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4" r:id="rId3"/>
    <p:sldId id="267" r:id="rId4"/>
    <p:sldId id="268" r:id="rId5"/>
    <p:sldId id="269" r:id="rId6"/>
    <p:sldId id="271" r:id="rId7"/>
    <p:sldId id="259" r:id="rId8"/>
    <p:sldId id="270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8BE967-FDF3-D064-5479-C016494BA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E8B283-1F96-C876-B2CC-54B843075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E8C319-D3B6-2264-A21C-02ECEC25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EF95A-1285-7D3B-4379-12AE7B34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F5074-D148-89BD-19E6-0215793D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8267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49049-7528-2CE3-1FB5-E18E5FDC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D1C9886-BB33-45C0-CCBA-8CAD40E7E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794AE4-D1F9-AEA9-DEBC-E3EA4A1A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660D6-F2AF-F93D-4560-22C058CB8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4D9C8B-8E7E-D13F-DAAE-90EDEE1F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016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C1BD37-675E-1180-B940-A58205985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00C4FC-C82A-65A5-1C88-D9E5767A0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4BFF2B-AC8A-CCD1-AA1E-5AAEE940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3D6519-E42F-D6E6-4C6B-D18E39852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AD00C2-E44D-5A06-8D5F-48013A2F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986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016C7-C45C-12C1-6BCF-F3481C75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3C188A-6F62-C6A3-CDFF-DDDFE2001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AC6A29-A26F-30BD-356C-2915AB79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232028-2316-C2FD-D174-3407D188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8E93D0-3346-44A4-EA8E-437441EE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795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94B67-880F-A4C8-BD88-CEB4849B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75CFD7-FAB3-C05E-E209-622B0B64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191AB7-92EA-F5FD-3602-00D945FF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41C7BA-F0D7-122A-6A6A-320C0FA9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0FCA0-178B-D039-2C81-41406695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200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7E661-11AD-4E97-C46B-2F0B28FA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7BDFCA-B27B-2717-457C-24133E89E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B9BC3E-3C5A-5DA9-A590-F7714146C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8CF5F9-34AD-DC23-F6CE-FC4B4B03D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38F620-3064-607F-408C-0A105C72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B65BCC-BFF9-CA06-BBC2-F9803F97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699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4543F-E439-2049-A6D7-BE6A7527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243D2F-F93F-237D-1482-5A491F715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0C9103-33AA-95BF-B220-A3538501E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C2BCEE-CFDD-412E-2977-25804E8F5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AF9E554-98F9-BCF6-51F5-B44FB2E9D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8A1925-AEA0-0D9F-9788-BA4954600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D6426C-9838-7B32-F009-93CF38B8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6367D6E-66B5-9D3C-EEF5-3918F48C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857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F5073-2C58-A361-3BA2-44BD87C53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AFC64D-9DB6-D8DD-385A-0A953D577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8999DB-9A04-F9C2-9D3B-8F2EBBBB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CC22B5-B85E-B65A-254C-39BCA2F9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87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510D42-4214-D113-3806-05BC26D45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0430CE-0C25-93FD-D31F-4731828E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6D3A65-784D-08EC-C519-AE481DE0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210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0E559-D158-2D5E-7F0D-60EF864F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A65AD5-2813-308F-CF8B-F1BAA5FE1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F75DA9-0AE4-DB6A-9C55-B56EF1EF4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3004DE-7BD7-E367-0884-7F81EEAF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65A8EF-A26E-FE14-3F97-64D7C1B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1CD364-74F1-807F-AD82-1723B681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848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E7B05C-7A54-DC1B-F07B-C276CD640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06DA996-4C46-67B7-5E34-E3F83F1D69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A4ABFB-1B15-3894-6751-80B0E3DC5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E36E52-69E7-B08C-0909-38101704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0FD5E9-C033-4820-9069-BCBBE03DF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A6D1D4-55D2-67B4-F73A-68E95A55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361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57856F-FFE3-45F2-87D0-84A6E201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78A71C-8F48-3E86-1EA7-5251CE07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1356BD-E3C7-30FD-EC10-765E27FFF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8BB3C7-3A56-8240-BF7E-CF2430745A94}" type="datetimeFigureOut">
              <a:rPr lang="es-MX" smtClean="0"/>
              <a:t>08/07/25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C967C3-CDB3-92A9-028E-A4DF8143D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8555D6-EA44-8257-843C-787E20F86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4D06C3-7DEC-5A4F-9420-E766731638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173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297657D-602D-8D04-D5C0-2AE037B8D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907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9AE23A-0E94-C052-C359-8746124F157A}"/>
              </a:ext>
            </a:extLst>
          </p:cNvPr>
          <p:cNvSpPr txBox="1"/>
          <p:nvPr/>
        </p:nvSpPr>
        <p:spPr>
          <a:xfrm>
            <a:off x="2681132" y="2433173"/>
            <a:ext cx="62030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kern="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2025</a:t>
            </a:r>
            <a:endParaRPr lang="es-MX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/>
            <a:r>
              <a:rPr lang="es-MX" sz="3600" b="1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Comisión para el fortalecimiento</a:t>
            </a:r>
            <a:r>
              <a:rPr lang="es-MX" sz="3600" b="1" kern="0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3600" b="1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 perfil </a:t>
            </a:r>
            <a:r>
              <a:rPr lang="es-MX" sz="3600" b="1" kern="0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s-MX" sz="3600" b="1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umanista ignaciano del Departamento de Diseño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8FD8E5-2772-EF28-91C3-FAD8D5C1FFC5}"/>
              </a:ext>
            </a:extLst>
          </p:cNvPr>
          <p:cNvSpPr txBox="1"/>
          <p:nvPr/>
        </p:nvSpPr>
        <p:spPr>
          <a:xfrm>
            <a:off x="1280310" y="6092962"/>
            <a:ext cx="11295992" cy="283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-6350">
              <a:lnSpc>
                <a:spcPct val="107000"/>
              </a:lnSpc>
              <a:spcAft>
                <a:spcPts val="915"/>
              </a:spcAft>
            </a:pPr>
            <a:r>
              <a:rPr lang="es-MX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Dra. Nora Karina Aguilar Rendón, Mtra. Patricia López, Dr. Ariel de Jes</a:t>
            </a:r>
            <a:r>
              <a:rPr lang="es-ES_tradnl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ú</a:t>
            </a:r>
            <a:r>
              <a:rPr lang="es-MX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 Méndez Brindis</a:t>
            </a:r>
            <a:r>
              <a:rPr lang="es-MX" sz="1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endParaRPr lang="es-MX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4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07F8D-397E-26C3-F406-927F844CA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E441088-F51E-B1D5-3517-A3258B8667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D811237-9C0C-FB0D-A07F-C0BF538FC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283" y="125333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s-MX" b="1" dirty="0">
                <a:solidFill>
                  <a:schemeClr val="bg1">
                    <a:lumMod val="85000"/>
                  </a:schemeClr>
                </a:solidFill>
              </a:rPr>
              <a:t>Objetivo solicitado: </a:t>
            </a:r>
            <a:endParaRPr lang="es-MX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s-MX" dirty="0">
                <a:solidFill>
                  <a:schemeClr val="bg1">
                    <a:lumMod val="85000"/>
                  </a:schemeClr>
                </a:solidFill>
              </a:rPr>
              <a:t>Desarrollar un plan de acciones que permitan la reflexión sobre el perfil humanista e Ignaciano del departamento de Diseño.</a:t>
            </a:r>
          </a:p>
          <a:p>
            <a:pPr marL="0" indent="0">
              <a:buNone/>
            </a:pPr>
            <a:r>
              <a:rPr lang="es-MX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r>
              <a:rPr lang="es-MX" b="1" dirty="0">
                <a:solidFill>
                  <a:schemeClr val="bg1">
                    <a:lumMod val="85000"/>
                  </a:schemeClr>
                </a:solidFill>
              </a:rPr>
              <a:t>Estrategia:</a:t>
            </a:r>
            <a:r>
              <a:rPr lang="es-MX" dirty="0">
                <a:solidFill>
                  <a:schemeClr val="bg1">
                    <a:lumMod val="85000"/>
                  </a:schemeClr>
                </a:solidFill>
              </a:rPr>
              <a:t>  </a:t>
            </a:r>
          </a:p>
          <a:p>
            <a:r>
              <a:rPr lang="es-MX" dirty="0">
                <a:solidFill>
                  <a:schemeClr val="bg1">
                    <a:lumMod val="85000"/>
                  </a:schemeClr>
                </a:solidFill>
              </a:rPr>
              <a:t>Se desarrolla un proyecto en distintas etapas, con el apoyo de expertos en el área de educación humanista de inspiración ignaciana, con miras a una reflexión sobre el perfil humanista de los docentes por medio de diferentes acciones de formación y difusión.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832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CBE7F-F8E2-E77C-859F-9EAC9B70E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2A1874-339C-EA0F-31D4-F5EA5E628795}"/>
              </a:ext>
            </a:extLst>
          </p:cNvPr>
          <p:cNvSpPr/>
          <p:nvPr/>
        </p:nvSpPr>
        <p:spPr>
          <a:xfrm>
            <a:off x="0" y="0"/>
            <a:ext cx="12356636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3D087A-C94B-9641-64BD-27A5B0CB1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64" y="567558"/>
            <a:ext cx="9736108" cy="590041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C8EBE22-86E1-9B70-CFE7-8A01BB7DAE5C}"/>
              </a:ext>
            </a:extLst>
          </p:cNvPr>
          <p:cNvSpPr/>
          <p:nvPr/>
        </p:nvSpPr>
        <p:spPr>
          <a:xfrm>
            <a:off x="4025462" y="0"/>
            <a:ext cx="83311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95338C-D215-706B-F6E9-370EAA8D2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896" y="1262377"/>
            <a:ext cx="6310184" cy="473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6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80A62-09A1-5677-95CC-3575F604F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71FBA7B-96FD-3FBC-95D2-EE4988156E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C9E09B-BC6D-126B-C726-36A32600B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506" y="861846"/>
            <a:ext cx="3583777" cy="54945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638D4CC-04A7-EF20-E2C8-4FFCF3F7A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891" y="0"/>
            <a:ext cx="5017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7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3716B-1AF6-9D52-87AD-FA0319F3A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6433BBC-57E7-B906-A11A-FF9ED52368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Marcador de contenido 9">
            <a:extLst>
              <a:ext uri="{FF2B5EF4-FFF2-40B4-BE49-F238E27FC236}">
                <a16:creationId xmlns:a16="http://schemas.microsoft.com/office/drawing/2014/main" id="{CDB88D30-3378-83C8-B94B-E6D08713C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006" y="982514"/>
            <a:ext cx="8744607" cy="5092465"/>
          </a:xfrm>
        </p:spPr>
      </p:pic>
    </p:spTree>
    <p:extLst>
      <p:ext uri="{BB962C8B-B14F-4D97-AF65-F5344CB8AC3E}">
        <p14:creationId xmlns:p14="http://schemas.microsoft.com/office/powerpoint/2010/main" val="315330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B3A36-3F9C-61D9-36A7-F6999B1F6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4F5D921-3087-43EF-2579-95EA0365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914" y="142458"/>
            <a:ext cx="4572896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78ADA0-0C49-B04C-13C5-D0954BC1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21" y="294290"/>
            <a:ext cx="457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foqueIgnaciano">
            <a:hlinkClick r:id="" action="ppaction://media"/>
            <a:extLst>
              <a:ext uri="{FF2B5EF4-FFF2-40B4-BE49-F238E27FC236}">
                <a16:creationId xmlns:a16="http://schemas.microsoft.com/office/drawing/2014/main" id="{AE1A7CA0-29C3-B46E-D5A7-20BDC60DAE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305" y="429310"/>
            <a:ext cx="10176860" cy="5724354"/>
          </a:xfrm>
        </p:spPr>
      </p:pic>
    </p:spTree>
    <p:extLst>
      <p:ext uri="{BB962C8B-B14F-4D97-AF65-F5344CB8AC3E}">
        <p14:creationId xmlns:p14="http://schemas.microsoft.com/office/powerpoint/2010/main" val="310452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3716B-1AF6-9D52-87AD-FA0319F3A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6433BBC-57E7-B906-A11A-FF9ED52368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WhatsApp Video 2025-07-02 at 5.01.31 PM">
            <a:hlinkClick r:id="" action="ppaction://media"/>
            <a:extLst>
              <a:ext uri="{FF2B5EF4-FFF2-40B4-BE49-F238E27FC236}">
                <a16:creationId xmlns:a16="http://schemas.microsoft.com/office/drawing/2014/main" id="{1AC5F904-B94E-432F-F716-7886B6736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1542" y="381114"/>
            <a:ext cx="3298989" cy="58672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28BA57-2388-A9B0-0DDF-A032338B6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159" y="86710"/>
            <a:ext cx="2697117" cy="66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3928</TotalTime>
  <Words>106</Words>
  <Application>Microsoft Macintosh PowerPoint</Application>
  <PresentationFormat>Panorámica</PresentationFormat>
  <Paragraphs>8</Paragraphs>
  <Slides>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Aguilar Rendón Nora Karina</dc:creator>
  <cp:lastModifiedBy>Aguilar Rendón Nora Karina</cp:lastModifiedBy>
  <cp:revision>11</cp:revision>
  <dcterms:created xsi:type="dcterms:W3CDTF">2025-05-05T23:40:13Z</dcterms:created>
  <dcterms:modified xsi:type="dcterms:W3CDTF">2025-07-08T17:38:38Z</dcterms:modified>
</cp:coreProperties>
</file>