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4" r:id="rId1"/>
  </p:sldMasterIdLst>
  <p:notesMasterIdLst>
    <p:notesMasterId r:id="rId33"/>
  </p:notesMasterIdLst>
  <p:sldIdLst>
    <p:sldId id="338" r:id="rId2"/>
    <p:sldId id="258" r:id="rId3"/>
    <p:sldId id="260" r:id="rId4"/>
    <p:sldId id="397" r:id="rId5"/>
    <p:sldId id="380" r:id="rId6"/>
    <p:sldId id="268" r:id="rId7"/>
    <p:sldId id="399" r:id="rId8"/>
    <p:sldId id="265" r:id="rId9"/>
    <p:sldId id="384" r:id="rId10"/>
    <p:sldId id="377" r:id="rId11"/>
    <p:sldId id="375" r:id="rId12"/>
    <p:sldId id="403" r:id="rId13"/>
    <p:sldId id="370" r:id="rId14"/>
    <p:sldId id="406" r:id="rId15"/>
    <p:sldId id="344" r:id="rId16"/>
    <p:sldId id="342" r:id="rId17"/>
    <p:sldId id="290" r:id="rId18"/>
    <p:sldId id="348" r:id="rId19"/>
    <p:sldId id="400" r:id="rId20"/>
    <p:sldId id="378" r:id="rId21"/>
    <p:sldId id="266" r:id="rId22"/>
    <p:sldId id="398" r:id="rId23"/>
    <p:sldId id="350" r:id="rId24"/>
    <p:sldId id="340" r:id="rId25"/>
    <p:sldId id="341" r:id="rId26"/>
    <p:sldId id="394" r:id="rId27"/>
    <p:sldId id="401" r:id="rId28"/>
    <p:sldId id="408" r:id="rId29"/>
    <p:sldId id="407" r:id="rId30"/>
    <p:sldId id="404" r:id="rId31"/>
    <p:sldId id="409" r:id="rId32"/>
  </p:sldIdLst>
  <p:sldSz cx="9144000" cy="5143500" type="screen16x9"/>
  <p:notesSz cx="6858000" cy="9144000"/>
  <p:embeddedFontLst>
    <p:embeddedFont>
      <p:font typeface="Livvic" pitchFamily="2" charset="0"/>
      <p:regular r:id="rId34"/>
      <p:bold r:id="rId35"/>
      <p:italic r:id="rId36"/>
      <p:boldItalic r:id="rId37"/>
    </p:embeddedFont>
    <p:embeddedFont>
      <p:font typeface="Montserrat" panose="00000500000000000000" pitchFamily="2" charset="0"/>
      <p:regular r:id="rId38"/>
      <p:bold r:id="rId39"/>
      <p:italic r:id="rId40"/>
      <p:boldItalic r:id="rId41"/>
    </p:embeddedFont>
    <p:embeddedFont>
      <p:font typeface="Montserrat Black" panose="00000A00000000000000" pitchFamily="2" charset="0"/>
      <p:bold r:id="rId42"/>
      <p:italic r:id="rId43"/>
      <p:boldItalic r:id="rId44"/>
    </p:embeddedFont>
    <p:embeddedFont>
      <p:font typeface="Montserrat Medium" panose="00000600000000000000" pitchFamily="2" charset="0"/>
      <p:regular r:id="rId45"/>
      <p:bold r:id="rId46"/>
      <p:italic r:id="rId47"/>
      <p:boldItalic r:id="rId48"/>
    </p:embeddedFont>
    <p:embeddedFont>
      <p:font typeface="Montserrat Thin" panose="00000300000000000000" pitchFamily="2" charset="0"/>
      <p:regular r:id="rId49"/>
      <p:bold r:id="rId50"/>
      <p:italic r:id="rId51"/>
      <p:boldItalic r:id="rId52"/>
    </p:embeddedFont>
    <p:embeddedFont>
      <p:font typeface="Segoe UI Emoji" panose="020B0502040204020203" pitchFamily="34" charset="0"/>
      <p:regular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7E5F"/>
    <a:srgbClr val="A73E1D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D0E32D-E2B0-4466-B72E-9CDFBB43EEBB}" v="795" dt="2025-06-22T10:37:02.494"/>
  </p1510:revLst>
</p1510:revInfo>
</file>

<file path=ppt/tableStyles.xml><?xml version="1.0" encoding="utf-8"?>
<a:tblStyleLst xmlns:a="http://schemas.openxmlformats.org/drawingml/2006/main" def="{09280E42-F09C-48D5-B7DD-67339BA3C3B6}">
  <a:tblStyle styleId="{09280E42-F09C-48D5-B7DD-67339BA3C3B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6"/>
  </p:normalViewPr>
  <p:slideViewPr>
    <p:cSldViewPr snapToGrid="0">
      <p:cViewPr varScale="1">
        <p:scale>
          <a:sx n="75" d="100"/>
          <a:sy n="75" d="100"/>
        </p:scale>
        <p:origin x="9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lén Urosa Sanz" userId="d5723001-bb1e-4fdb-b32f-8e2ca7ae9313" providerId="ADAL" clId="{64D0E32D-E2B0-4466-B72E-9CDFBB43EEBB}"/>
    <pc:docChg chg="undo custSel addSld delSld modSld sldOrd delMainMaster">
      <pc:chgData name="Belén Urosa Sanz" userId="d5723001-bb1e-4fdb-b32f-8e2ca7ae9313" providerId="ADAL" clId="{64D0E32D-E2B0-4466-B72E-9CDFBB43EEBB}" dt="2025-06-22T10:37:02.494" v="3068" actId="1076"/>
      <pc:docMkLst>
        <pc:docMk/>
      </pc:docMkLst>
      <pc:sldChg chg="del">
        <pc:chgData name="Belén Urosa Sanz" userId="d5723001-bb1e-4fdb-b32f-8e2ca7ae9313" providerId="ADAL" clId="{64D0E32D-E2B0-4466-B72E-9CDFBB43EEBB}" dt="2025-06-21T19:44:54.304" v="0" actId="47"/>
        <pc:sldMkLst>
          <pc:docMk/>
          <pc:sldMk cId="0" sldId="256"/>
        </pc:sldMkLst>
      </pc:sldChg>
      <pc:sldChg chg="del">
        <pc:chgData name="Belén Urosa Sanz" userId="d5723001-bb1e-4fdb-b32f-8e2ca7ae9313" providerId="ADAL" clId="{64D0E32D-E2B0-4466-B72E-9CDFBB43EEBB}" dt="2025-06-21T20:34:50.258" v="1" actId="47"/>
        <pc:sldMkLst>
          <pc:docMk/>
          <pc:sldMk cId="0" sldId="257"/>
        </pc:sldMkLst>
      </pc:sldChg>
      <pc:sldChg chg="addSp modSp add del mod">
        <pc:chgData name="Belén Urosa Sanz" userId="d5723001-bb1e-4fdb-b32f-8e2ca7ae9313" providerId="ADAL" clId="{64D0E32D-E2B0-4466-B72E-9CDFBB43EEBB}" dt="2025-06-22T08:03:06.957" v="1990" actId="47"/>
        <pc:sldMkLst>
          <pc:docMk/>
          <pc:sldMk cId="4059262724" sldId="257"/>
        </pc:sldMkLst>
        <pc:spChg chg="mod">
          <ac:chgData name="Belén Urosa Sanz" userId="d5723001-bb1e-4fdb-b32f-8e2ca7ae9313" providerId="ADAL" clId="{64D0E32D-E2B0-4466-B72E-9CDFBB43EEBB}" dt="2025-06-22T08:00:49.757" v="1984" actId="1076"/>
          <ac:spMkLst>
            <pc:docMk/>
            <pc:sldMk cId="4059262724" sldId="257"/>
            <ac:spMk id="3" creationId="{B7B3ABF3-F1E8-31D6-F38A-1195485E9981}"/>
          </ac:spMkLst>
        </pc:spChg>
        <pc:spChg chg="add mod">
          <ac:chgData name="Belén Urosa Sanz" userId="d5723001-bb1e-4fdb-b32f-8e2ca7ae9313" providerId="ADAL" clId="{64D0E32D-E2B0-4466-B72E-9CDFBB43EEBB}" dt="2025-06-22T08:01:20.246" v="1988" actId="6549"/>
          <ac:spMkLst>
            <pc:docMk/>
            <pc:sldMk cId="4059262724" sldId="257"/>
            <ac:spMk id="4" creationId="{76C23570-D5C5-08A1-7A8F-D62E1D76CDA3}"/>
          </ac:spMkLst>
        </pc:spChg>
      </pc:sldChg>
      <pc:sldChg chg="modSp mod ord">
        <pc:chgData name="Belén Urosa Sanz" userId="d5723001-bb1e-4fdb-b32f-8e2ca7ae9313" providerId="ADAL" clId="{64D0E32D-E2B0-4466-B72E-9CDFBB43EEBB}" dt="2025-06-22T06:20:57.345" v="895" actId="1076"/>
        <pc:sldMkLst>
          <pc:docMk/>
          <pc:sldMk cId="0" sldId="258"/>
        </pc:sldMkLst>
        <pc:spChg chg="mod">
          <ac:chgData name="Belén Urosa Sanz" userId="d5723001-bb1e-4fdb-b32f-8e2ca7ae9313" providerId="ADAL" clId="{64D0E32D-E2B0-4466-B72E-9CDFBB43EEBB}" dt="2025-06-21T23:16:18.661" v="841" actId="20577"/>
          <ac:spMkLst>
            <pc:docMk/>
            <pc:sldMk cId="0" sldId="258"/>
            <ac:spMk id="1707" creationId="{00000000-0000-0000-0000-000000000000}"/>
          </ac:spMkLst>
        </pc:spChg>
        <pc:spChg chg="mod">
          <ac:chgData name="Belén Urosa Sanz" userId="d5723001-bb1e-4fdb-b32f-8e2ca7ae9313" providerId="ADAL" clId="{64D0E32D-E2B0-4466-B72E-9CDFBB43EEBB}" dt="2025-06-22T06:20:57.345" v="895" actId="1076"/>
          <ac:spMkLst>
            <pc:docMk/>
            <pc:sldMk cId="0" sldId="258"/>
            <ac:spMk id="1708" creationId="{00000000-0000-0000-0000-000000000000}"/>
          </ac:spMkLst>
        </pc:spChg>
      </pc:sldChg>
      <pc:sldChg chg="del">
        <pc:chgData name="Belén Urosa Sanz" userId="d5723001-bb1e-4fdb-b32f-8e2ca7ae9313" providerId="ADAL" clId="{64D0E32D-E2B0-4466-B72E-9CDFBB43EEBB}" dt="2025-06-22T10:17:16.613" v="2969" actId="47"/>
        <pc:sldMkLst>
          <pc:docMk/>
          <pc:sldMk cId="0" sldId="259"/>
        </pc:sldMkLst>
      </pc:sldChg>
      <pc:sldChg chg="modSp mod ord">
        <pc:chgData name="Belén Urosa Sanz" userId="d5723001-bb1e-4fdb-b32f-8e2ca7ae9313" providerId="ADAL" clId="{64D0E32D-E2B0-4466-B72E-9CDFBB43EEBB}" dt="2025-06-22T06:40:56.194" v="1302" actId="1076"/>
        <pc:sldMkLst>
          <pc:docMk/>
          <pc:sldMk cId="0" sldId="260"/>
        </pc:sldMkLst>
        <pc:spChg chg="mod">
          <ac:chgData name="Belén Urosa Sanz" userId="d5723001-bb1e-4fdb-b32f-8e2ca7ae9313" providerId="ADAL" clId="{64D0E32D-E2B0-4466-B72E-9CDFBB43EEBB}" dt="2025-06-22T06:25:14.301" v="1099" actId="20577"/>
          <ac:spMkLst>
            <pc:docMk/>
            <pc:sldMk cId="0" sldId="260"/>
            <ac:spMk id="1730" creationId="{00000000-0000-0000-0000-000000000000}"/>
          </ac:spMkLst>
        </pc:spChg>
        <pc:spChg chg="mod">
          <ac:chgData name="Belén Urosa Sanz" userId="d5723001-bb1e-4fdb-b32f-8e2ca7ae9313" providerId="ADAL" clId="{64D0E32D-E2B0-4466-B72E-9CDFBB43EEBB}" dt="2025-06-22T06:24:12.486" v="1034" actId="20577"/>
          <ac:spMkLst>
            <pc:docMk/>
            <pc:sldMk cId="0" sldId="260"/>
            <ac:spMk id="1732" creationId="{00000000-0000-0000-0000-000000000000}"/>
          </ac:spMkLst>
        </pc:spChg>
        <pc:spChg chg="mod">
          <ac:chgData name="Belén Urosa Sanz" userId="d5723001-bb1e-4fdb-b32f-8e2ca7ae9313" providerId="ADAL" clId="{64D0E32D-E2B0-4466-B72E-9CDFBB43EEBB}" dt="2025-06-22T06:23:21.486" v="980" actId="20577"/>
          <ac:spMkLst>
            <pc:docMk/>
            <pc:sldMk cId="0" sldId="260"/>
            <ac:spMk id="1733" creationId="{00000000-0000-0000-0000-000000000000}"/>
          </ac:spMkLst>
        </pc:spChg>
        <pc:spChg chg="mod">
          <ac:chgData name="Belén Urosa Sanz" userId="d5723001-bb1e-4fdb-b32f-8e2ca7ae9313" providerId="ADAL" clId="{64D0E32D-E2B0-4466-B72E-9CDFBB43EEBB}" dt="2025-06-22T06:26:04.600" v="1134" actId="20577"/>
          <ac:spMkLst>
            <pc:docMk/>
            <pc:sldMk cId="0" sldId="260"/>
            <ac:spMk id="1734" creationId="{00000000-0000-0000-0000-000000000000}"/>
          </ac:spMkLst>
        </pc:spChg>
        <pc:spChg chg="mod">
          <ac:chgData name="Belén Urosa Sanz" userId="d5723001-bb1e-4fdb-b32f-8e2ca7ae9313" providerId="ADAL" clId="{64D0E32D-E2B0-4466-B72E-9CDFBB43EEBB}" dt="2025-06-22T06:25:35.153" v="1100" actId="1076"/>
          <ac:spMkLst>
            <pc:docMk/>
            <pc:sldMk cId="0" sldId="260"/>
            <ac:spMk id="1736" creationId="{00000000-0000-0000-0000-000000000000}"/>
          </ac:spMkLst>
        </pc:spChg>
        <pc:spChg chg="mod">
          <ac:chgData name="Belén Urosa Sanz" userId="d5723001-bb1e-4fdb-b32f-8e2ca7ae9313" providerId="ADAL" clId="{64D0E32D-E2B0-4466-B72E-9CDFBB43EEBB}" dt="2025-06-22T06:26:22.635" v="1168" actId="20577"/>
          <ac:spMkLst>
            <pc:docMk/>
            <pc:sldMk cId="0" sldId="260"/>
            <ac:spMk id="1737" creationId="{00000000-0000-0000-0000-000000000000}"/>
          </ac:spMkLst>
        </pc:spChg>
        <pc:spChg chg="mod">
          <ac:chgData name="Belén Urosa Sanz" userId="d5723001-bb1e-4fdb-b32f-8e2ca7ae9313" providerId="ADAL" clId="{64D0E32D-E2B0-4466-B72E-9CDFBB43EEBB}" dt="2025-06-22T06:25:41.230" v="1101" actId="1076"/>
          <ac:spMkLst>
            <pc:docMk/>
            <pc:sldMk cId="0" sldId="260"/>
            <ac:spMk id="1738" creationId="{00000000-0000-0000-0000-000000000000}"/>
          </ac:spMkLst>
        </pc:spChg>
        <pc:spChg chg="mod">
          <ac:chgData name="Belén Urosa Sanz" userId="d5723001-bb1e-4fdb-b32f-8e2ca7ae9313" providerId="ADAL" clId="{64D0E32D-E2B0-4466-B72E-9CDFBB43EEBB}" dt="2025-06-22T06:40:56.194" v="1302" actId="1076"/>
          <ac:spMkLst>
            <pc:docMk/>
            <pc:sldMk cId="0" sldId="260"/>
            <ac:spMk id="1739" creationId="{00000000-0000-0000-0000-000000000000}"/>
          </ac:spMkLst>
        </pc:spChg>
        <pc:spChg chg="mod">
          <ac:chgData name="Belén Urosa Sanz" userId="d5723001-bb1e-4fdb-b32f-8e2ca7ae9313" providerId="ADAL" clId="{64D0E32D-E2B0-4466-B72E-9CDFBB43EEBB}" dt="2025-06-22T06:40:56.194" v="1302" actId="1076"/>
          <ac:spMkLst>
            <pc:docMk/>
            <pc:sldMk cId="0" sldId="260"/>
            <ac:spMk id="1740" creationId="{00000000-0000-0000-0000-000000000000}"/>
          </ac:spMkLst>
        </pc:spChg>
        <pc:spChg chg="mod">
          <ac:chgData name="Belén Urosa Sanz" userId="d5723001-bb1e-4fdb-b32f-8e2ca7ae9313" providerId="ADAL" clId="{64D0E32D-E2B0-4466-B72E-9CDFBB43EEBB}" dt="2025-06-22T06:24:48.052" v="1089" actId="20577"/>
          <ac:spMkLst>
            <pc:docMk/>
            <pc:sldMk cId="0" sldId="260"/>
            <ac:spMk id="1742" creationId="{00000000-0000-0000-0000-000000000000}"/>
          </ac:spMkLst>
        </pc:spChg>
        <pc:spChg chg="mod">
          <ac:chgData name="Belén Urosa Sanz" userId="d5723001-bb1e-4fdb-b32f-8e2ca7ae9313" providerId="ADAL" clId="{64D0E32D-E2B0-4466-B72E-9CDFBB43EEBB}" dt="2025-06-22T06:26:53.622" v="1230" actId="20577"/>
          <ac:spMkLst>
            <pc:docMk/>
            <pc:sldMk cId="0" sldId="260"/>
            <ac:spMk id="1743" creationId="{00000000-0000-0000-0000-000000000000}"/>
          </ac:spMkLst>
        </pc:spChg>
        <pc:spChg chg="mod">
          <ac:chgData name="Belén Urosa Sanz" userId="d5723001-bb1e-4fdb-b32f-8e2ca7ae9313" providerId="ADAL" clId="{64D0E32D-E2B0-4466-B72E-9CDFBB43EEBB}" dt="2025-06-22T06:26:35.649" v="1185" actId="20577"/>
          <ac:spMkLst>
            <pc:docMk/>
            <pc:sldMk cId="0" sldId="260"/>
            <ac:spMk id="1745" creationId="{00000000-0000-0000-0000-000000000000}"/>
          </ac:spMkLst>
        </pc:spChg>
      </pc:sldChg>
      <pc:sldChg chg="del">
        <pc:chgData name="Belén Urosa Sanz" userId="d5723001-bb1e-4fdb-b32f-8e2ca7ae9313" providerId="ADAL" clId="{64D0E32D-E2B0-4466-B72E-9CDFBB43EEBB}" dt="2025-06-22T10:17:20.898" v="2971" actId="47"/>
        <pc:sldMkLst>
          <pc:docMk/>
          <pc:sldMk cId="0" sldId="261"/>
        </pc:sldMkLst>
      </pc:sldChg>
      <pc:sldChg chg="del">
        <pc:chgData name="Belén Urosa Sanz" userId="d5723001-bb1e-4fdb-b32f-8e2ca7ae9313" providerId="ADAL" clId="{64D0E32D-E2B0-4466-B72E-9CDFBB43EEBB}" dt="2025-06-22T10:17:21.556" v="2972" actId="47"/>
        <pc:sldMkLst>
          <pc:docMk/>
          <pc:sldMk cId="0" sldId="262"/>
        </pc:sldMkLst>
      </pc:sldChg>
      <pc:sldChg chg="del ord">
        <pc:chgData name="Belén Urosa Sanz" userId="d5723001-bb1e-4fdb-b32f-8e2ca7ae9313" providerId="ADAL" clId="{64D0E32D-E2B0-4466-B72E-9CDFBB43EEBB}" dt="2025-06-22T10:17:20.196" v="2970" actId="47"/>
        <pc:sldMkLst>
          <pc:docMk/>
          <pc:sldMk cId="0" sldId="263"/>
        </pc:sldMkLst>
      </pc:sldChg>
      <pc:sldChg chg="del">
        <pc:chgData name="Belén Urosa Sanz" userId="d5723001-bb1e-4fdb-b32f-8e2ca7ae9313" providerId="ADAL" clId="{64D0E32D-E2B0-4466-B72E-9CDFBB43EEBB}" dt="2025-06-22T10:17:22.223" v="2973" actId="47"/>
        <pc:sldMkLst>
          <pc:docMk/>
          <pc:sldMk cId="0" sldId="264"/>
        </pc:sldMkLst>
      </pc:sldChg>
      <pc:sldChg chg="addSp delSp modSp mod ord delAnim modAnim">
        <pc:chgData name="Belén Urosa Sanz" userId="d5723001-bb1e-4fdb-b32f-8e2ca7ae9313" providerId="ADAL" clId="{64D0E32D-E2B0-4466-B72E-9CDFBB43EEBB}" dt="2025-06-22T10:23:42.908" v="2991" actId="14100"/>
        <pc:sldMkLst>
          <pc:docMk/>
          <pc:sldMk cId="0" sldId="265"/>
        </pc:sldMkLst>
        <pc:spChg chg="add del mod">
          <ac:chgData name="Belén Urosa Sanz" userId="d5723001-bb1e-4fdb-b32f-8e2ca7ae9313" providerId="ADAL" clId="{64D0E32D-E2B0-4466-B72E-9CDFBB43EEBB}" dt="2025-06-22T06:28:21.837" v="1239"/>
          <ac:spMkLst>
            <pc:docMk/>
            <pc:sldMk cId="0" sldId="265"/>
            <ac:spMk id="3" creationId="{B76933BC-E46F-B513-D5F1-AA4B9040123E}"/>
          </ac:spMkLst>
        </pc:spChg>
        <pc:spChg chg="add del mod">
          <ac:chgData name="Belén Urosa Sanz" userId="d5723001-bb1e-4fdb-b32f-8e2ca7ae9313" providerId="ADAL" clId="{64D0E32D-E2B0-4466-B72E-9CDFBB43EEBB}" dt="2025-06-22T06:28:38.779" v="1243"/>
          <ac:spMkLst>
            <pc:docMk/>
            <pc:sldMk cId="0" sldId="265"/>
            <ac:spMk id="5" creationId="{B3043DDE-2E45-AA5F-4B64-D2CCE7B760F9}"/>
          </ac:spMkLst>
        </pc:spChg>
        <pc:spChg chg="add mod">
          <ac:chgData name="Belén Urosa Sanz" userId="d5723001-bb1e-4fdb-b32f-8e2ca7ae9313" providerId="ADAL" clId="{64D0E32D-E2B0-4466-B72E-9CDFBB43EEBB}" dt="2025-06-22T10:23:42.908" v="2991" actId="14100"/>
          <ac:spMkLst>
            <pc:docMk/>
            <pc:sldMk cId="0" sldId="265"/>
            <ac:spMk id="6" creationId="{22861B8A-B069-0982-A005-9F9167517092}"/>
          </ac:spMkLst>
        </pc:spChg>
        <pc:spChg chg="add del mod">
          <ac:chgData name="Belén Urosa Sanz" userId="d5723001-bb1e-4fdb-b32f-8e2ca7ae9313" providerId="ADAL" clId="{64D0E32D-E2B0-4466-B72E-9CDFBB43EEBB}" dt="2025-06-22T06:28:34.474" v="1242" actId="21"/>
          <ac:spMkLst>
            <pc:docMk/>
            <pc:sldMk cId="0" sldId="265"/>
            <ac:spMk id="7" creationId="{4EC18A53-D554-6B79-509E-A7A3FBB02A95}"/>
          </ac:spMkLst>
        </pc:spChg>
        <pc:spChg chg="add mod">
          <ac:chgData name="Belén Urosa Sanz" userId="d5723001-bb1e-4fdb-b32f-8e2ca7ae9313" providerId="ADAL" clId="{64D0E32D-E2B0-4466-B72E-9CDFBB43EEBB}" dt="2025-06-22T06:28:38.779" v="1243"/>
          <ac:spMkLst>
            <pc:docMk/>
            <pc:sldMk cId="0" sldId="265"/>
            <ac:spMk id="8" creationId="{4EC18A53-D554-6B79-509E-A7A3FBB02A95}"/>
          </ac:spMkLst>
        </pc:spChg>
        <pc:spChg chg="del mod">
          <ac:chgData name="Belén Urosa Sanz" userId="d5723001-bb1e-4fdb-b32f-8e2ca7ae9313" providerId="ADAL" clId="{64D0E32D-E2B0-4466-B72E-9CDFBB43EEBB}" dt="2025-06-22T06:28:05.981" v="1237" actId="478"/>
          <ac:spMkLst>
            <pc:docMk/>
            <pc:sldMk cId="0" sldId="265"/>
            <ac:spMk id="1851" creationId="{00000000-0000-0000-0000-000000000000}"/>
          </ac:spMkLst>
        </pc:spChg>
        <pc:spChg chg="del mod">
          <ac:chgData name="Belén Urosa Sanz" userId="d5723001-bb1e-4fdb-b32f-8e2ca7ae9313" providerId="ADAL" clId="{64D0E32D-E2B0-4466-B72E-9CDFBB43EEBB}" dt="2025-06-22T06:28:05.981" v="1237" actId="478"/>
          <ac:spMkLst>
            <pc:docMk/>
            <pc:sldMk cId="0" sldId="265"/>
            <ac:spMk id="1852" creationId="{00000000-0000-0000-0000-000000000000}"/>
          </ac:spMkLst>
        </pc:spChg>
        <pc:spChg chg="mod">
          <ac:chgData name="Belén Urosa Sanz" userId="d5723001-bb1e-4fdb-b32f-8e2ca7ae9313" providerId="ADAL" clId="{64D0E32D-E2B0-4466-B72E-9CDFBB43EEBB}" dt="2025-06-22T06:27:38.315" v="1233" actId="20577"/>
          <ac:spMkLst>
            <pc:docMk/>
            <pc:sldMk cId="0" sldId="265"/>
            <ac:spMk id="1853" creationId="{00000000-0000-0000-0000-000000000000}"/>
          </ac:spMkLst>
        </pc:spChg>
        <pc:spChg chg="add del mod">
          <ac:chgData name="Belén Urosa Sanz" userId="d5723001-bb1e-4fdb-b32f-8e2ca7ae9313" providerId="ADAL" clId="{64D0E32D-E2B0-4466-B72E-9CDFBB43EEBB}" dt="2025-06-22T06:28:18.637" v="1238" actId="21"/>
          <ac:spMkLst>
            <pc:docMk/>
            <pc:sldMk cId="0" sldId="265"/>
            <ac:spMk id="2391" creationId="{22861B8A-B069-0982-A005-9F9167517092}"/>
          </ac:spMkLst>
        </pc:spChg>
        <pc:spChg chg="add del mod">
          <ac:chgData name="Belén Urosa Sanz" userId="d5723001-bb1e-4fdb-b32f-8e2ca7ae9313" providerId="ADAL" clId="{64D0E32D-E2B0-4466-B72E-9CDFBB43EEBB}" dt="2025-06-22T06:28:27.374" v="1240" actId="21"/>
          <ac:spMkLst>
            <pc:docMk/>
            <pc:sldMk cId="0" sldId="265"/>
            <ac:spMk id="2392" creationId="{4EC18A53-D554-6B79-509E-A7A3FBB02A95}"/>
          </ac:spMkLst>
        </pc:spChg>
        <pc:grpChg chg="del">
          <ac:chgData name="Belén Urosa Sanz" userId="d5723001-bb1e-4fdb-b32f-8e2ca7ae9313" providerId="ADAL" clId="{64D0E32D-E2B0-4466-B72E-9CDFBB43EEBB}" dt="2025-06-21T22:06:05.181" v="418" actId="478"/>
          <ac:grpSpMkLst>
            <pc:docMk/>
            <pc:sldMk cId="0" sldId="265"/>
            <ac:grpSpMk id="1812" creationId="{00000000-0000-0000-0000-000000000000}"/>
          </ac:grpSpMkLst>
        </pc:grpChg>
        <pc:picChg chg="add mod">
          <ac:chgData name="Belén Urosa Sanz" userId="d5723001-bb1e-4fdb-b32f-8e2ca7ae9313" providerId="ADAL" clId="{64D0E32D-E2B0-4466-B72E-9CDFBB43EEBB}" dt="2025-06-22T06:37:56.119" v="1288" actId="1076"/>
          <ac:picMkLst>
            <pc:docMk/>
            <pc:sldMk cId="0" sldId="265"/>
            <ac:picMk id="3074" creationId="{97594ED4-C962-4CB2-AF7F-AAE5E4754EDE}"/>
          </ac:picMkLst>
        </pc:picChg>
      </pc:sldChg>
      <pc:sldChg chg="addSp delSp modSp mod ord delAnim modAnim">
        <pc:chgData name="Belén Urosa Sanz" userId="d5723001-bb1e-4fdb-b32f-8e2ca7ae9313" providerId="ADAL" clId="{64D0E32D-E2B0-4466-B72E-9CDFBB43EEBB}" dt="2025-06-22T10:28:37.438" v="3064" actId="20577"/>
        <pc:sldMkLst>
          <pc:docMk/>
          <pc:sldMk cId="0" sldId="266"/>
        </pc:sldMkLst>
        <pc:spChg chg="add del mod">
          <ac:chgData name="Belén Urosa Sanz" userId="d5723001-bb1e-4fdb-b32f-8e2ca7ae9313" providerId="ADAL" clId="{64D0E32D-E2B0-4466-B72E-9CDFBB43EEBB}" dt="2025-06-22T08:07:09.320" v="2129" actId="478"/>
          <ac:spMkLst>
            <pc:docMk/>
            <pc:sldMk cId="0" sldId="266"/>
            <ac:spMk id="3" creationId="{FA444C5C-3B9A-7C44-448F-CE0DD4E57690}"/>
          </ac:spMkLst>
        </pc:spChg>
        <pc:spChg chg="add del mod">
          <ac:chgData name="Belén Urosa Sanz" userId="d5723001-bb1e-4fdb-b32f-8e2ca7ae9313" providerId="ADAL" clId="{64D0E32D-E2B0-4466-B72E-9CDFBB43EEBB}" dt="2025-06-22T08:07:13.722" v="2130" actId="478"/>
          <ac:spMkLst>
            <pc:docMk/>
            <pc:sldMk cId="0" sldId="266"/>
            <ac:spMk id="5" creationId="{6ACE6D32-B92C-689C-4FDE-A95E2FE28998}"/>
          </ac:spMkLst>
        </pc:spChg>
        <pc:spChg chg="add del mod">
          <ac:chgData name="Belén Urosa Sanz" userId="d5723001-bb1e-4fdb-b32f-8e2ca7ae9313" providerId="ADAL" clId="{64D0E32D-E2B0-4466-B72E-9CDFBB43EEBB}" dt="2025-06-22T08:09:10.683" v="2194" actId="478"/>
          <ac:spMkLst>
            <pc:docMk/>
            <pc:sldMk cId="0" sldId="266"/>
            <ac:spMk id="7" creationId="{66B21A98-0148-D8C1-98AC-AE2F0C2F07E2}"/>
          </ac:spMkLst>
        </pc:spChg>
        <pc:spChg chg="del">
          <ac:chgData name="Belén Urosa Sanz" userId="d5723001-bb1e-4fdb-b32f-8e2ca7ae9313" providerId="ADAL" clId="{64D0E32D-E2B0-4466-B72E-9CDFBB43EEBB}" dt="2025-06-22T08:06:35.555" v="2119" actId="478"/>
          <ac:spMkLst>
            <pc:docMk/>
            <pc:sldMk cId="0" sldId="266"/>
            <ac:spMk id="1861" creationId="{00000000-0000-0000-0000-000000000000}"/>
          </ac:spMkLst>
        </pc:spChg>
        <pc:spChg chg="mod">
          <ac:chgData name="Belén Urosa Sanz" userId="d5723001-bb1e-4fdb-b32f-8e2ca7ae9313" providerId="ADAL" clId="{64D0E32D-E2B0-4466-B72E-9CDFBB43EEBB}" dt="2025-06-22T08:07:22.317" v="2131" actId="1076"/>
          <ac:spMkLst>
            <pc:docMk/>
            <pc:sldMk cId="0" sldId="266"/>
            <ac:spMk id="1862" creationId="{00000000-0000-0000-0000-000000000000}"/>
          </ac:spMkLst>
        </pc:spChg>
        <pc:spChg chg="del mod">
          <ac:chgData name="Belén Urosa Sanz" userId="d5723001-bb1e-4fdb-b32f-8e2ca7ae9313" providerId="ADAL" clId="{64D0E32D-E2B0-4466-B72E-9CDFBB43EEBB}" dt="2025-06-22T08:09:08.034" v="2193" actId="478"/>
          <ac:spMkLst>
            <pc:docMk/>
            <pc:sldMk cId="0" sldId="266"/>
            <ac:spMk id="1870" creationId="{00000000-0000-0000-0000-000000000000}"/>
          </ac:spMkLst>
        </pc:spChg>
        <pc:spChg chg="mod">
          <ac:chgData name="Belén Urosa Sanz" userId="d5723001-bb1e-4fdb-b32f-8e2ca7ae9313" providerId="ADAL" clId="{64D0E32D-E2B0-4466-B72E-9CDFBB43EEBB}" dt="2025-06-22T10:28:37.438" v="3064" actId="20577"/>
          <ac:spMkLst>
            <pc:docMk/>
            <pc:sldMk cId="0" sldId="266"/>
            <ac:spMk id="1871" creationId="{00000000-0000-0000-0000-000000000000}"/>
          </ac:spMkLst>
        </pc:spChg>
        <pc:spChg chg="del mod">
          <ac:chgData name="Belén Urosa Sanz" userId="d5723001-bb1e-4fdb-b32f-8e2ca7ae9313" providerId="ADAL" clId="{64D0E32D-E2B0-4466-B72E-9CDFBB43EEBB}" dt="2025-06-22T08:06:44.385" v="2123" actId="478"/>
          <ac:spMkLst>
            <pc:docMk/>
            <pc:sldMk cId="0" sldId="266"/>
            <ac:spMk id="1872" creationId="{00000000-0000-0000-0000-000000000000}"/>
          </ac:spMkLst>
        </pc:spChg>
        <pc:spChg chg="del mod">
          <ac:chgData name="Belén Urosa Sanz" userId="d5723001-bb1e-4fdb-b32f-8e2ca7ae9313" providerId="ADAL" clId="{64D0E32D-E2B0-4466-B72E-9CDFBB43EEBB}" dt="2025-06-22T08:06:51.697" v="2125" actId="478"/>
          <ac:spMkLst>
            <pc:docMk/>
            <pc:sldMk cId="0" sldId="266"/>
            <ac:spMk id="1873" creationId="{00000000-0000-0000-0000-000000000000}"/>
          </ac:spMkLst>
        </pc:spChg>
        <pc:grpChg chg="del">
          <ac:chgData name="Belén Urosa Sanz" userId="d5723001-bb1e-4fdb-b32f-8e2ca7ae9313" providerId="ADAL" clId="{64D0E32D-E2B0-4466-B72E-9CDFBB43EEBB}" dt="2025-06-22T08:45:01.437" v="2201" actId="478"/>
          <ac:grpSpMkLst>
            <pc:docMk/>
            <pc:sldMk cId="0" sldId="266"/>
            <ac:grpSpMk id="1858" creationId="{00000000-0000-0000-0000-000000000000}"/>
          </ac:grpSpMkLst>
        </pc:grpChg>
        <pc:grpChg chg="del">
          <ac:chgData name="Belén Urosa Sanz" userId="d5723001-bb1e-4fdb-b32f-8e2ca7ae9313" providerId="ADAL" clId="{64D0E32D-E2B0-4466-B72E-9CDFBB43EEBB}" dt="2025-06-22T08:06:37.865" v="2120" actId="478"/>
          <ac:grpSpMkLst>
            <pc:docMk/>
            <pc:sldMk cId="0" sldId="266"/>
            <ac:grpSpMk id="1863" creationId="{00000000-0000-0000-0000-000000000000}"/>
          </ac:grpSpMkLst>
        </pc:grpChg>
        <pc:grpChg chg="del">
          <ac:chgData name="Belén Urosa Sanz" userId="d5723001-bb1e-4fdb-b32f-8e2ca7ae9313" providerId="ADAL" clId="{64D0E32D-E2B0-4466-B72E-9CDFBB43EEBB}" dt="2025-06-22T08:06:53.387" v="2126" actId="478"/>
          <ac:grpSpMkLst>
            <pc:docMk/>
            <pc:sldMk cId="0" sldId="266"/>
            <ac:grpSpMk id="1866" creationId="{00000000-0000-0000-0000-000000000000}"/>
          </ac:grpSpMkLst>
        </pc:grpChg>
        <pc:picChg chg="add mod">
          <ac:chgData name="Belén Urosa Sanz" userId="d5723001-bb1e-4fdb-b32f-8e2ca7ae9313" providerId="ADAL" clId="{64D0E32D-E2B0-4466-B72E-9CDFBB43EEBB}" dt="2025-06-22T08:45:06.047" v="2202" actId="1076"/>
          <ac:picMkLst>
            <pc:docMk/>
            <pc:sldMk cId="0" sldId="266"/>
            <ac:picMk id="2050" creationId="{343AD5C1-B055-8F12-13E8-3C730ED24519}"/>
          </ac:picMkLst>
        </pc:picChg>
      </pc:sldChg>
      <pc:sldChg chg="del">
        <pc:chgData name="Belén Urosa Sanz" userId="d5723001-bb1e-4fdb-b32f-8e2ca7ae9313" providerId="ADAL" clId="{64D0E32D-E2B0-4466-B72E-9CDFBB43EEBB}" dt="2025-06-22T10:17:22.932" v="2974" actId="47"/>
        <pc:sldMkLst>
          <pc:docMk/>
          <pc:sldMk cId="0" sldId="267"/>
        </pc:sldMkLst>
      </pc:sldChg>
      <pc:sldChg chg="addSp delSp modSp mod ord delAnim modAnim">
        <pc:chgData name="Belén Urosa Sanz" userId="d5723001-bb1e-4fdb-b32f-8e2ca7ae9313" providerId="ADAL" clId="{64D0E32D-E2B0-4466-B72E-9CDFBB43EEBB}" dt="2025-06-22T09:25:14.085" v="2603" actId="14100"/>
        <pc:sldMkLst>
          <pc:docMk/>
          <pc:sldMk cId="0" sldId="268"/>
        </pc:sldMkLst>
        <pc:spChg chg="add mod">
          <ac:chgData name="Belén Urosa Sanz" userId="d5723001-bb1e-4fdb-b32f-8e2ca7ae9313" providerId="ADAL" clId="{64D0E32D-E2B0-4466-B72E-9CDFBB43EEBB}" dt="2025-06-22T06:57:20.834" v="1582" actId="1076"/>
          <ac:spMkLst>
            <pc:docMk/>
            <pc:sldMk cId="0" sldId="268"/>
            <ac:spMk id="3" creationId="{2C4176CC-2885-8640-4541-92DDEBCCDC4B}"/>
          </ac:spMkLst>
        </pc:spChg>
        <pc:spChg chg="add mod">
          <ac:chgData name="Belén Urosa Sanz" userId="d5723001-bb1e-4fdb-b32f-8e2ca7ae9313" providerId="ADAL" clId="{64D0E32D-E2B0-4466-B72E-9CDFBB43EEBB}" dt="2025-06-22T06:57:44.736" v="1584" actId="207"/>
          <ac:spMkLst>
            <pc:docMk/>
            <pc:sldMk cId="0" sldId="268"/>
            <ac:spMk id="4" creationId="{29E750F3-A824-6533-C23F-9DF7B10E5B3A}"/>
          </ac:spMkLst>
        </pc:spChg>
        <pc:spChg chg="add mod">
          <ac:chgData name="Belén Urosa Sanz" userId="d5723001-bb1e-4fdb-b32f-8e2ca7ae9313" providerId="ADAL" clId="{64D0E32D-E2B0-4466-B72E-9CDFBB43EEBB}" dt="2025-06-22T06:47:12.906" v="1363" actId="1076"/>
          <ac:spMkLst>
            <pc:docMk/>
            <pc:sldMk cId="0" sldId="268"/>
            <ac:spMk id="5" creationId="{275F183A-DC0A-239F-05C8-F5863DDA0B25}"/>
          </ac:spMkLst>
        </pc:spChg>
        <pc:spChg chg="mod">
          <ac:chgData name="Belén Urosa Sanz" userId="d5723001-bb1e-4fdb-b32f-8e2ca7ae9313" providerId="ADAL" clId="{64D0E32D-E2B0-4466-B72E-9CDFBB43EEBB}" dt="2025-06-22T06:45:31.635" v="1349"/>
          <ac:spMkLst>
            <pc:docMk/>
            <pc:sldMk cId="0" sldId="268"/>
            <ac:spMk id="7" creationId="{AA9F0C25-A468-3174-22E5-7FE5D7543B1A}"/>
          </ac:spMkLst>
        </pc:spChg>
        <pc:spChg chg="mod">
          <ac:chgData name="Belén Urosa Sanz" userId="d5723001-bb1e-4fdb-b32f-8e2ca7ae9313" providerId="ADAL" clId="{64D0E32D-E2B0-4466-B72E-9CDFBB43EEBB}" dt="2025-06-22T06:45:31.635" v="1349"/>
          <ac:spMkLst>
            <pc:docMk/>
            <pc:sldMk cId="0" sldId="268"/>
            <ac:spMk id="8" creationId="{3DCFF0C9-D268-68D0-DC35-E72F486CE106}"/>
          </ac:spMkLst>
        </pc:spChg>
        <pc:spChg chg="add mod">
          <ac:chgData name="Belén Urosa Sanz" userId="d5723001-bb1e-4fdb-b32f-8e2ca7ae9313" providerId="ADAL" clId="{64D0E32D-E2B0-4466-B72E-9CDFBB43EEBB}" dt="2025-06-22T06:57:20.834" v="1582" actId="1076"/>
          <ac:spMkLst>
            <pc:docMk/>
            <pc:sldMk cId="0" sldId="268"/>
            <ac:spMk id="9" creationId="{62027BF9-FAD5-C326-29E8-A918BAA16DD9}"/>
          </ac:spMkLst>
        </pc:spChg>
        <pc:spChg chg="add mod">
          <ac:chgData name="Belén Urosa Sanz" userId="d5723001-bb1e-4fdb-b32f-8e2ca7ae9313" providerId="ADAL" clId="{64D0E32D-E2B0-4466-B72E-9CDFBB43EEBB}" dt="2025-06-22T06:58:36.389" v="1591" actId="207"/>
          <ac:spMkLst>
            <pc:docMk/>
            <pc:sldMk cId="0" sldId="268"/>
            <ac:spMk id="10" creationId="{C609EB9C-C9A0-B6E5-9B7E-4EF25BEA9B9A}"/>
          </ac:spMkLst>
        </pc:spChg>
        <pc:spChg chg="add mod">
          <ac:chgData name="Belén Urosa Sanz" userId="d5723001-bb1e-4fdb-b32f-8e2ca7ae9313" providerId="ADAL" clId="{64D0E32D-E2B0-4466-B72E-9CDFBB43EEBB}" dt="2025-06-22T06:57:20.834" v="1582" actId="1076"/>
          <ac:spMkLst>
            <pc:docMk/>
            <pc:sldMk cId="0" sldId="268"/>
            <ac:spMk id="11" creationId="{E40B20DD-CDC2-8E40-7826-88F6C5F17333}"/>
          </ac:spMkLst>
        </pc:spChg>
        <pc:spChg chg="mod">
          <ac:chgData name="Belén Urosa Sanz" userId="d5723001-bb1e-4fdb-b32f-8e2ca7ae9313" providerId="ADAL" clId="{64D0E32D-E2B0-4466-B72E-9CDFBB43EEBB}" dt="2025-06-22T06:50:48.114" v="1398"/>
          <ac:spMkLst>
            <pc:docMk/>
            <pc:sldMk cId="0" sldId="268"/>
            <ac:spMk id="13" creationId="{AA0AC79E-ADD1-3ADF-F44F-B7F2A62D4FB8}"/>
          </ac:spMkLst>
        </pc:spChg>
        <pc:spChg chg="mod">
          <ac:chgData name="Belén Urosa Sanz" userId="d5723001-bb1e-4fdb-b32f-8e2ca7ae9313" providerId="ADAL" clId="{64D0E32D-E2B0-4466-B72E-9CDFBB43EEBB}" dt="2025-06-22T06:50:48.114" v="1398"/>
          <ac:spMkLst>
            <pc:docMk/>
            <pc:sldMk cId="0" sldId="268"/>
            <ac:spMk id="14" creationId="{3C42EFDE-A89B-71B2-82A3-5B648DD1016F}"/>
          </ac:spMkLst>
        </pc:spChg>
        <pc:spChg chg="add mod ord">
          <ac:chgData name="Belén Urosa Sanz" userId="d5723001-bb1e-4fdb-b32f-8e2ca7ae9313" providerId="ADAL" clId="{64D0E32D-E2B0-4466-B72E-9CDFBB43EEBB}" dt="2025-06-22T06:59:26.929" v="1597" actId="167"/>
          <ac:spMkLst>
            <pc:docMk/>
            <pc:sldMk cId="0" sldId="268"/>
            <ac:spMk id="15" creationId="{D85D1D35-3745-DB6E-C995-6FF0F9F0DC90}"/>
          </ac:spMkLst>
        </pc:spChg>
        <pc:spChg chg="mod">
          <ac:chgData name="Belén Urosa Sanz" userId="d5723001-bb1e-4fdb-b32f-8e2ca7ae9313" providerId="ADAL" clId="{64D0E32D-E2B0-4466-B72E-9CDFBB43EEBB}" dt="2025-06-22T06:50:04.273" v="1392" actId="20577"/>
          <ac:spMkLst>
            <pc:docMk/>
            <pc:sldMk cId="0" sldId="268"/>
            <ac:spMk id="1957" creationId="{00000000-0000-0000-0000-000000000000}"/>
          </ac:spMkLst>
        </pc:spChg>
        <pc:spChg chg="mod">
          <ac:chgData name="Belén Urosa Sanz" userId="d5723001-bb1e-4fdb-b32f-8e2ca7ae9313" providerId="ADAL" clId="{64D0E32D-E2B0-4466-B72E-9CDFBB43EEBB}" dt="2025-06-22T06:57:20.834" v="1582" actId="1076"/>
          <ac:spMkLst>
            <pc:docMk/>
            <pc:sldMk cId="0" sldId="268"/>
            <ac:spMk id="1958" creationId="{00000000-0000-0000-0000-000000000000}"/>
          </ac:spMkLst>
        </pc:spChg>
        <pc:spChg chg="mod">
          <ac:chgData name="Belén Urosa Sanz" userId="d5723001-bb1e-4fdb-b32f-8e2ca7ae9313" providerId="ADAL" clId="{64D0E32D-E2B0-4466-B72E-9CDFBB43EEBB}" dt="2025-06-22T06:58:21.150" v="1590" actId="207"/>
          <ac:spMkLst>
            <pc:docMk/>
            <pc:sldMk cId="0" sldId="268"/>
            <ac:spMk id="1959" creationId="{00000000-0000-0000-0000-000000000000}"/>
          </ac:spMkLst>
        </pc:spChg>
        <pc:spChg chg="mod">
          <ac:chgData name="Belén Urosa Sanz" userId="d5723001-bb1e-4fdb-b32f-8e2ca7ae9313" providerId="ADAL" clId="{64D0E32D-E2B0-4466-B72E-9CDFBB43EEBB}" dt="2025-06-22T06:57:20.834" v="1582" actId="1076"/>
          <ac:spMkLst>
            <pc:docMk/>
            <pc:sldMk cId="0" sldId="268"/>
            <ac:spMk id="1960" creationId="{00000000-0000-0000-0000-000000000000}"/>
          </ac:spMkLst>
        </pc:spChg>
        <pc:spChg chg="mod">
          <ac:chgData name="Belén Urosa Sanz" userId="d5723001-bb1e-4fdb-b32f-8e2ca7ae9313" providerId="ADAL" clId="{64D0E32D-E2B0-4466-B72E-9CDFBB43EEBB}" dt="2025-06-22T06:58:44.468" v="1592" actId="207"/>
          <ac:spMkLst>
            <pc:docMk/>
            <pc:sldMk cId="0" sldId="268"/>
            <ac:spMk id="1961" creationId="{00000000-0000-0000-0000-000000000000}"/>
          </ac:spMkLst>
        </pc:spChg>
        <pc:spChg chg="mod">
          <ac:chgData name="Belén Urosa Sanz" userId="d5723001-bb1e-4fdb-b32f-8e2ca7ae9313" providerId="ADAL" clId="{64D0E32D-E2B0-4466-B72E-9CDFBB43EEBB}" dt="2025-06-22T06:51:37.955" v="1420" actId="20577"/>
          <ac:spMkLst>
            <pc:docMk/>
            <pc:sldMk cId="0" sldId="268"/>
            <ac:spMk id="1962" creationId="{00000000-0000-0000-0000-000000000000}"/>
          </ac:spMkLst>
        </pc:spChg>
        <pc:spChg chg="mod">
          <ac:chgData name="Belén Urosa Sanz" userId="d5723001-bb1e-4fdb-b32f-8e2ca7ae9313" providerId="ADAL" clId="{64D0E32D-E2B0-4466-B72E-9CDFBB43EEBB}" dt="2025-06-22T06:57:30.374" v="1583" actId="207"/>
          <ac:spMkLst>
            <pc:docMk/>
            <pc:sldMk cId="0" sldId="268"/>
            <ac:spMk id="1963" creationId="{00000000-0000-0000-0000-000000000000}"/>
          </ac:spMkLst>
        </pc:spChg>
        <pc:spChg chg="mod">
          <ac:chgData name="Belén Urosa Sanz" userId="d5723001-bb1e-4fdb-b32f-8e2ca7ae9313" providerId="ADAL" clId="{64D0E32D-E2B0-4466-B72E-9CDFBB43EEBB}" dt="2025-06-22T06:57:20.834" v="1582" actId="1076"/>
          <ac:spMkLst>
            <pc:docMk/>
            <pc:sldMk cId="0" sldId="268"/>
            <ac:spMk id="1964" creationId="{00000000-0000-0000-0000-000000000000}"/>
          </ac:spMkLst>
        </pc:spChg>
        <pc:spChg chg="mod">
          <ac:chgData name="Belén Urosa Sanz" userId="d5723001-bb1e-4fdb-b32f-8e2ca7ae9313" providerId="ADAL" clId="{64D0E32D-E2B0-4466-B72E-9CDFBB43EEBB}" dt="2025-06-22T06:57:20.834" v="1582" actId="1076"/>
          <ac:spMkLst>
            <pc:docMk/>
            <pc:sldMk cId="0" sldId="268"/>
            <ac:spMk id="1965" creationId="{00000000-0000-0000-0000-000000000000}"/>
          </ac:spMkLst>
        </pc:spChg>
        <pc:spChg chg="mod">
          <ac:chgData name="Belén Urosa Sanz" userId="d5723001-bb1e-4fdb-b32f-8e2ca7ae9313" providerId="ADAL" clId="{64D0E32D-E2B0-4466-B72E-9CDFBB43EEBB}" dt="2025-06-22T06:57:20.834" v="1582" actId="1076"/>
          <ac:spMkLst>
            <pc:docMk/>
            <pc:sldMk cId="0" sldId="268"/>
            <ac:spMk id="1966" creationId="{00000000-0000-0000-0000-000000000000}"/>
          </ac:spMkLst>
        </pc:spChg>
        <pc:grpChg chg="add mod">
          <ac:chgData name="Belén Urosa Sanz" userId="d5723001-bb1e-4fdb-b32f-8e2ca7ae9313" providerId="ADAL" clId="{64D0E32D-E2B0-4466-B72E-9CDFBB43EEBB}" dt="2025-06-22T06:47:12.906" v="1363" actId="1076"/>
          <ac:grpSpMkLst>
            <pc:docMk/>
            <pc:sldMk cId="0" sldId="268"/>
            <ac:grpSpMk id="6" creationId="{1624016E-6CFB-BFE0-A645-F87DA34BBAAC}"/>
          </ac:grpSpMkLst>
        </pc:grpChg>
        <pc:grpChg chg="add mod">
          <ac:chgData name="Belén Urosa Sanz" userId="d5723001-bb1e-4fdb-b32f-8e2ca7ae9313" providerId="ADAL" clId="{64D0E32D-E2B0-4466-B72E-9CDFBB43EEBB}" dt="2025-06-22T06:52:24.445" v="1445" actId="1076"/>
          <ac:grpSpMkLst>
            <pc:docMk/>
            <pc:sldMk cId="0" sldId="268"/>
            <ac:grpSpMk id="12" creationId="{AAC9E9C7-ADE3-F7C4-7B90-F147C3D0CFBF}"/>
          </ac:grpSpMkLst>
        </pc:grpChg>
        <pc:grpChg chg="mod">
          <ac:chgData name="Belén Urosa Sanz" userId="d5723001-bb1e-4fdb-b32f-8e2ca7ae9313" providerId="ADAL" clId="{64D0E32D-E2B0-4466-B72E-9CDFBB43EEBB}" dt="2025-06-22T06:45:27.023" v="1348" actId="1076"/>
          <ac:grpSpMkLst>
            <pc:docMk/>
            <pc:sldMk cId="0" sldId="268"/>
            <ac:grpSpMk id="1969" creationId="{00000000-0000-0000-0000-000000000000}"/>
          </ac:grpSpMkLst>
        </pc:grpChg>
        <pc:grpChg chg="mod">
          <ac:chgData name="Belén Urosa Sanz" userId="d5723001-bb1e-4fdb-b32f-8e2ca7ae9313" providerId="ADAL" clId="{64D0E32D-E2B0-4466-B72E-9CDFBB43EEBB}" dt="2025-06-22T06:52:09.036" v="1444" actId="1076"/>
          <ac:grpSpMkLst>
            <pc:docMk/>
            <pc:sldMk cId="0" sldId="268"/>
            <ac:grpSpMk id="1972" creationId="{00000000-0000-0000-0000-000000000000}"/>
          </ac:grpSpMkLst>
        </pc:grpChg>
        <pc:grpChg chg="mod">
          <ac:chgData name="Belén Urosa Sanz" userId="d5723001-bb1e-4fdb-b32f-8e2ca7ae9313" providerId="ADAL" clId="{64D0E32D-E2B0-4466-B72E-9CDFBB43EEBB}" dt="2025-06-22T06:54:12.052" v="1506" actId="1076"/>
          <ac:grpSpMkLst>
            <pc:docMk/>
            <pc:sldMk cId="0" sldId="268"/>
            <ac:grpSpMk id="1975" creationId="{00000000-0000-0000-0000-000000000000}"/>
          </ac:grpSpMkLst>
        </pc:grpChg>
        <pc:picChg chg="add mod modCrop">
          <ac:chgData name="Belén Urosa Sanz" userId="d5723001-bb1e-4fdb-b32f-8e2ca7ae9313" providerId="ADAL" clId="{64D0E32D-E2B0-4466-B72E-9CDFBB43EEBB}" dt="2025-06-22T09:25:14.085" v="2603" actId="14100"/>
          <ac:picMkLst>
            <pc:docMk/>
            <pc:sldMk cId="0" sldId="268"/>
            <ac:picMk id="2" creationId="{8D5039BF-907D-4A7B-B749-21C3E5C8C1BE}"/>
          </ac:picMkLst>
        </pc:picChg>
        <pc:picChg chg="del">
          <ac:chgData name="Belén Urosa Sanz" userId="d5723001-bb1e-4fdb-b32f-8e2ca7ae9313" providerId="ADAL" clId="{64D0E32D-E2B0-4466-B72E-9CDFBB43EEBB}" dt="2025-06-22T06:44:36.596" v="1339" actId="478"/>
          <ac:picMkLst>
            <pc:docMk/>
            <pc:sldMk cId="0" sldId="268"/>
            <ac:picMk id="1967" creationId="{00000000-0000-0000-0000-000000000000}"/>
          </ac:picMkLst>
        </pc:picChg>
      </pc:sldChg>
      <pc:sldChg chg="del">
        <pc:chgData name="Belén Urosa Sanz" userId="d5723001-bb1e-4fdb-b32f-8e2ca7ae9313" providerId="ADAL" clId="{64D0E32D-E2B0-4466-B72E-9CDFBB43EEBB}" dt="2025-06-22T10:17:23.639" v="2975" actId="47"/>
        <pc:sldMkLst>
          <pc:docMk/>
          <pc:sldMk cId="0" sldId="269"/>
        </pc:sldMkLst>
      </pc:sldChg>
      <pc:sldChg chg="del">
        <pc:chgData name="Belén Urosa Sanz" userId="d5723001-bb1e-4fdb-b32f-8e2ca7ae9313" providerId="ADAL" clId="{64D0E32D-E2B0-4466-B72E-9CDFBB43EEBB}" dt="2025-06-22T10:17:48.301" v="2978" actId="47"/>
        <pc:sldMkLst>
          <pc:docMk/>
          <pc:sldMk cId="0" sldId="270"/>
        </pc:sldMkLst>
      </pc:sldChg>
      <pc:sldChg chg="del">
        <pc:chgData name="Belén Urosa Sanz" userId="d5723001-bb1e-4fdb-b32f-8e2ca7ae9313" providerId="ADAL" clId="{64D0E32D-E2B0-4466-B72E-9CDFBB43EEBB}" dt="2025-06-22T10:17:48.301" v="2978" actId="47"/>
        <pc:sldMkLst>
          <pc:docMk/>
          <pc:sldMk cId="0" sldId="271"/>
        </pc:sldMkLst>
      </pc:sldChg>
      <pc:sldChg chg="del">
        <pc:chgData name="Belén Urosa Sanz" userId="d5723001-bb1e-4fdb-b32f-8e2ca7ae9313" providerId="ADAL" clId="{64D0E32D-E2B0-4466-B72E-9CDFBB43EEBB}" dt="2025-06-22T10:17:48.301" v="2978" actId="47"/>
        <pc:sldMkLst>
          <pc:docMk/>
          <pc:sldMk cId="0" sldId="272"/>
        </pc:sldMkLst>
      </pc:sldChg>
      <pc:sldChg chg="del">
        <pc:chgData name="Belén Urosa Sanz" userId="d5723001-bb1e-4fdb-b32f-8e2ca7ae9313" providerId="ADAL" clId="{64D0E32D-E2B0-4466-B72E-9CDFBB43EEBB}" dt="2025-06-22T10:17:48.301" v="2978" actId="47"/>
        <pc:sldMkLst>
          <pc:docMk/>
          <pc:sldMk cId="0" sldId="273"/>
        </pc:sldMkLst>
      </pc:sldChg>
      <pc:sldChg chg="del">
        <pc:chgData name="Belén Urosa Sanz" userId="d5723001-bb1e-4fdb-b32f-8e2ca7ae9313" providerId="ADAL" clId="{64D0E32D-E2B0-4466-B72E-9CDFBB43EEBB}" dt="2025-06-22T10:17:48.301" v="2978" actId="47"/>
        <pc:sldMkLst>
          <pc:docMk/>
          <pc:sldMk cId="0" sldId="274"/>
        </pc:sldMkLst>
      </pc:sldChg>
      <pc:sldChg chg="del">
        <pc:chgData name="Belén Urosa Sanz" userId="d5723001-bb1e-4fdb-b32f-8e2ca7ae9313" providerId="ADAL" clId="{64D0E32D-E2B0-4466-B72E-9CDFBB43EEBB}" dt="2025-06-22T10:17:48.301" v="2978" actId="47"/>
        <pc:sldMkLst>
          <pc:docMk/>
          <pc:sldMk cId="0" sldId="275"/>
        </pc:sldMkLst>
      </pc:sldChg>
      <pc:sldChg chg="del">
        <pc:chgData name="Belén Urosa Sanz" userId="d5723001-bb1e-4fdb-b32f-8e2ca7ae9313" providerId="ADAL" clId="{64D0E32D-E2B0-4466-B72E-9CDFBB43EEBB}" dt="2025-06-22T10:17:48.301" v="2978" actId="47"/>
        <pc:sldMkLst>
          <pc:docMk/>
          <pc:sldMk cId="0" sldId="276"/>
        </pc:sldMkLst>
      </pc:sldChg>
      <pc:sldChg chg="del">
        <pc:chgData name="Belén Urosa Sanz" userId="d5723001-bb1e-4fdb-b32f-8e2ca7ae9313" providerId="ADAL" clId="{64D0E32D-E2B0-4466-B72E-9CDFBB43EEBB}" dt="2025-06-22T10:17:48.301" v="2978" actId="47"/>
        <pc:sldMkLst>
          <pc:docMk/>
          <pc:sldMk cId="0" sldId="277"/>
        </pc:sldMkLst>
      </pc:sldChg>
      <pc:sldChg chg="del">
        <pc:chgData name="Belén Urosa Sanz" userId="d5723001-bb1e-4fdb-b32f-8e2ca7ae9313" providerId="ADAL" clId="{64D0E32D-E2B0-4466-B72E-9CDFBB43EEBB}" dt="2025-06-22T10:17:48.301" v="2978" actId="47"/>
        <pc:sldMkLst>
          <pc:docMk/>
          <pc:sldMk cId="0" sldId="278"/>
        </pc:sldMkLst>
      </pc:sldChg>
      <pc:sldChg chg="del">
        <pc:chgData name="Belén Urosa Sanz" userId="d5723001-bb1e-4fdb-b32f-8e2ca7ae9313" providerId="ADAL" clId="{64D0E32D-E2B0-4466-B72E-9CDFBB43EEBB}" dt="2025-06-22T10:17:48.301" v="2978" actId="47"/>
        <pc:sldMkLst>
          <pc:docMk/>
          <pc:sldMk cId="0" sldId="279"/>
        </pc:sldMkLst>
      </pc:sldChg>
      <pc:sldChg chg="del">
        <pc:chgData name="Belén Urosa Sanz" userId="d5723001-bb1e-4fdb-b32f-8e2ca7ae9313" providerId="ADAL" clId="{64D0E32D-E2B0-4466-B72E-9CDFBB43EEBB}" dt="2025-06-22T10:17:48.301" v="2978" actId="47"/>
        <pc:sldMkLst>
          <pc:docMk/>
          <pc:sldMk cId="0" sldId="280"/>
        </pc:sldMkLst>
      </pc:sldChg>
      <pc:sldChg chg="del">
        <pc:chgData name="Belén Urosa Sanz" userId="d5723001-bb1e-4fdb-b32f-8e2ca7ae9313" providerId="ADAL" clId="{64D0E32D-E2B0-4466-B72E-9CDFBB43EEBB}" dt="2025-06-22T10:17:48.301" v="2978" actId="47"/>
        <pc:sldMkLst>
          <pc:docMk/>
          <pc:sldMk cId="0" sldId="281"/>
        </pc:sldMkLst>
      </pc:sldChg>
      <pc:sldChg chg="del">
        <pc:chgData name="Belén Urosa Sanz" userId="d5723001-bb1e-4fdb-b32f-8e2ca7ae9313" providerId="ADAL" clId="{64D0E32D-E2B0-4466-B72E-9CDFBB43EEBB}" dt="2025-06-22T10:18:06.209" v="2979" actId="47"/>
        <pc:sldMkLst>
          <pc:docMk/>
          <pc:sldMk cId="0" sldId="282"/>
        </pc:sldMkLst>
      </pc:sldChg>
      <pc:sldChg chg="del">
        <pc:chgData name="Belén Urosa Sanz" userId="d5723001-bb1e-4fdb-b32f-8e2ca7ae9313" providerId="ADAL" clId="{64D0E32D-E2B0-4466-B72E-9CDFBB43EEBB}" dt="2025-06-22T10:18:06.209" v="2979" actId="47"/>
        <pc:sldMkLst>
          <pc:docMk/>
          <pc:sldMk cId="0" sldId="283"/>
        </pc:sldMkLst>
      </pc:sldChg>
      <pc:sldChg chg="del">
        <pc:chgData name="Belén Urosa Sanz" userId="d5723001-bb1e-4fdb-b32f-8e2ca7ae9313" providerId="ADAL" clId="{64D0E32D-E2B0-4466-B72E-9CDFBB43EEBB}" dt="2025-06-22T10:18:06.209" v="2979" actId="47"/>
        <pc:sldMkLst>
          <pc:docMk/>
          <pc:sldMk cId="0" sldId="284"/>
        </pc:sldMkLst>
      </pc:sldChg>
      <pc:sldChg chg="del">
        <pc:chgData name="Belén Urosa Sanz" userId="d5723001-bb1e-4fdb-b32f-8e2ca7ae9313" providerId="ADAL" clId="{64D0E32D-E2B0-4466-B72E-9CDFBB43EEBB}" dt="2025-06-22T10:18:06.209" v="2979" actId="47"/>
        <pc:sldMkLst>
          <pc:docMk/>
          <pc:sldMk cId="0" sldId="285"/>
        </pc:sldMkLst>
      </pc:sldChg>
      <pc:sldChg chg="del">
        <pc:chgData name="Belén Urosa Sanz" userId="d5723001-bb1e-4fdb-b32f-8e2ca7ae9313" providerId="ADAL" clId="{64D0E32D-E2B0-4466-B72E-9CDFBB43EEBB}" dt="2025-06-22T10:18:06.209" v="2979" actId="47"/>
        <pc:sldMkLst>
          <pc:docMk/>
          <pc:sldMk cId="0" sldId="286"/>
        </pc:sldMkLst>
      </pc:sldChg>
      <pc:sldChg chg="del">
        <pc:chgData name="Belén Urosa Sanz" userId="d5723001-bb1e-4fdb-b32f-8e2ca7ae9313" providerId="ADAL" clId="{64D0E32D-E2B0-4466-B72E-9CDFBB43EEBB}" dt="2025-06-22T10:18:06.209" v="2979" actId="47"/>
        <pc:sldMkLst>
          <pc:docMk/>
          <pc:sldMk cId="0" sldId="287"/>
        </pc:sldMkLst>
      </pc:sldChg>
      <pc:sldChg chg="del">
        <pc:chgData name="Belén Urosa Sanz" userId="d5723001-bb1e-4fdb-b32f-8e2ca7ae9313" providerId="ADAL" clId="{64D0E32D-E2B0-4466-B72E-9CDFBB43EEBB}" dt="2025-06-22T10:18:06.209" v="2979" actId="47"/>
        <pc:sldMkLst>
          <pc:docMk/>
          <pc:sldMk cId="0" sldId="288"/>
        </pc:sldMkLst>
      </pc:sldChg>
      <pc:sldChg chg="del">
        <pc:chgData name="Belén Urosa Sanz" userId="d5723001-bb1e-4fdb-b32f-8e2ca7ae9313" providerId="ADAL" clId="{64D0E32D-E2B0-4466-B72E-9CDFBB43EEBB}" dt="2025-06-22T10:18:06.209" v="2979" actId="47"/>
        <pc:sldMkLst>
          <pc:docMk/>
          <pc:sldMk cId="0" sldId="289"/>
        </pc:sldMkLst>
      </pc:sldChg>
      <pc:sldChg chg="addSp delSp modSp mod ord delAnim">
        <pc:chgData name="Belén Urosa Sanz" userId="d5723001-bb1e-4fdb-b32f-8e2ca7ae9313" providerId="ADAL" clId="{64D0E32D-E2B0-4466-B72E-9CDFBB43EEBB}" dt="2025-06-22T06:37:40.975" v="1286" actId="1076"/>
        <pc:sldMkLst>
          <pc:docMk/>
          <pc:sldMk cId="0" sldId="290"/>
        </pc:sldMkLst>
        <pc:spChg chg="mod">
          <ac:chgData name="Belén Urosa Sanz" userId="d5723001-bb1e-4fdb-b32f-8e2ca7ae9313" providerId="ADAL" clId="{64D0E32D-E2B0-4466-B72E-9CDFBB43EEBB}" dt="2025-06-21T22:23:58.897" v="606" actId="14100"/>
          <ac:spMkLst>
            <pc:docMk/>
            <pc:sldMk cId="0" sldId="290"/>
            <ac:spMk id="2544" creationId="{00000000-0000-0000-0000-000000000000}"/>
          </ac:spMkLst>
        </pc:spChg>
        <pc:spChg chg="mod">
          <ac:chgData name="Belén Urosa Sanz" userId="d5723001-bb1e-4fdb-b32f-8e2ca7ae9313" providerId="ADAL" clId="{64D0E32D-E2B0-4466-B72E-9CDFBB43EEBB}" dt="2025-06-21T22:24:13.736" v="635" actId="20577"/>
          <ac:spMkLst>
            <pc:docMk/>
            <pc:sldMk cId="0" sldId="290"/>
            <ac:spMk id="2580" creationId="{00000000-0000-0000-0000-000000000000}"/>
          </ac:spMkLst>
        </pc:spChg>
        <pc:spChg chg="mod">
          <ac:chgData name="Belén Urosa Sanz" userId="d5723001-bb1e-4fdb-b32f-8e2ca7ae9313" providerId="ADAL" clId="{64D0E32D-E2B0-4466-B72E-9CDFBB43EEBB}" dt="2025-06-22T06:30:40.996" v="1259" actId="14100"/>
          <ac:spMkLst>
            <pc:docMk/>
            <pc:sldMk cId="0" sldId="290"/>
            <ac:spMk id="2581" creationId="{00000000-0000-0000-0000-000000000000}"/>
          </ac:spMkLst>
        </pc:spChg>
        <pc:grpChg chg="del">
          <ac:chgData name="Belén Urosa Sanz" userId="d5723001-bb1e-4fdb-b32f-8e2ca7ae9313" providerId="ADAL" clId="{64D0E32D-E2B0-4466-B72E-9CDFBB43EEBB}" dt="2025-06-21T22:22:29.270" v="569" actId="478"/>
          <ac:grpSpMkLst>
            <pc:docMk/>
            <pc:sldMk cId="0" sldId="290"/>
            <ac:grpSpMk id="2539" creationId="{00000000-0000-0000-0000-000000000000}"/>
          </ac:grpSpMkLst>
        </pc:grpChg>
        <pc:picChg chg="add mod">
          <ac:chgData name="Belén Urosa Sanz" userId="d5723001-bb1e-4fdb-b32f-8e2ca7ae9313" providerId="ADAL" clId="{64D0E32D-E2B0-4466-B72E-9CDFBB43EEBB}" dt="2025-06-22T06:37:40.975" v="1286" actId="1076"/>
          <ac:picMkLst>
            <pc:docMk/>
            <pc:sldMk cId="0" sldId="290"/>
            <ac:picMk id="5122" creationId="{B28E6EB7-B7CC-CB27-EF14-63462097127B}"/>
          </ac:picMkLst>
        </pc:picChg>
      </pc:sldChg>
      <pc:sldChg chg="del">
        <pc:chgData name="Belén Urosa Sanz" userId="d5723001-bb1e-4fdb-b32f-8e2ca7ae9313" providerId="ADAL" clId="{64D0E32D-E2B0-4466-B72E-9CDFBB43EEBB}" dt="2025-06-22T10:18:06.209" v="2979" actId="47"/>
        <pc:sldMkLst>
          <pc:docMk/>
          <pc:sldMk cId="0" sldId="291"/>
        </pc:sldMkLst>
      </pc:sldChg>
      <pc:sldChg chg="del">
        <pc:chgData name="Belén Urosa Sanz" userId="d5723001-bb1e-4fdb-b32f-8e2ca7ae9313" providerId="ADAL" clId="{64D0E32D-E2B0-4466-B72E-9CDFBB43EEBB}" dt="2025-06-22T10:18:54.912" v="2980" actId="47"/>
        <pc:sldMkLst>
          <pc:docMk/>
          <pc:sldMk cId="0" sldId="292"/>
        </pc:sldMkLst>
      </pc:sldChg>
      <pc:sldChg chg="del">
        <pc:chgData name="Belén Urosa Sanz" userId="d5723001-bb1e-4fdb-b32f-8e2ca7ae9313" providerId="ADAL" clId="{64D0E32D-E2B0-4466-B72E-9CDFBB43EEBB}" dt="2025-06-22T10:18:54.912" v="2980" actId="47"/>
        <pc:sldMkLst>
          <pc:docMk/>
          <pc:sldMk cId="0" sldId="293"/>
        </pc:sldMkLst>
      </pc:sldChg>
      <pc:sldChg chg="del">
        <pc:chgData name="Belén Urosa Sanz" userId="d5723001-bb1e-4fdb-b32f-8e2ca7ae9313" providerId="ADAL" clId="{64D0E32D-E2B0-4466-B72E-9CDFBB43EEBB}" dt="2025-06-22T10:18:54.912" v="2980" actId="47"/>
        <pc:sldMkLst>
          <pc:docMk/>
          <pc:sldMk cId="0" sldId="294"/>
        </pc:sldMkLst>
      </pc:sldChg>
      <pc:sldChg chg="del">
        <pc:chgData name="Belén Urosa Sanz" userId="d5723001-bb1e-4fdb-b32f-8e2ca7ae9313" providerId="ADAL" clId="{64D0E32D-E2B0-4466-B72E-9CDFBB43EEBB}" dt="2025-06-22T10:18:54.912" v="2980" actId="47"/>
        <pc:sldMkLst>
          <pc:docMk/>
          <pc:sldMk cId="0" sldId="295"/>
        </pc:sldMkLst>
      </pc:sldChg>
      <pc:sldChg chg="del">
        <pc:chgData name="Belén Urosa Sanz" userId="d5723001-bb1e-4fdb-b32f-8e2ca7ae9313" providerId="ADAL" clId="{64D0E32D-E2B0-4466-B72E-9CDFBB43EEBB}" dt="2025-06-22T10:18:54.912" v="2980" actId="47"/>
        <pc:sldMkLst>
          <pc:docMk/>
          <pc:sldMk cId="0" sldId="296"/>
        </pc:sldMkLst>
      </pc:sldChg>
      <pc:sldChg chg="del">
        <pc:chgData name="Belén Urosa Sanz" userId="d5723001-bb1e-4fdb-b32f-8e2ca7ae9313" providerId="ADAL" clId="{64D0E32D-E2B0-4466-B72E-9CDFBB43EEBB}" dt="2025-06-22T10:18:54.912" v="2980" actId="47"/>
        <pc:sldMkLst>
          <pc:docMk/>
          <pc:sldMk cId="0" sldId="297"/>
        </pc:sldMkLst>
      </pc:sldChg>
      <pc:sldChg chg="del">
        <pc:chgData name="Belén Urosa Sanz" userId="d5723001-bb1e-4fdb-b32f-8e2ca7ae9313" providerId="ADAL" clId="{64D0E32D-E2B0-4466-B72E-9CDFBB43EEBB}" dt="2025-06-22T10:18:54.912" v="2980" actId="47"/>
        <pc:sldMkLst>
          <pc:docMk/>
          <pc:sldMk cId="0" sldId="298"/>
        </pc:sldMkLst>
      </pc:sldChg>
      <pc:sldChg chg="del">
        <pc:chgData name="Belén Urosa Sanz" userId="d5723001-bb1e-4fdb-b32f-8e2ca7ae9313" providerId="ADAL" clId="{64D0E32D-E2B0-4466-B72E-9CDFBB43EEBB}" dt="2025-06-22T10:18:54.912" v="2980" actId="47"/>
        <pc:sldMkLst>
          <pc:docMk/>
          <pc:sldMk cId="0" sldId="299"/>
        </pc:sldMkLst>
      </pc:sldChg>
      <pc:sldChg chg="del">
        <pc:chgData name="Belén Urosa Sanz" userId="d5723001-bb1e-4fdb-b32f-8e2ca7ae9313" providerId="ADAL" clId="{64D0E32D-E2B0-4466-B72E-9CDFBB43EEBB}" dt="2025-06-22T10:18:54.912" v="2980" actId="47"/>
        <pc:sldMkLst>
          <pc:docMk/>
          <pc:sldMk cId="0" sldId="300"/>
        </pc:sldMkLst>
      </pc:sldChg>
      <pc:sldChg chg="del">
        <pc:chgData name="Belén Urosa Sanz" userId="d5723001-bb1e-4fdb-b32f-8e2ca7ae9313" providerId="ADAL" clId="{64D0E32D-E2B0-4466-B72E-9CDFBB43EEBB}" dt="2025-06-22T10:18:54.912" v="2980" actId="47"/>
        <pc:sldMkLst>
          <pc:docMk/>
          <pc:sldMk cId="0" sldId="301"/>
        </pc:sldMkLst>
      </pc:sldChg>
      <pc:sldChg chg="del">
        <pc:chgData name="Belén Urosa Sanz" userId="d5723001-bb1e-4fdb-b32f-8e2ca7ae9313" providerId="ADAL" clId="{64D0E32D-E2B0-4466-B72E-9CDFBB43EEBB}" dt="2025-06-22T10:18:54.912" v="2980" actId="47"/>
        <pc:sldMkLst>
          <pc:docMk/>
          <pc:sldMk cId="0" sldId="302"/>
        </pc:sldMkLst>
      </pc:sldChg>
      <pc:sldChg chg="del">
        <pc:chgData name="Belén Urosa Sanz" userId="d5723001-bb1e-4fdb-b32f-8e2ca7ae9313" providerId="ADAL" clId="{64D0E32D-E2B0-4466-B72E-9CDFBB43EEBB}" dt="2025-06-22T10:18:54.912" v="2980" actId="47"/>
        <pc:sldMkLst>
          <pc:docMk/>
          <pc:sldMk cId="0" sldId="303"/>
        </pc:sldMkLst>
      </pc:sldChg>
      <pc:sldChg chg="del">
        <pc:chgData name="Belén Urosa Sanz" userId="d5723001-bb1e-4fdb-b32f-8e2ca7ae9313" providerId="ADAL" clId="{64D0E32D-E2B0-4466-B72E-9CDFBB43EEBB}" dt="2025-06-22T10:18:54.912" v="2980" actId="47"/>
        <pc:sldMkLst>
          <pc:docMk/>
          <pc:sldMk cId="0" sldId="304"/>
        </pc:sldMkLst>
      </pc:sldChg>
      <pc:sldChg chg="del">
        <pc:chgData name="Belén Urosa Sanz" userId="d5723001-bb1e-4fdb-b32f-8e2ca7ae9313" providerId="ADAL" clId="{64D0E32D-E2B0-4466-B72E-9CDFBB43EEBB}" dt="2025-06-22T10:18:54.912" v="2980" actId="47"/>
        <pc:sldMkLst>
          <pc:docMk/>
          <pc:sldMk cId="0" sldId="305"/>
        </pc:sldMkLst>
      </pc:sldChg>
      <pc:sldChg chg="del">
        <pc:chgData name="Belén Urosa Sanz" userId="d5723001-bb1e-4fdb-b32f-8e2ca7ae9313" providerId="ADAL" clId="{64D0E32D-E2B0-4466-B72E-9CDFBB43EEBB}" dt="2025-06-22T10:18:54.912" v="2980" actId="47"/>
        <pc:sldMkLst>
          <pc:docMk/>
          <pc:sldMk cId="0" sldId="306"/>
        </pc:sldMkLst>
      </pc:sldChg>
      <pc:sldChg chg="del">
        <pc:chgData name="Belén Urosa Sanz" userId="d5723001-bb1e-4fdb-b32f-8e2ca7ae9313" providerId="ADAL" clId="{64D0E32D-E2B0-4466-B72E-9CDFBB43EEBB}" dt="2025-06-22T10:18:54.912" v="2980" actId="47"/>
        <pc:sldMkLst>
          <pc:docMk/>
          <pc:sldMk cId="0" sldId="307"/>
        </pc:sldMkLst>
      </pc:sldChg>
      <pc:sldChg chg="del">
        <pc:chgData name="Belén Urosa Sanz" userId="d5723001-bb1e-4fdb-b32f-8e2ca7ae9313" providerId="ADAL" clId="{64D0E32D-E2B0-4466-B72E-9CDFBB43EEBB}" dt="2025-06-22T10:18:54.912" v="2980" actId="47"/>
        <pc:sldMkLst>
          <pc:docMk/>
          <pc:sldMk cId="0" sldId="308"/>
        </pc:sldMkLst>
      </pc:sldChg>
      <pc:sldChg chg="del">
        <pc:chgData name="Belén Urosa Sanz" userId="d5723001-bb1e-4fdb-b32f-8e2ca7ae9313" providerId="ADAL" clId="{64D0E32D-E2B0-4466-B72E-9CDFBB43EEBB}" dt="2025-06-22T10:18:54.912" v="2980" actId="47"/>
        <pc:sldMkLst>
          <pc:docMk/>
          <pc:sldMk cId="0" sldId="309"/>
        </pc:sldMkLst>
      </pc:sldChg>
      <pc:sldChg chg="del">
        <pc:chgData name="Belén Urosa Sanz" userId="d5723001-bb1e-4fdb-b32f-8e2ca7ae9313" providerId="ADAL" clId="{64D0E32D-E2B0-4466-B72E-9CDFBB43EEBB}" dt="2025-06-22T10:18:54.912" v="2980" actId="47"/>
        <pc:sldMkLst>
          <pc:docMk/>
          <pc:sldMk cId="0" sldId="310"/>
        </pc:sldMkLst>
      </pc:sldChg>
      <pc:sldChg chg="del">
        <pc:chgData name="Belén Urosa Sanz" userId="d5723001-bb1e-4fdb-b32f-8e2ca7ae9313" providerId="ADAL" clId="{64D0E32D-E2B0-4466-B72E-9CDFBB43EEBB}" dt="2025-06-22T10:18:54.912" v="2980" actId="47"/>
        <pc:sldMkLst>
          <pc:docMk/>
          <pc:sldMk cId="0" sldId="311"/>
        </pc:sldMkLst>
      </pc:sldChg>
      <pc:sldChg chg="del">
        <pc:chgData name="Belén Urosa Sanz" userId="d5723001-bb1e-4fdb-b32f-8e2ca7ae9313" providerId="ADAL" clId="{64D0E32D-E2B0-4466-B72E-9CDFBB43EEBB}" dt="2025-06-22T10:18:54.912" v="2980" actId="47"/>
        <pc:sldMkLst>
          <pc:docMk/>
          <pc:sldMk cId="0" sldId="312"/>
        </pc:sldMkLst>
      </pc:sldChg>
      <pc:sldChg chg="del">
        <pc:chgData name="Belén Urosa Sanz" userId="d5723001-bb1e-4fdb-b32f-8e2ca7ae9313" providerId="ADAL" clId="{64D0E32D-E2B0-4466-B72E-9CDFBB43EEBB}" dt="2025-06-22T10:18:54.912" v="2980" actId="47"/>
        <pc:sldMkLst>
          <pc:docMk/>
          <pc:sldMk cId="0" sldId="313"/>
        </pc:sldMkLst>
      </pc:sldChg>
      <pc:sldChg chg="del">
        <pc:chgData name="Belén Urosa Sanz" userId="d5723001-bb1e-4fdb-b32f-8e2ca7ae9313" providerId="ADAL" clId="{64D0E32D-E2B0-4466-B72E-9CDFBB43EEBB}" dt="2025-06-22T10:18:54.912" v="2980" actId="47"/>
        <pc:sldMkLst>
          <pc:docMk/>
          <pc:sldMk cId="0" sldId="314"/>
        </pc:sldMkLst>
      </pc:sldChg>
      <pc:sldChg chg="del">
        <pc:chgData name="Belén Urosa Sanz" userId="d5723001-bb1e-4fdb-b32f-8e2ca7ae9313" providerId="ADAL" clId="{64D0E32D-E2B0-4466-B72E-9CDFBB43EEBB}" dt="2025-06-22T10:18:54.912" v="2980" actId="47"/>
        <pc:sldMkLst>
          <pc:docMk/>
          <pc:sldMk cId="0" sldId="315"/>
        </pc:sldMkLst>
      </pc:sldChg>
      <pc:sldChg chg="del">
        <pc:chgData name="Belén Urosa Sanz" userId="d5723001-bb1e-4fdb-b32f-8e2ca7ae9313" providerId="ADAL" clId="{64D0E32D-E2B0-4466-B72E-9CDFBB43EEBB}" dt="2025-06-22T10:18:54.912" v="2980" actId="47"/>
        <pc:sldMkLst>
          <pc:docMk/>
          <pc:sldMk cId="0" sldId="316"/>
        </pc:sldMkLst>
      </pc:sldChg>
      <pc:sldChg chg="del">
        <pc:chgData name="Belén Urosa Sanz" userId="d5723001-bb1e-4fdb-b32f-8e2ca7ae9313" providerId="ADAL" clId="{64D0E32D-E2B0-4466-B72E-9CDFBB43EEBB}" dt="2025-06-22T10:18:54.912" v="2980" actId="47"/>
        <pc:sldMkLst>
          <pc:docMk/>
          <pc:sldMk cId="0" sldId="317"/>
        </pc:sldMkLst>
      </pc:sldChg>
      <pc:sldChg chg="del">
        <pc:chgData name="Belén Urosa Sanz" userId="d5723001-bb1e-4fdb-b32f-8e2ca7ae9313" providerId="ADAL" clId="{64D0E32D-E2B0-4466-B72E-9CDFBB43EEBB}" dt="2025-06-22T10:18:54.912" v="2980" actId="47"/>
        <pc:sldMkLst>
          <pc:docMk/>
          <pc:sldMk cId="0" sldId="318"/>
        </pc:sldMkLst>
      </pc:sldChg>
      <pc:sldChg chg="del">
        <pc:chgData name="Belén Urosa Sanz" userId="d5723001-bb1e-4fdb-b32f-8e2ca7ae9313" providerId="ADAL" clId="{64D0E32D-E2B0-4466-B72E-9CDFBB43EEBB}" dt="2025-06-22T10:18:54.912" v="2980" actId="47"/>
        <pc:sldMkLst>
          <pc:docMk/>
          <pc:sldMk cId="0" sldId="319"/>
        </pc:sldMkLst>
      </pc:sldChg>
      <pc:sldChg chg="del">
        <pc:chgData name="Belén Urosa Sanz" userId="d5723001-bb1e-4fdb-b32f-8e2ca7ae9313" providerId="ADAL" clId="{64D0E32D-E2B0-4466-B72E-9CDFBB43EEBB}" dt="2025-06-22T10:18:54.912" v="2980" actId="47"/>
        <pc:sldMkLst>
          <pc:docMk/>
          <pc:sldMk cId="0" sldId="320"/>
        </pc:sldMkLst>
      </pc:sldChg>
      <pc:sldChg chg="del">
        <pc:chgData name="Belén Urosa Sanz" userId="d5723001-bb1e-4fdb-b32f-8e2ca7ae9313" providerId="ADAL" clId="{64D0E32D-E2B0-4466-B72E-9CDFBB43EEBB}" dt="2025-06-22T10:18:54.912" v="2980" actId="47"/>
        <pc:sldMkLst>
          <pc:docMk/>
          <pc:sldMk cId="0" sldId="321"/>
        </pc:sldMkLst>
      </pc:sldChg>
      <pc:sldChg chg="del">
        <pc:chgData name="Belén Urosa Sanz" userId="d5723001-bb1e-4fdb-b32f-8e2ca7ae9313" providerId="ADAL" clId="{64D0E32D-E2B0-4466-B72E-9CDFBB43EEBB}" dt="2025-06-22T10:18:54.912" v="2980" actId="47"/>
        <pc:sldMkLst>
          <pc:docMk/>
          <pc:sldMk cId="0" sldId="322"/>
        </pc:sldMkLst>
      </pc:sldChg>
      <pc:sldChg chg="del">
        <pc:chgData name="Belén Urosa Sanz" userId="d5723001-bb1e-4fdb-b32f-8e2ca7ae9313" providerId="ADAL" clId="{64D0E32D-E2B0-4466-B72E-9CDFBB43EEBB}" dt="2025-06-22T10:18:54.912" v="2980" actId="47"/>
        <pc:sldMkLst>
          <pc:docMk/>
          <pc:sldMk cId="0" sldId="323"/>
        </pc:sldMkLst>
      </pc:sldChg>
      <pc:sldChg chg="del">
        <pc:chgData name="Belén Urosa Sanz" userId="d5723001-bb1e-4fdb-b32f-8e2ca7ae9313" providerId="ADAL" clId="{64D0E32D-E2B0-4466-B72E-9CDFBB43EEBB}" dt="2025-06-22T10:18:54.912" v="2980" actId="47"/>
        <pc:sldMkLst>
          <pc:docMk/>
          <pc:sldMk cId="0" sldId="324"/>
        </pc:sldMkLst>
      </pc:sldChg>
      <pc:sldChg chg="del">
        <pc:chgData name="Belén Urosa Sanz" userId="d5723001-bb1e-4fdb-b32f-8e2ca7ae9313" providerId="ADAL" clId="{64D0E32D-E2B0-4466-B72E-9CDFBB43EEBB}" dt="2025-06-22T10:19:13.294" v="2981" actId="47"/>
        <pc:sldMkLst>
          <pc:docMk/>
          <pc:sldMk cId="0" sldId="325"/>
        </pc:sldMkLst>
      </pc:sldChg>
      <pc:sldChg chg="del">
        <pc:chgData name="Belén Urosa Sanz" userId="d5723001-bb1e-4fdb-b32f-8e2ca7ae9313" providerId="ADAL" clId="{64D0E32D-E2B0-4466-B72E-9CDFBB43EEBB}" dt="2025-06-22T10:19:13.294" v="2981" actId="47"/>
        <pc:sldMkLst>
          <pc:docMk/>
          <pc:sldMk cId="0" sldId="326"/>
        </pc:sldMkLst>
      </pc:sldChg>
      <pc:sldChg chg="del">
        <pc:chgData name="Belén Urosa Sanz" userId="d5723001-bb1e-4fdb-b32f-8e2ca7ae9313" providerId="ADAL" clId="{64D0E32D-E2B0-4466-B72E-9CDFBB43EEBB}" dt="2025-06-22T10:19:13.294" v="2981" actId="47"/>
        <pc:sldMkLst>
          <pc:docMk/>
          <pc:sldMk cId="0" sldId="327"/>
        </pc:sldMkLst>
      </pc:sldChg>
      <pc:sldChg chg="del">
        <pc:chgData name="Belén Urosa Sanz" userId="d5723001-bb1e-4fdb-b32f-8e2ca7ae9313" providerId="ADAL" clId="{64D0E32D-E2B0-4466-B72E-9CDFBB43EEBB}" dt="2025-06-22T10:19:13.294" v="2981" actId="47"/>
        <pc:sldMkLst>
          <pc:docMk/>
          <pc:sldMk cId="0" sldId="328"/>
        </pc:sldMkLst>
      </pc:sldChg>
      <pc:sldChg chg="del">
        <pc:chgData name="Belén Urosa Sanz" userId="d5723001-bb1e-4fdb-b32f-8e2ca7ae9313" providerId="ADAL" clId="{64D0E32D-E2B0-4466-B72E-9CDFBB43EEBB}" dt="2025-06-22T10:19:13.294" v="2981" actId="47"/>
        <pc:sldMkLst>
          <pc:docMk/>
          <pc:sldMk cId="0" sldId="329"/>
        </pc:sldMkLst>
      </pc:sldChg>
      <pc:sldChg chg="del">
        <pc:chgData name="Belén Urosa Sanz" userId="d5723001-bb1e-4fdb-b32f-8e2ca7ae9313" providerId="ADAL" clId="{64D0E32D-E2B0-4466-B72E-9CDFBB43EEBB}" dt="2025-06-22T10:19:13.294" v="2981" actId="47"/>
        <pc:sldMkLst>
          <pc:docMk/>
          <pc:sldMk cId="0" sldId="330"/>
        </pc:sldMkLst>
      </pc:sldChg>
      <pc:sldChg chg="del">
        <pc:chgData name="Belén Urosa Sanz" userId="d5723001-bb1e-4fdb-b32f-8e2ca7ae9313" providerId="ADAL" clId="{64D0E32D-E2B0-4466-B72E-9CDFBB43EEBB}" dt="2025-06-22T10:19:13.294" v="2981" actId="47"/>
        <pc:sldMkLst>
          <pc:docMk/>
          <pc:sldMk cId="0" sldId="331"/>
        </pc:sldMkLst>
      </pc:sldChg>
      <pc:sldChg chg="del">
        <pc:chgData name="Belén Urosa Sanz" userId="d5723001-bb1e-4fdb-b32f-8e2ca7ae9313" providerId="ADAL" clId="{64D0E32D-E2B0-4466-B72E-9CDFBB43EEBB}" dt="2025-06-22T10:19:13.294" v="2981" actId="47"/>
        <pc:sldMkLst>
          <pc:docMk/>
          <pc:sldMk cId="0" sldId="332"/>
        </pc:sldMkLst>
      </pc:sldChg>
      <pc:sldChg chg="del">
        <pc:chgData name="Belén Urosa Sanz" userId="d5723001-bb1e-4fdb-b32f-8e2ca7ae9313" providerId="ADAL" clId="{64D0E32D-E2B0-4466-B72E-9CDFBB43EEBB}" dt="2025-06-22T10:19:13.294" v="2981" actId="47"/>
        <pc:sldMkLst>
          <pc:docMk/>
          <pc:sldMk cId="0" sldId="333"/>
        </pc:sldMkLst>
      </pc:sldChg>
      <pc:sldChg chg="del">
        <pc:chgData name="Belén Urosa Sanz" userId="d5723001-bb1e-4fdb-b32f-8e2ca7ae9313" providerId="ADAL" clId="{64D0E32D-E2B0-4466-B72E-9CDFBB43EEBB}" dt="2025-06-22T10:19:13.294" v="2981" actId="47"/>
        <pc:sldMkLst>
          <pc:docMk/>
          <pc:sldMk cId="0" sldId="334"/>
        </pc:sldMkLst>
      </pc:sldChg>
      <pc:sldChg chg="del">
        <pc:chgData name="Belén Urosa Sanz" userId="d5723001-bb1e-4fdb-b32f-8e2ca7ae9313" providerId="ADAL" clId="{64D0E32D-E2B0-4466-B72E-9CDFBB43EEBB}" dt="2025-06-22T10:19:13.294" v="2981" actId="47"/>
        <pc:sldMkLst>
          <pc:docMk/>
          <pc:sldMk cId="0" sldId="335"/>
        </pc:sldMkLst>
      </pc:sldChg>
      <pc:sldChg chg="del">
        <pc:chgData name="Belén Urosa Sanz" userId="d5723001-bb1e-4fdb-b32f-8e2ca7ae9313" providerId="ADAL" clId="{64D0E32D-E2B0-4466-B72E-9CDFBB43EEBB}" dt="2025-06-22T10:19:13.294" v="2981" actId="47"/>
        <pc:sldMkLst>
          <pc:docMk/>
          <pc:sldMk cId="0" sldId="336"/>
        </pc:sldMkLst>
      </pc:sldChg>
      <pc:sldChg chg="del">
        <pc:chgData name="Belén Urosa Sanz" userId="d5723001-bb1e-4fdb-b32f-8e2ca7ae9313" providerId="ADAL" clId="{64D0E32D-E2B0-4466-B72E-9CDFBB43EEBB}" dt="2025-06-22T10:19:13.294" v="2981" actId="47"/>
        <pc:sldMkLst>
          <pc:docMk/>
          <pc:sldMk cId="0" sldId="337"/>
        </pc:sldMkLst>
      </pc:sldChg>
      <pc:sldChg chg="addSp modSp mod">
        <pc:chgData name="Belén Urosa Sanz" userId="d5723001-bb1e-4fdb-b32f-8e2ca7ae9313" providerId="ADAL" clId="{64D0E32D-E2B0-4466-B72E-9CDFBB43EEBB}" dt="2025-06-22T10:37:02.494" v="3068" actId="1076"/>
        <pc:sldMkLst>
          <pc:docMk/>
          <pc:sldMk cId="3494834032" sldId="338"/>
        </pc:sldMkLst>
        <pc:spChg chg="mod">
          <ac:chgData name="Belén Urosa Sanz" userId="d5723001-bb1e-4fdb-b32f-8e2ca7ae9313" providerId="ADAL" clId="{64D0E32D-E2B0-4466-B72E-9CDFBB43EEBB}" dt="2025-06-22T09:49:38.183" v="2742" actId="1076"/>
          <ac:spMkLst>
            <pc:docMk/>
            <pc:sldMk cId="3494834032" sldId="338"/>
            <ac:spMk id="3" creationId="{3A11A230-34BD-69D9-CA10-7EB752CD59FB}"/>
          </ac:spMkLst>
        </pc:spChg>
        <pc:picChg chg="add mod">
          <ac:chgData name="Belén Urosa Sanz" userId="d5723001-bb1e-4fdb-b32f-8e2ca7ae9313" providerId="ADAL" clId="{64D0E32D-E2B0-4466-B72E-9CDFBB43EEBB}" dt="2025-06-22T10:37:02.494" v="3068" actId="1076"/>
          <ac:picMkLst>
            <pc:docMk/>
            <pc:sldMk cId="3494834032" sldId="338"/>
            <ac:picMk id="6" creationId="{6FF36D7B-05D3-7B9A-6225-3A0E7EEA4115}"/>
          </ac:picMkLst>
        </pc:picChg>
      </pc:sldChg>
      <pc:sldChg chg="addSp delSp modSp new del">
        <pc:chgData name="Belén Urosa Sanz" userId="d5723001-bb1e-4fdb-b32f-8e2ca7ae9313" providerId="ADAL" clId="{64D0E32D-E2B0-4466-B72E-9CDFBB43EEBB}" dt="2025-06-21T22:03:17.801" v="408" actId="47"/>
        <pc:sldMkLst>
          <pc:docMk/>
          <pc:sldMk cId="2813134769" sldId="339"/>
        </pc:sldMkLst>
        <pc:picChg chg="add mod">
          <ac:chgData name="Belén Urosa Sanz" userId="d5723001-bb1e-4fdb-b32f-8e2ca7ae9313" providerId="ADAL" clId="{64D0E32D-E2B0-4466-B72E-9CDFBB43EEBB}" dt="2025-06-21T21:35:41.215" v="218" actId="1076"/>
          <ac:picMkLst>
            <pc:docMk/>
            <pc:sldMk cId="2813134769" sldId="339"/>
            <ac:picMk id="2050" creationId="{9FE97F25-93B3-B937-A93F-DB65CC7E8FB8}"/>
          </ac:picMkLst>
        </pc:picChg>
        <pc:picChg chg="add del">
          <ac:chgData name="Belén Urosa Sanz" userId="d5723001-bb1e-4fdb-b32f-8e2ca7ae9313" providerId="ADAL" clId="{64D0E32D-E2B0-4466-B72E-9CDFBB43EEBB}" dt="2025-06-21T20:42:23.697" v="112" actId="478"/>
          <ac:picMkLst>
            <pc:docMk/>
            <pc:sldMk cId="2813134769" sldId="339"/>
            <ac:picMk id="2052" creationId="{66AF1288-6D96-88B8-1B5F-28349B94198C}"/>
          </ac:picMkLst>
        </pc:picChg>
        <pc:picChg chg="add del mod">
          <ac:chgData name="Belén Urosa Sanz" userId="d5723001-bb1e-4fdb-b32f-8e2ca7ae9313" providerId="ADAL" clId="{64D0E32D-E2B0-4466-B72E-9CDFBB43EEBB}" dt="2025-06-21T20:51:24.499" v="115" actId="478"/>
          <ac:picMkLst>
            <pc:docMk/>
            <pc:sldMk cId="2813134769" sldId="339"/>
            <ac:picMk id="2054" creationId="{29BF3FAF-4E31-A077-ACD6-9654EB730DAC}"/>
          </ac:picMkLst>
        </pc:picChg>
        <pc:picChg chg="add mod">
          <ac:chgData name="Belén Urosa Sanz" userId="d5723001-bb1e-4fdb-b32f-8e2ca7ae9313" providerId="ADAL" clId="{64D0E32D-E2B0-4466-B72E-9CDFBB43EEBB}" dt="2025-06-21T21:39:32.416" v="221" actId="1076"/>
          <ac:picMkLst>
            <pc:docMk/>
            <pc:sldMk cId="2813134769" sldId="339"/>
            <ac:picMk id="2056" creationId="{A7F107F6-B80A-EE44-70F2-C8DAA12EE1D9}"/>
          </ac:picMkLst>
        </pc:picChg>
      </pc:sldChg>
      <pc:sldChg chg="addSp delSp modSp new del mod">
        <pc:chgData name="Belén Urosa Sanz" userId="d5723001-bb1e-4fdb-b32f-8e2ca7ae9313" providerId="ADAL" clId="{64D0E32D-E2B0-4466-B72E-9CDFBB43EEBB}" dt="2025-06-21T21:30:49.879" v="213" actId="47"/>
        <pc:sldMkLst>
          <pc:docMk/>
          <pc:sldMk cId="1963813097" sldId="340"/>
        </pc:sldMkLst>
        <pc:spChg chg="mod topLvl">
          <ac:chgData name="Belén Urosa Sanz" userId="d5723001-bb1e-4fdb-b32f-8e2ca7ae9313" providerId="ADAL" clId="{64D0E32D-E2B0-4466-B72E-9CDFBB43EEBB}" dt="2025-06-21T21:21:03.547" v="121" actId="165"/>
          <ac:spMkLst>
            <pc:docMk/>
            <pc:sldMk cId="1963813097" sldId="340"/>
            <ac:spMk id="3" creationId="{CE22A719-6BA0-0CED-D51D-A7F555AA0491}"/>
          </ac:spMkLst>
        </pc:spChg>
        <pc:spChg chg="mod topLvl">
          <ac:chgData name="Belén Urosa Sanz" userId="d5723001-bb1e-4fdb-b32f-8e2ca7ae9313" providerId="ADAL" clId="{64D0E32D-E2B0-4466-B72E-9CDFBB43EEBB}" dt="2025-06-21T21:21:03.547" v="121" actId="165"/>
          <ac:spMkLst>
            <pc:docMk/>
            <pc:sldMk cId="1963813097" sldId="340"/>
            <ac:spMk id="4" creationId="{D4825D15-F82B-7BD5-26CD-8B7755ADB83D}"/>
          </ac:spMkLst>
        </pc:spChg>
        <pc:spChg chg="mod topLvl">
          <ac:chgData name="Belén Urosa Sanz" userId="d5723001-bb1e-4fdb-b32f-8e2ca7ae9313" providerId="ADAL" clId="{64D0E32D-E2B0-4466-B72E-9CDFBB43EEBB}" dt="2025-06-21T21:21:03.547" v="121" actId="165"/>
          <ac:spMkLst>
            <pc:docMk/>
            <pc:sldMk cId="1963813097" sldId="340"/>
            <ac:spMk id="5" creationId="{777BF4E5-D773-6CAB-8C3E-837584530B1F}"/>
          </ac:spMkLst>
        </pc:spChg>
        <pc:spChg chg="mod topLvl">
          <ac:chgData name="Belén Urosa Sanz" userId="d5723001-bb1e-4fdb-b32f-8e2ca7ae9313" providerId="ADAL" clId="{64D0E32D-E2B0-4466-B72E-9CDFBB43EEBB}" dt="2025-06-21T21:21:03.547" v="121" actId="165"/>
          <ac:spMkLst>
            <pc:docMk/>
            <pc:sldMk cId="1963813097" sldId="340"/>
            <ac:spMk id="6" creationId="{259B048A-A914-A40B-19CF-9B83F9D3D23E}"/>
          </ac:spMkLst>
        </pc:spChg>
        <pc:spChg chg="add mod">
          <ac:chgData name="Belén Urosa Sanz" userId="d5723001-bb1e-4fdb-b32f-8e2ca7ae9313" providerId="ADAL" clId="{64D0E32D-E2B0-4466-B72E-9CDFBB43EEBB}" dt="2025-06-21T21:21:26.078" v="123" actId="1076"/>
          <ac:spMkLst>
            <pc:docMk/>
            <pc:sldMk cId="1963813097" sldId="340"/>
            <ac:spMk id="7" creationId="{55CA1A68-0527-F604-09EE-B1F4DC247C8D}"/>
          </ac:spMkLst>
        </pc:spChg>
        <pc:grpChg chg="add del mod">
          <ac:chgData name="Belén Urosa Sanz" userId="d5723001-bb1e-4fdb-b32f-8e2ca7ae9313" providerId="ADAL" clId="{64D0E32D-E2B0-4466-B72E-9CDFBB43EEBB}" dt="2025-06-21T21:21:03.547" v="121" actId="165"/>
          <ac:grpSpMkLst>
            <pc:docMk/>
            <pc:sldMk cId="1963813097" sldId="340"/>
            <ac:grpSpMk id="2" creationId="{DBBB968B-EC19-618C-F5DB-4FD89CDE24FD}"/>
          </ac:grpSpMkLst>
        </pc:grpChg>
      </pc:sldChg>
      <pc:sldChg chg="addSp modSp add mod">
        <pc:chgData name="Belén Urosa Sanz" userId="d5723001-bb1e-4fdb-b32f-8e2ca7ae9313" providerId="ADAL" clId="{64D0E32D-E2B0-4466-B72E-9CDFBB43EEBB}" dt="2025-06-22T09:44:48.828" v="2699" actId="1076"/>
        <pc:sldMkLst>
          <pc:docMk/>
          <pc:sldMk cId="3760108195" sldId="340"/>
        </pc:sldMkLst>
        <pc:spChg chg="mod">
          <ac:chgData name="Belén Urosa Sanz" userId="d5723001-bb1e-4fdb-b32f-8e2ca7ae9313" providerId="ADAL" clId="{64D0E32D-E2B0-4466-B72E-9CDFBB43EEBB}" dt="2025-06-22T09:43:47.090" v="2695" actId="1076"/>
          <ac:spMkLst>
            <pc:docMk/>
            <pc:sldMk cId="3760108195" sldId="340"/>
            <ac:spMk id="3" creationId="{6AC16202-4F45-2985-6539-A8FF9454B676}"/>
          </ac:spMkLst>
        </pc:spChg>
        <pc:spChg chg="mod">
          <ac:chgData name="Belén Urosa Sanz" userId="d5723001-bb1e-4fdb-b32f-8e2ca7ae9313" providerId="ADAL" clId="{64D0E32D-E2B0-4466-B72E-9CDFBB43EEBB}" dt="2025-06-22T09:44:24.351" v="2697"/>
          <ac:spMkLst>
            <pc:docMk/>
            <pc:sldMk cId="3760108195" sldId="340"/>
            <ac:spMk id="5" creationId="{EACA65B1-B87F-8C74-D806-CD4FBF5EB66E}"/>
          </ac:spMkLst>
        </pc:spChg>
        <pc:spChg chg="mod">
          <ac:chgData name="Belén Urosa Sanz" userId="d5723001-bb1e-4fdb-b32f-8e2ca7ae9313" providerId="ADAL" clId="{64D0E32D-E2B0-4466-B72E-9CDFBB43EEBB}" dt="2025-06-22T09:44:24.351" v="2697"/>
          <ac:spMkLst>
            <pc:docMk/>
            <pc:sldMk cId="3760108195" sldId="340"/>
            <ac:spMk id="6" creationId="{7CCC26F1-13C0-F61D-F80A-C4CC890050F1}"/>
          </ac:spMkLst>
        </pc:spChg>
        <pc:spChg chg="mod">
          <ac:chgData name="Belén Urosa Sanz" userId="d5723001-bb1e-4fdb-b32f-8e2ca7ae9313" providerId="ADAL" clId="{64D0E32D-E2B0-4466-B72E-9CDFBB43EEBB}" dt="2025-06-22T09:44:24.351" v="2697"/>
          <ac:spMkLst>
            <pc:docMk/>
            <pc:sldMk cId="3760108195" sldId="340"/>
            <ac:spMk id="7" creationId="{32551F9B-B90A-13D5-8D11-3D0ED0770481}"/>
          </ac:spMkLst>
        </pc:spChg>
        <pc:spChg chg="mod">
          <ac:chgData name="Belén Urosa Sanz" userId="d5723001-bb1e-4fdb-b32f-8e2ca7ae9313" providerId="ADAL" clId="{64D0E32D-E2B0-4466-B72E-9CDFBB43EEBB}" dt="2025-06-22T09:44:24.351" v="2697"/>
          <ac:spMkLst>
            <pc:docMk/>
            <pc:sldMk cId="3760108195" sldId="340"/>
            <ac:spMk id="8" creationId="{D6652EB0-CCE6-3980-7B39-4EC232BCDD97}"/>
          </ac:spMkLst>
        </pc:spChg>
        <pc:spChg chg="mod">
          <ac:chgData name="Belén Urosa Sanz" userId="d5723001-bb1e-4fdb-b32f-8e2ca7ae9313" providerId="ADAL" clId="{64D0E32D-E2B0-4466-B72E-9CDFBB43EEBB}" dt="2025-06-22T09:44:24.351" v="2697"/>
          <ac:spMkLst>
            <pc:docMk/>
            <pc:sldMk cId="3760108195" sldId="340"/>
            <ac:spMk id="9" creationId="{4E4AEB18-C0EB-396B-DDE5-8B2D30B355D8}"/>
          </ac:spMkLst>
        </pc:spChg>
        <pc:spChg chg="mod">
          <ac:chgData name="Belén Urosa Sanz" userId="d5723001-bb1e-4fdb-b32f-8e2ca7ae9313" providerId="ADAL" clId="{64D0E32D-E2B0-4466-B72E-9CDFBB43EEBB}" dt="2025-06-22T09:44:24.351" v="2697"/>
          <ac:spMkLst>
            <pc:docMk/>
            <pc:sldMk cId="3760108195" sldId="340"/>
            <ac:spMk id="10" creationId="{F3850CDE-109B-B71C-3759-B9F68939BB4C}"/>
          </ac:spMkLst>
        </pc:spChg>
        <pc:spChg chg="mod">
          <ac:chgData name="Belén Urosa Sanz" userId="d5723001-bb1e-4fdb-b32f-8e2ca7ae9313" providerId="ADAL" clId="{64D0E32D-E2B0-4466-B72E-9CDFBB43EEBB}" dt="2025-06-22T09:44:24.351" v="2697"/>
          <ac:spMkLst>
            <pc:docMk/>
            <pc:sldMk cId="3760108195" sldId="340"/>
            <ac:spMk id="11" creationId="{8053E4AF-CFE2-D191-B6AD-BED1B2E8EE5F}"/>
          </ac:spMkLst>
        </pc:spChg>
        <pc:grpChg chg="add mod">
          <ac:chgData name="Belén Urosa Sanz" userId="d5723001-bb1e-4fdb-b32f-8e2ca7ae9313" providerId="ADAL" clId="{64D0E32D-E2B0-4466-B72E-9CDFBB43EEBB}" dt="2025-06-22T09:44:30.306" v="2698" actId="1076"/>
          <ac:grpSpMkLst>
            <pc:docMk/>
            <pc:sldMk cId="3760108195" sldId="340"/>
            <ac:grpSpMk id="4" creationId="{D7DA5C4A-C83D-AF8A-1CB6-EF102ACBC0D7}"/>
          </ac:grpSpMkLst>
        </pc:grpChg>
        <pc:graphicFrameChg chg="add mod modGraphic">
          <ac:chgData name="Belén Urosa Sanz" userId="d5723001-bb1e-4fdb-b32f-8e2ca7ae9313" providerId="ADAL" clId="{64D0E32D-E2B0-4466-B72E-9CDFBB43EEBB}" dt="2025-06-22T09:44:48.828" v="2699" actId="1076"/>
          <ac:graphicFrameMkLst>
            <pc:docMk/>
            <pc:sldMk cId="3760108195" sldId="340"/>
            <ac:graphicFrameMk id="2" creationId="{DDC33763-A121-C744-7C91-6CEE8D3B2577}"/>
          </ac:graphicFrameMkLst>
        </pc:graphicFrameChg>
        <pc:cxnChg chg="mod">
          <ac:chgData name="Belén Urosa Sanz" userId="d5723001-bb1e-4fdb-b32f-8e2ca7ae9313" providerId="ADAL" clId="{64D0E32D-E2B0-4466-B72E-9CDFBB43EEBB}" dt="2025-06-22T09:44:24.351" v="2697"/>
          <ac:cxnSpMkLst>
            <pc:docMk/>
            <pc:sldMk cId="3760108195" sldId="340"/>
            <ac:cxnSpMk id="12" creationId="{D0B3D3D2-1697-237B-5FC0-BC59C4D93253}"/>
          </ac:cxnSpMkLst>
        </pc:cxnChg>
      </pc:sldChg>
      <pc:sldChg chg="addSp delSp modSp add del mod">
        <pc:chgData name="Belén Urosa Sanz" userId="d5723001-bb1e-4fdb-b32f-8e2ca7ae9313" providerId="ADAL" clId="{64D0E32D-E2B0-4466-B72E-9CDFBB43EEBB}" dt="2025-06-21T22:03:15.436" v="407" actId="47"/>
        <pc:sldMkLst>
          <pc:docMk/>
          <pc:sldMk cId="694700086" sldId="341"/>
        </pc:sldMkLst>
        <pc:spChg chg="add del mod">
          <ac:chgData name="Belén Urosa Sanz" userId="d5723001-bb1e-4fdb-b32f-8e2ca7ae9313" providerId="ADAL" clId="{64D0E32D-E2B0-4466-B72E-9CDFBB43EEBB}" dt="2025-06-21T21:30:14.530" v="208" actId="478"/>
          <ac:spMkLst>
            <pc:docMk/>
            <pc:sldMk cId="694700086" sldId="341"/>
            <ac:spMk id="2" creationId="{9BA1A399-3949-CBD2-49F3-365B8D86E34A}"/>
          </ac:spMkLst>
        </pc:spChg>
        <pc:spChg chg="del mod">
          <ac:chgData name="Belén Urosa Sanz" userId="d5723001-bb1e-4fdb-b32f-8e2ca7ae9313" providerId="ADAL" clId="{64D0E32D-E2B0-4466-B72E-9CDFBB43EEBB}" dt="2025-06-21T21:30:18.087" v="209" actId="478"/>
          <ac:spMkLst>
            <pc:docMk/>
            <pc:sldMk cId="694700086" sldId="341"/>
            <ac:spMk id="3" creationId="{3D2A3A13-1F24-EA9A-FDA8-5C758C0B8C76}"/>
          </ac:spMkLst>
        </pc:spChg>
        <pc:spChg chg="mod">
          <ac:chgData name="Belén Urosa Sanz" userId="d5723001-bb1e-4fdb-b32f-8e2ca7ae9313" providerId="ADAL" clId="{64D0E32D-E2B0-4466-B72E-9CDFBB43EEBB}" dt="2025-06-21T21:30:38.009" v="212" actId="164"/>
          <ac:spMkLst>
            <pc:docMk/>
            <pc:sldMk cId="694700086" sldId="341"/>
            <ac:spMk id="4" creationId="{C9974F4B-FA14-B9A0-34D4-E4F2F4383CA7}"/>
          </ac:spMkLst>
        </pc:spChg>
        <pc:spChg chg="mod">
          <ac:chgData name="Belén Urosa Sanz" userId="d5723001-bb1e-4fdb-b32f-8e2ca7ae9313" providerId="ADAL" clId="{64D0E32D-E2B0-4466-B72E-9CDFBB43EEBB}" dt="2025-06-21T21:30:38.009" v="212" actId="164"/>
          <ac:spMkLst>
            <pc:docMk/>
            <pc:sldMk cId="694700086" sldId="341"/>
            <ac:spMk id="5" creationId="{42FEFBA5-46DF-93AB-F708-50B3B02E92CF}"/>
          </ac:spMkLst>
        </pc:spChg>
        <pc:spChg chg="del mod">
          <ac:chgData name="Belén Urosa Sanz" userId="d5723001-bb1e-4fdb-b32f-8e2ca7ae9313" providerId="ADAL" clId="{64D0E32D-E2B0-4466-B72E-9CDFBB43EEBB}" dt="2025-06-21T21:30:24.374" v="211" actId="478"/>
          <ac:spMkLst>
            <pc:docMk/>
            <pc:sldMk cId="694700086" sldId="341"/>
            <ac:spMk id="6" creationId="{950784E9-6B56-1577-F242-226C3AC79377}"/>
          </ac:spMkLst>
        </pc:spChg>
        <pc:spChg chg="del">
          <ac:chgData name="Belén Urosa Sanz" userId="d5723001-bb1e-4fdb-b32f-8e2ca7ae9313" providerId="ADAL" clId="{64D0E32D-E2B0-4466-B72E-9CDFBB43EEBB}" dt="2025-06-21T21:30:20.782" v="210" actId="478"/>
          <ac:spMkLst>
            <pc:docMk/>
            <pc:sldMk cId="694700086" sldId="341"/>
            <ac:spMk id="7" creationId="{4900BD81-6027-A53F-8FB6-822E23E1031A}"/>
          </ac:spMkLst>
        </pc:spChg>
        <pc:spChg chg="add mod">
          <ac:chgData name="Belén Urosa Sanz" userId="d5723001-bb1e-4fdb-b32f-8e2ca7ae9313" providerId="ADAL" clId="{64D0E32D-E2B0-4466-B72E-9CDFBB43EEBB}" dt="2025-06-21T21:30:38.009" v="212" actId="164"/>
          <ac:spMkLst>
            <pc:docMk/>
            <pc:sldMk cId="694700086" sldId="341"/>
            <ac:spMk id="8" creationId="{56CED178-69F5-34BD-BDD0-ACAF47AD318B}"/>
          </ac:spMkLst>
        </pc:spChg>
        <pc:spChg chg="add mod">
          <ac:chgData name="Belén Urosa Sanz" userId="d5723001-bb1e-4fdb-b32f-8e2ca7ae9313" providerId="ADAL" clId="{64D0E32D-E2B0-4466-B72E-9CDFBB43EEBB}" dt="2025-06-21T21:30:38.009" v="212" actId="164"/>
          <ac:spMkLst>
            <pc:docMk/>
            <pc:sldMk cId="694700086" sldId="341"/>
            <ac:spMk id="9" creationId="{D7722440-7FF2-38C8-5E20-FB367C6C3AA9}"/>
          </ac:spMkLst>
        </pc:spChg>
        <pc:spChg chg="add mod">
          <ac:chgData name="Belén Urosa Sanz" userId="d5723001-bb1e-4fdb-b32f-8e2ca7ae9313" providerId="ADAL" clId="{64D0E32D-E2B0-4466-B72E-9CDFBB43EEBB}" dt="2025-06-21T21:30:38.009" v="212" actId="164"/>
          <ac:spMkLst>
            <pc:docMk/>
            <pc:sldMk cId="694700086" sldId="341"/>
            <ac:spMk id="10" creationId="{482725D8-5314-50A6-FE49-E139803A476E}"/>
          </ac:spMkLst>
        </pc:spChg>
        <pc:spChg chg="add mod">
          <ac:chgData name="Belén Urosa Sanz" userId="d5723001-bb1e-4fdb-b32f-8e2ca7ae9313" providerId="ADAL" clId="{64D0E32D-E2B0-4466-B72E-9CDFBB43EEBB}" dt="2025-06-21T21:45:33.365" v="252" actId="164"/>
          <ac:spMkLst>
            <pc:docMk/>
            <pc:sldMk cId="694700086" sldId="341"/>
            <ac:spMk id="13" creationId="{62E4EF74-30E5-49FC-8377-C727483202C9}"/>
          </ac:spMkLst>
        </pc:spChg>
        <pc:spChg chg="add mod">
          <ac:chgData name="Belén Urosa Sanz" userId="d5723001-bb1e-4fdb-b32f-8e2ca7ae9313" providerId="ADAL" clId="{64D0E32D-E2B0-4466-B72E-9CDFBB43EEBB}" dt="2025-06-21T21:45:33.365" v="252" actId="164"/>
          <ac:spMkLst>
            <pc:docMk/>
            <pc:sldMk cId="694700086" sldId="341"/>
            <ac:spMk id="15" creationId="{D5000AC2-FEEB-B57F-F1D7-CD30BE79A3A0}"/>
          </ac:spMkLst>
        </pc:spChg>
        <pc:spChg chg="add mod">
          <ac:chgData name="Belén Urosa Sanz" userId="d5723001-bb1e-4fdb-b32f-8e2ca7ae9313" providerId="ADAL" clId="{64D0E32D-E2B0-4466-B72E-9CDFBB43EEBB}" dt="2025-06-21T21:45:33.365" v="252" actId="164"/>
          <ac:spMkLst>
            <pc:docMk/>
            <pc:sldMk cId="694700086" sldId="341"/>
            <ac:spMk id="17" creationId="{344C9367-E4AE-3083-9FB4-2B9E5522A2A8}"/>
          </ac:spMkLst>
        </pc:spChg>
        <pc:spChg chg="add mod">
          <ac:chgData name="Belén Urosa Sanz" userId="d5723001-bb1e-4fdb-b32f-8e2ca7ae9313" providerId="ADAL" clId="{64D0E32D-E2B0-4466-B72E-9CDFBB43EEBB}" dt="2025-06-21T21:45:33.365" v="252" actId="164"/>
          <ac:spMkLst>
            <pc:docMk/>
            <pc:sldMk cId="694700086" sldId="341"/>
            <ac:spMk id="19" creationId="{53D65405-82DC-C6E8-2D08-5AC5E9E63073}"/>
          </ac:spMkLst>
        </pc:spChg>
        <pc:spChg chg="add mod">
          <ac:chgData name="Belén Urosa Sanz" userId="d5723001-bb1e-4fdb-b32f-8e2ca7ae9313" providerId="ADAL" clId="{64D0E32D-E2B0-4466-B72E-9CDFBB43EEBB}" dt="2025-06-21T21:45:33.365" v="252" actId="164"/>
          <ac:spMkLst>
            <pc:docMk/>
            <pc:sldMk cId="694700086" sldId="341"/>
            <ac:spMk id="21" creationId="{C99530F2-D13A-F08B-B046-C499FB6136DF}"/>
          </ac:spMkLst>
        </pc:spChg>
        <pc:spChg chg="add mod">
          <ac:chgData name="Belén Urosa Sanz" userId="d5723001-bb1e-4fdb-b32f-8e2ca7ae9313" providerId="ADAL" clId="{64D0E32D-E2B0-4466-B72E-9CDFBB43EEBB}" dt="2025-06-21T21:57:58.079" v="363" actId="14100"/>
          <ac:spMkLst>
            <pc:docMk/>
            <pc:sldMk cId="694700086" sldId="341"/>
            <ac:spMk id="23" creationId="{10EA0276-3B4A-D621-9AB9-597C977D4A00}"/>
          </ac:spMkLst>
        </pc:spChg>
        <pc:spChg chg="add mod">
          <ac:chgData name="Belén Urosa Sanz" userId="d5723001-bb1e-4fdb-b32f-8e2ca7ae9313" providerId="ADAL" clId="{64D0E32D-E2B0-4466-B72E-9CDFBB43EEBB}" dt="2025-06-21T21:56:38.971" v="350" actId="14100"/>
          <ac:spMkLst>
            <pc:docMk/>
            <pc:sldMk cId="694700086" sldId="341"/>
            <ac:spMk id="24" creationId="{90BAB6EE-2F73-EDAD-DDEF-2EBEEBE271CD}"/>
          </ac:spMkLst>
        </pc:spChg>
        <pc:spChg chg="add mod">
          <ac:chgData name="Belén Urosa Sanz" userId="d5723001-bb1e-4fdb-b32f-8e2ca7ae9313" providerId="ADAL" clId="{64D0E32D-E2B0-4466-B72E-9CDFBB43EEBB}" dt="2025-06-21T21:55:28.547" v="341" actId="14100"/>
          <ac:spMkLst>
            <pc:docMk/>
            <pc:sldMk cId="694700086" sldId="341"/>
            <ac:spMk id="25" creationId="{0E5D3D7F-DAB3-61BC-4F44-9EC724F8723F}"/>
          </ac:spMkLst>
        </pc:spChg>
        <pc:spChg chg="add mod">
          <ac:chgData name="Belén Urosa Sanz" userId="d5723001-bb1e-4fdb-b32f-8e2ca7ae9313" providerId="ADAL" clId="{64D0E32D-E2B0-4466-B72E-9CDFBB43EEBB}" dt="2025-06-21T21:53:47.485" v="313" actId="14100"/>
          <ac:spMkLst>
            <pc:docMk/>
            <pc:sldMk cId="694700086" sldId="341"/>
            <ac:spMk id="26" creationId="{E9B341C1-5A31-704C-4840-D9241FCB5453}"/>
          </ac:spMkLst>
        </pc:spChg>
        <pc:spChg chg="add mod">
          <ac:chgData name="Belén Urosa Sanz" userId="d5723001-bb1e-4fdb-b32f-8e2ca7ae9313" providerId="ADAL" clId="{64D0E32D-E2B0-4466-B72E-9CDFBB43EEBB}" dt="2025-06-21T21:55:57.247" v="344" actId="14100"/>
          <ac:spMkLst>
            <pc:docMk/>
            <pc:sldMk cId="694700086" sldId="341"/>
            <ac:spMk id="27" creationId="{CB359F14-BE85-6957-5E42-C71A88FA4633}"/>
          </ac:spMkLst>
        </pc:spChg>
        <pc:spChg chg="add mod">
          <ac:chgData name="Belén Urosa Sanz" userId="d5723001-bb1e-4fdb-b32f-8e2ca7ae9313" providerId="ADAL" clId="{64D0E32D-E2B0-4466-B72E-9CDFBB43EEBB}" dt="2025-06-21T21:56:54.163" v="354" actId="113"/>
          <ac:spMkLst>
            <pc:docMk/>
            <pc:sldMk cId="694700086" sldId="341"/>
            <ac:spMk id="28" creationId="{EC744B8E-CEE9-C48B-615F-E3360BCA0D04}"/>
          </ac:spMkLst>
        </pc:spChg>
        <pc:spChg chg="add mod">
          <ac:chgData name="Belén Urosa Sanz" userId="d5723001-bb1e-4fdb-b32f-8e2ca7ae9313" providerId="ADAL" clId="{64D0E32D-E2B0-4466-B72E-9CDFBB43EEBB}" dt="2025-06-21T21:56:58.222" v="355" actId="113"/>
          <ac:spMkLst>
            <pc:docMk/>
            <pc:sldMk cId="694700086" sldId="341"/>
            <ac:spMk id="29" creationId="{6FB87723-4E56-AB16-0D65-02D3B2FA7EE4}"/>
          </ac:spMkLst>
        </pc:spChg>
        <pc:spChg chg="add mod">
          <ac:chgData name="Belén Urosa Sanz" userId="d5723001-bb1e-4fdb-b32f-8e2ca7ae9313" providerId="ADAL" clId="{64D0E32D-E2B0-4466-B72E-9CDFBB43EEBB}" dt="2025-06-21T21:57:03.685" v="356" actId="113"/>
          <ac:spMkLst>
            <pc:docMk/>
            <pc:sldMk cId="694700086" sldId="341"/>
            <ac:spMk id="30" creationId="{68A909DD-97C6-9DDC-5141-37A8B1A1A849}"/>
          </ac:spMkLst>
        </pc:spChg>
        <pc:spChg chg="add mod">
          <ac:chgData name="Belén Urosa Sanz" userId="d5723001-bb1e-4fdb-b32f-8e2ca7ae9313" providerId="ADAL" clId="{64D0E32D-E2B0-4466-B72E-9CDFBB43EEBB}" dt="2025-06-21T21:57:08.979" v="357" actId="113"/>
          <ac:spMkLst>
            <pc:docMk/>
            <pc:sldMk cId="694700086" sldId="341"/>
            <ac:spMk id="31" creationId="{42F6761C-34A9-4D35-8F27-46616F5B12AE}"/>
          </ac:spMkLst>
        </pc:spChg>
        <pc:spChg chg="add mod">
          <ac:chgData name="Belén Urosa Sanz" userId="d5723001-bb1e-4fdb-b32f-8e2ca7ae9313" providerId="ADAL" clId="{64D0E32D-E2B0-4466-B72E-9CDFBB43EEBB}" dt="2025-06-21T21:58:26.131" v="367" actId="113"/>
          <ac:spMkLst>
            <pc:docMk/>
            <pc:sldMk cId="694700086" sldId="341"/>
            <ac:spMk id="32" creationId="{A8EAA5CC-722A-688E-47ED-E11B9E2F372F}"/>
          </ac:spMkLst>
        </pc:spChg>
        <pc:grpChg chg="add mod">
          <ac:chgData name="Belén Urosa Sanz" userId="d5723001-bb1e-4fdb-b32f-8e2ca7ae9313" providerId="ADAL" clId="{64D0E32D-E2B0-4466-B72E-9CDFBB43EEBB}" dt="2025-06-21T21:45:33.365" v="252" actId="164"/>
          <ac:grpSpMkLst>
            <pc:docMk/>
            <pc:sldMk cId="694700086" sldId="341"/>
            <ac:grpSpMk id="11" creationId="{B41E7D59-64C1-3C08-6660-FDFAC0D66A69}"/>
          </ac:grpSpMkLst>
        </pc:grpChg>
        <pc:grpChg chg="add mod">
          <ac:chgData name="Belén Urosa Sanz" userId="d5723001-bb1e-4fdb-b32f-8e2ca7ae9313" providerId="ADAL" clId="{64D0E32D-E2B0-4466-B72E-9CDFBB43EEBB}" dt="2025-06-21T21:45:48.612" v="253" actId="1076"/>
          <ac:grpSpMkLst>
            <pc:docMk/>
            <pc:sldMk cId="694700086" sldId="341"/>
            <ac:grpSpMk id="22" creationId="{B86AAB9F-3CA6-01EA-C661-86FA7DF3F634}"/>
          </ac:grpSpMkLst>
        </pc:grpChg>
      </pc:sldChg>
      <pc:sldChg chg="addSp delSp modSp add mod">
        <pc:chgData name="Belén Urosa Sanz" userId="d5723001-bb1e-4fdb-b32f-8e2ca7ae9313" providerId="ADAL" clId="{64D0E32D-E2B0-4466-B72E-9CDFBB43EEBB}" dt="2025-06-22T09:45:46.500" v="2708" actId="1076"/>
        <pc:sldMkLst>
          <pc:docMk/>
          <pc:sldMk cId="1559704712" sldId="341"/>
        </pc:sldMkLst>
        <pc:spChg chg="del mod">
          <ac:chgData name="Belén Urosa Sanz" userId="d5723001-bb1e-4fdb-b32f-8e2ca7ae9313" providerId="ADAL" clId="{64D0E32D-E2B0-4466-B72E-9CDFBB43EEBB}" dt="2025-06-22T09:05:22.203" v="2518" actId="478"/>
          <ac:spMkLst>
            <pc:docMk/>
            <pc:sldMk cId="1559704712" sldId="341"/>
            <ac:spMk id="3" creationId="{1BE0BD70-9401-EFF1-BC45-533A1F5BF8F6}"/>
          </ac:spMkLst>
        </pc:spChg>
        <pc:spChg chg="add mod">
          <ac:chgData name="Belén Urosa Sanz" userId="d5723001-bb1e-4fdb-b32f-8e2ca7ae9313" providerId="ADAL" clId="{64D0E32D-E2B0-4466-B72E-9CDFBB43EEBB}" dt="2025-06-22T09:45:21.192" v="2704" actId="6549"/>
          <ac:spMkLst>
            <pc:docMk/>
            <pc:sldMk cId="1559704712" sldId="341"/>
            <ac:spMk id="4" creationId="{7F8A4074-5D91-AC49-9CF4-ABD3093217CF}"/>
          </ac:spMkLst>
        </pc:spChg>
        <pc:spChg chg="mod">
          <ac:chgData name="Belén Urosa Sanz" userId="d5723001-bb1e-4fdb-b32f-8e2ca7ae9313" providerId="ADAL" clId="{64D0E32D-E2B0-4466-B72E-9CDFBB43EEBB}" dt="2025-06-22T09:44:53.961" v="2700"/>
          <ac:spMkLst>
            <pc:docMk/>
            <pc:sldMk cId="1559704712" sldId="341"/>
            <ac:spMk id="6" creationId="{77CB24BC-5A06-972D-48B2-0612B16FEC24}"/>
          </ac:spMkLst>
        </pc:spChg>
        <pc:spChg chg="mod">
          <ac:chgData name="Belén Urosa Sanz" userId="d5723001-bb1e-4fdb-b32f-8e2ca7ae9313" providerId="ADAL" clId="{64D0E32D-E2B0-4466-B72E-9CDFBB43EEBB}" dt="2025-06-22T09:44:53.961" v="2700"/>
          <ac:spMkLst>
            <pc:docMk/>
            <pc:sldMk cId="1559704712" sldId="341"/>
            <ac:spMk id="7" creationId="{621B8AE7-D673-1ECA-F27B-7191D1F65163}"/>
          </ac:spMkLst>
        </pc:spChg>
        <pc:spChg chg="mod">
          <ac:chgData name="Belén Urosa Sanz" userId="d5723001-bb1e-4fdb-b32f-8e2ca7ae9313" providerId="ADAL" clId="{64D0E32D-E2B0-4466-B72E-9CDFBB43EEBB}" dt="2025-06-22T09:44:53.961" v="2700"/>
          <ac:spMkLst>
            <pc:docMk/>
            <pc:sldMk cId="1559704712" sldId="341"/>
            <ac:spMk id="8" creationId="{1DB9B620-38EF-57D1-4475-8AA0A9312DA4}"/>
          </ac:spMkLst>
        </pc:spChg>
        <pc:spChg chg="mod">
          <ac:chgData name="Belén Urosa Sanz" userId="d5723001-bb1e-4fdb-b32f-8e2ca7ae9313" providerId="ADAL" clId="{64D0E32D-E2B0-4466-B72E-9CDFBB43EEBB}" dt="2025-06-22T09:44:53.961" v="2700"/>
          <ac:spMkLst>
            <pc:docMk/>
            <pc:sldMk cId="1559704712" sldId="341"/>
            <ac:spMk id="9" creationId="{4E73F0E6-57B5-E797-4E6A-D0B669A6742C}"/>
          </ac:spMkLst>
        </pc:spChg>
        <pc:spChg chg="mod">
          <ac:chgData name="Belén Urosa Sanz" userId="d5723001-bb1e-4fdb-b32f-8e2ca7ae9313" providerId="ADAL" clId="{64D0E32D-E2B0-4466-B72E-9CDFBB43EEBB}" dt="2025-06-22T09:44:53.961" v="2700"/>
          <ac:spMkLst>
            <pc:docMk/>
            <pc:sldMk cId="1559704712" sldId="341"/>
            <ac:spMk id="10" creationId="{3D5852A9-AA6A-2173-038A-E188EFB4C1E2}"/>
          </ac:spMkLst>
        </pc:spChg>
        <pc:spChg chg="mod">
          <ac:chgData name="Belén Urosa Sanz" userId="d5723001-bb1e-4fdb-b32f-8e2ca7ae9313" providerId="ADAL" clId="{64D0E32D-E2B0-4466-B72E-9CDFBB43EEBB}" dt="2025-06-22T09:44:53.961" v="2700"/>
          <ac:spMkLst>
            <pc:docMk/>
            <pc:sldMk cId="1559704712" sldId="341"/>
            <ac:spMk id="11" creationId="{A07D902E-93C1-0136-84DF-9AC7964926F5}"/>
          </ac:spMkLst>
        </pc:spChg>
        <pc:spChg chg="mod">
          <ac:chgData name="Belén Urosa Sanz" userId="d5723001-bb1e-4fdb-b32f-8e2ca7ae9313" providerId="ADAL" clId="{64D0E32D-E2B0-4466-B72E-9CDFBB43EEBB}" dt="2025-06-22T09:44:53.961" v="2700"/>
          <ac:spMkLst>
            <pc:docMk/>
            <pc:sldMk cId="1559704712" sldId="341"/>
            <ac:spMk id="12" creationId="{C042D029-B118-D66B-A8E1-403D9B33C30C}"/>
          </ac:spMkLst>
        </pc:spChg>
        <pc:grpChg chg="add mod">
          <ac:chgData name="Belén Urosa Sanz" userId="d5723001-bb1e-4fdb-b32f-8e2ca7ae9313" providerId="ADAL" clId="{64D0E32D-E2B0-4466-B72E-9CDFBB43EEBB}" dt="2025-06-22T09:44:58.695" v="2701" actId="1076"/>
          <ac:grpSpMkLst>
            <pc:docMk/>
            <pc:sldMk cId="1559704712" sldId="341"/>
            <ac:grpSpMk id="5" creationId="{12D3C60D-FBF4-678F-B6AF-352DA910392B}"/>
          </ac:grpSpMkLst>
        </pc:grpChg>
        <pc:graphicFrameChg chg="add mod modGraphic">
          <ac:chgData name="Belén Urosa Sanz" userId="d5723001-bb1e-4fdb-b32f-8e2ca7ae9313" providerId="ADAL" clId="{64D0E32D-E2B0-4466-B72E-9CDFBB43EEBB}" dt="2025-06-22T09:45:46.500" v="2708" actId="1076"/>
          <ac:graphicFrameMkLst>
            <pc:docMk/>
            <pc:sldMk cId="1559704712" sldId="341"/>
            <ac:graphicFrameMk id="2" creationId="{E0B03CF1-5158-AA4E-64B9-9B15EBA063B5}"/>
          </ac:graphicFrameMkLst>
        </pc:graphicFrameChg>
        <pc:cxnChg chg="mod">
          <ac:chgData name="Belén Urosa Sanz" userId="d5723001-bb1e-4fdb-b32f-8e2ca7ae9313" providerId="ADAL" clId="{64D0E32D-E2B0-4466-B72E-9CDFBB43EEBB}" dt="2025-06-22T09:44:53.961" v="2700"/>
          <ac:cxnSpMkLst>
            <pc:docMk/>
            <pc:sldMk cId="1559704712" sldId="341"/>
            <ac:cxnSpMk id="13" creationId="{8F4620F7-15F1-70B8-C9EB-3F441E6877D7}"/>
          </ac:cxnSpMkLst>
        </pc:cxnChg>
      </pc:sldChg>
      <pc:sldChg chg="addSp modSp new mod ord">
        <pc:chgData name="Belén Urosa Sanz" userId="d5723001-bb1e-4fdb-b32f-8e2ca7ae9313" providerId="ADAL" clId="{64D0E32D-E2B0-4466-B72E-9CDFBB43EEBB}" dt="2025-06-22T09:36:02.485" v="2644" actId="688"/>
        <pc:sldMkLst>
          <pc:docMk/>
          <pc:sldMk cId="1711290767" sldId="342"/>
        </pc:sldMkLst>
        <pc:spChg chg="mod">
          <ac:chgData name="Belén Urosa Sanz" userId="d5723001-bb1e-4fdb-b32f-8e2ca7ae9313" providerId="ADAL" clId="{64D0E32D-E2B0-4466-B72E-9CDFBB43EEBB}" dt="2025-06-21T21:59:28.419" v="373" actId="20577"/>
          <ac:spMkLst>
            <pc:docMk/>
            <pc:sldMk cId="1711290767" sldId="342"/>
            <ac:spMk id="2" creationId="{528FA6F8-DCEA-61CB-4F40-7EB37AAB2186}"/>
          </ac:spMkLst>
        </pc:spChg>
        <pc:spChg chg="mod">
          <ac:chgData name="Belén Urosa Sanz" userId="d5723001-bb1e-4fdb-b32f-8e2ca7ae9313" providerId="ADAL" clId="{64D0E32D-E2B0-4466-B72E-9CDFBB43EEBB}" dt="2025-06-21T21:59:41.049" v="374"/>
          <ac:spMkLst>
            <pc:docMk/>
            <pc:sldMk cId="1711290767" sldId="342"/>
            <ac:spMk id="5" creationId="{D6691BF7-EB2A-2A12-E6AB-AE934B8D771B}"/>
          </ac:spMkLst>
        </pc:spChg>
        <pc:spChg chg="mod">
          <ac:chgData name="Belén Urosa Sanz" userId="d5723001-bb1e-4fdb-b32f-8e2ca7ae9313" providerId="ADAL" clId="{64D0E32D-E2B0-4466-B72E-9CDFBB43EEBB}" dt="2025-06-21T21:59:41.049" v="374"/>
          <ac:spMkLst>
            <pc:docMk/>
            <pc:sldMk cId="1711290767" sldId="342"/>
            <ac:spMk id="8" creationId="{46DDB484-3362-B725-8B1A-605000642244}"/>
          </ac:spMkLst>
        </pc:spChg>
        <pc:spChg chg="mod">
          <ac:chgData name="Belén Urosa Sanz" userId="d5723001-bb1e-4fdb-b32f-8e2ca7ae9313" providerId="ADAL" clId="{64D0E32D-E2B0-4466-B72E-9CDFBB43EEBB}" dt="2025-06-22T09:36:02.485" v="2644" actId="688"/>
          <ac:spMkLst>
            <pc:docMk/>
            <pc:sldMk cId="1711290767" sldId="342"/>
            <ac:spMk id="9" creationId="{29854355-8D0E-A1E7-9EFE-83890CF05EEE}"/>
          </ac:spMkLst>
        </pc:spChg>
        <pc:spChg chg="mod">
          <ac:chgData name="Belén Urosa Sanz" userId="d5723001-bb1e-4fdb-b32f-8e2ca7ae9313" providerId="ADAL" clId="{64D0E32D-E2B0-4466-B72E-9CDFBB43EEBB}" dt="2025-06-21T21:59:41.049" v="374"/>
          <ac:spMkLst>
            <pc:docMk/>
            <pc:sldMk cId="1711290767" sldId="342"/>
            <ac:spMk id="10" creationId="{8CF5F661-932D-3010-159C-946FF3CA13B0}"/>
          </ac:spMkLst>
        </pc:spChg>
        <pc:spChg chg="mod">
          <ac:chgData name="Belén Urosa Sanz" userId="d5723001-bb1e-4fdb-b32f-8e2ca7ae9313" providerId="ADAL" clId="{64D0E32D-E2B0-4466-B72E-9CDFBB43EEBB}" dt="2025-06-21T21:59:41.049" v="374"/>
          <ac:spMkLst>
            <pc:docMk/>
            <pc:sldMk cId="1711290767" sldId="342"/>
            <ac:spMk id="12" creationId="{2B30D0F9-879D-2145-D794-A506D3FA9196}"/>
          </ac:spMkLst>
        </pc:spChg>
        <pc:spChg chg="mod">
          <ac:chgData name="Belén Urosa Sanz" userId="d5723001-bb1e-4fdb-b32f-8e2ca7ae9313" providerId="ADAL" clId="{64D0E32D-E2B0-4466-B72E-9CDFBB43EEBB}" dt="2025-06-21T21:59:41.049" v="374"/>
          <ac:spMkLst>
            <pc:docMk/>
            <pc:sldMk cId="1711290767" sldId="342"/>
            <ac:spMk id="14" creationId="{17656965-A548-4721-EA23-7E8D3C97E7EB}"/>
          </ac:spMkLst>
        </pc:spChg>
        <pc:spChg chg="add mod">
          <ac:chgData name="Belén Urosa Sanz" userId="d5723001-bb1e-4fdb-b32f-8e2ca7ae9313" providerId="ADAL" clId="{64D0E32D-E2B0-4466-B72E-9CDFBB43EEBB}" dt="2025-06-21T22:02:17.153" v="404" actId="1076"/>
          <ac:spMkLst>
            <pc:docMk/>
            <pc:sldMk cId="1711290767" sldId="342"/>
            <ac:spMk id="18" creationId="{AAA75A8C-36D9-0FC2-1547-97899D90FF27}"/>
          </ac:spMkLst>
        </pc:spChg>
        <pc:spChg chg="add mod">
          <ac:chgData name="Belén Urosa Sanz" userId="d5723001-bb1e-4fdb-b32f-8e2ca7ae9313" providerId="ADAL" clId="{64D0E32D-E2B0-4466-B72E-9CDFBB43EEBB}" dt="2025-06-21T21:59:41.049" v="374"/>
          <ac:spMkLst>
            <pc:docMk/>
            <pc:sldMk cId="1711290767" sldId="342"/>
            <ac:spMk id="19" creationId="{2706E475-C57F-9FA6-A688-571712F151C0}"/>
          </ac:spMkLst>
        </pc:spChg>
        <pc:spChg chg="add mod">
          <ac:chgData name="Belén Urosa Sanz" userId="d5723001-bb1e-4fdb-b32f-8e2ca7ae9313" providerId="ADAL" clId="{64D0E32D-E2B0-4466-B72E-9CDFBB43EEBB}" dt="2025-06-21T22:02:13.324" v="403" actId="1076"/>
          <ac:spMkLst>
            <pc:docMk/>
            <pc:sldMk cId="1711290767" sldId="342"/>
            <ac:spMk id="21" creationId="{19776A27-1B61-6FF5-33BB-1F9C379D7FE4}"/>
          </ac:spMkLst>
        </pc:spChg>
        <pc:spChg chg="add mod">
          <ac:chgData name="Belén Urosa Sanz" userId="d5723001-bb1e-4fdb-b32f-8e2ca7ae9313" providerId="ADAL" clId="{64D0E32D-E2B0-4466-B72E-9CDFBB43EEBB}" dt="2025-06-21T21:59:41.049" v="374"/>
          <ac:spMkLst>
            <pc:docMk/>
            <pc:sldMk cId="1711290767" sldId="342"/>
            <ac:spMk id="23" creationId="{B6E91F76-A276-7FC4-8D8D-F9F0823FE453}"/>
          </ac:spMkLst>
        </pc:spChg>
        <pc:spChg chg="add mod">
          <ac:chgData name="Belén Urosa Sanz" userId="d5723001-bb1e-4fdb-b32f-8e2ca7ae9313" providerId="ADAL" clId="{64D0E32D-E2B0-4466-B72E-9CDFBB43EEBB}" dt="2025-06-21T21:59:41.049" v="374"/>
          <ac:spMkLst>
            <pc:docMk/>
            <pc:sldMk cId="1711290767" sldId="342"/>
            <ac:spMk id="24" creationId="{876C4830-970A-B9E2-3107-0E839CBE5D86}"/>
          </ac:spMkLst>
        </pc:spChg>
        <pc:spChg chg="add mod">
          <ac:chgData name="Belén Urosa Sanz" userId="d5723001-bb1e-4fdb-b32f-8e2ca7ae9313" providerId="ADAL" clId="{64D0E32D-E2B0-4466-B72E-9CDFBB43EEBB}" dt="2025-06-21T22:01:14.557" v="387" actId="692"/>
          <ac:spMkLst>
            <pc:docMk/>
            <pc:sldMk cId="1711290767" sldId="342"/>
            <ac:spMk id="25" creationId="{21D39BE8-6E0B-03FE-7BB7-12744D31B594}"/>
          </ac:spMkLst>
        </pc:spChg>
        <pc:spChg chg="add mod">
          <ac:chgData name="Belén Urosa Sanz" userId="d5723001-bb1e-4fdb-b32f-8e2ca7ae9313" providerId="ADAL" clId="{64D0E32D-E2B0-4466-B72E-9CDFBB43EEBB}" dt="2025-06-21T22:02:21.287" v="406" actId="20577"/>
          <ac:spMkLst>
            <pc:docMk/>
            <pc:sldMk cId="1711290767" sldId="342"/>
            <ac:spMk id="26" creationId="{53041439-05C1-5734-9C9E-A2DBF9413CD6}"/>
          </ac:spMkLst>
        </pc:spChg>
        <pc:spChg chg="add mod">
          <ac:chgData name="Belén Urosa Sanz" userId="d5723001-bb1e-4fdb-b32f-8e2ca7ae9313" providerId="ADAL" clId="{64D0E32D-E2B0-4466-B72E-9CDFBB43EEBB}" dt="2025-06-21T22:01:53.752" v="399" actId="20577"/>
          <ac:spMkLst>
            <pc:docMk/>
            <pc:sldMk cId="1711290767" sldId="342"/>
            <ac:spMk id="27" creationId="{3816B5A6-0ABA-3DB7-8B43-5DE0436D5505}"/>
          </ac:spMkLst>
        </pc:spChg>
        <pc:spChg chg="add mod">
          <ac:chgData name="Belén Urosa Sanz" userId="d5723001-bb1e-4fdb-b32f-8e2ca7ae9313" providerId="ADAL" clId="{64D0E32D-E2B0-4466-B72E-9CDFBB43EEBB}" dt="2025-06-21T22:01:44.838" v="396" actId="20577"/>
          <ac:spMkLst>
            <pc:docMk/>
            <pc:sldMk cId="1711290767" sldId="342"/>
            <ac:spMk id="28" creationId="{184D06F4-9208-1782-BC0B-7A0062B75A49}"/>
          </ac:spMkLst>
        </pc:spChg>
        <pc:spChg chg="add mod">
          <ac:chgData name="Belén Urosa Sanz" userId="d5723001-bb1e-4fdb-b32f-8e2ca7ae9313" providerId="ADAL" clId="{64D0E32D-E2B0-4466-B72E-9CDFBB43EEBB}" dt="2025-06-21T22:01:36.099" v="393" actId="20577"/>
          <ac:spMkLst>
            <pc:docMk/>
            <pc:sldMk cId="1711290767" sldId="342"/>
            <ac:spMk id="29" creationId="{772368C3-2ABE-2F24-3B25-450A6160CE00}"/>
          </ac:spMkLst>
        </pc:spChg>
      </pc:sldChg>
      <pc:sldChg chg="addSp delSp modSp add del mod setBg">
        <pc:chgData name="Belén Urosa Sanz" userId="d5723001-bb1e-4fdb-b32f-8e2ca7ae9313" providerId="ADAL" clId="{64D0E32D-E2B0-4466-B72E-9CDFBB43EEBB}" dt="2025-06-21T22:21:03.243" v="562" actId="47"/>
        <pc:sldMkLst>
          <pc:docMk/>
          <pc:sldMk cId="983228937" sldId="343"/>
        </pc:sldMkLst>
        <pc:spChg chg="add mod">
          <ac:chgData name="Belén Urosa Sanz" userId="d5723001-bb1e-4fdb-b32f-8e2ca7ae9313" providerId="ADAL" clId="{64D0E32D-E2B0-4466-B72E-9CDFBB43EEBB}" dt="2025-06-21T22:19:38.423" v="557" actId="478"/>
          <ac:spMkLst>
            <pc:docMk/>
            <pc:sldMk cId="983228937" sldId="343"/>
            <ac:spMk id="3" creationId="{E0B822E1-4AF9-B428-D045-292F4A8757F2}"/>
          </ac:spMkLst>
        </pc:spChg>
        <pc:spChg chg="mod">
          <ac:chgData name="Belén Urosa Sanz" userId="d5723001-bb1e-4fdb-b32f-8e2ca7ae9313" providerId="ADAL" clId="{64D0E32D-E2B0-4466-B72E-9CDFBB43EEBB}" dt="2025-06-21T22:19:22.799" v="555" actId="20577"/>
          <ac:spMkLst>
            <pc:docMk/>
            <pc:sldMk cId="983228937" sldId="343"/>
            <ac:spMk id="2544" creationId="{F8673A75-4100-70CB-2015-7B66EE1CDCD2}"/>
          </ac:spMkLst>
        </pc:spChg>
        <pc:spChg chg="del mod">
          <ac:chgData name="Belén Urosa Sanz" userId="d5723001-bb1e-4fdb-b32f-8e2ca7ae9313" providerId="ADAL" clId="{64D0E32D-E2B0-4466-B72E-9CDFBB43EEBB}" dt="2025-06-21T22:19:38.423" v="557" actId="478"/>
          <ac:spMkLst>
            <pc:docMk/>
            <pc:sldMk cId="983228937" sldId="343"/>
            <ac:spMk id="2580" creationId="{C00DFA77-E577-175C-0B7D-32E48CAB86AF}"/>
          </ac:spMkLst>
        </pc:spChg>
      </pc:sldChg>
      <pc:sldChg chg="modSp add del mod">
        <pc:chgData name="Belén Urosa Sanz" userId="d5723001-bb1e-4fdb-b32f-8e2ca7ae9313" providerId="ADAL" clId="{64D0E32D-E2B0-4466-B72E-9CDFBB43EEBB}" dt="2025-06-22T09:23:49.724" v="2601" actId="47"/>
        <pc:sldMkLst>
          <pc:docMk/>
          <pc:sldMk cId="1690210121" sldId="343"/>
        </pc:sldMkLst>
        <pc:spChg chg="mod">
          <ac:chgData name="Belén Urosa Sanz" userId="d5723001-bb1e-4fdb-b32f-8e2ca7ae9313" providerId="ADAL" clId="{64D0E32D-E2B0-4466-B72E-9CDFBB43EEBB}" dt="2025-06-22T08:58:00.103" v="2465"/>
          <ac:spMkLst>
            <pc:docMk/>
            <pc:sldMk cId="1690210121" sldId="343"/>
            <ac:spMk id="3" creationId="{F6BE3F6F-755B-BD65-551F-104258CFAF66}"/>
          </ac:spMkLst>
        </pc:spChg>
      </pc:sldChg>
      <pc:sldChg chg="addSp delSp modSp add mod setBg delAnim modAnim">
        <pc:chgData name="Belén Urosa Sanz" userId="d5723001-bb1e-4fdb-b32f-8e2ca7ae9313" providerId="ADAL" clId="{64D0E32D-E2B0-4466-B72E-9CDFBB43EEBB}" dt="2025-06-22T06:37:47.403" v="1287" actId="1076"/>
        <pc:sldMkLst>
          <pc:docMk/>
          <pc:sldMk cId="1666390004" sldId="344"/>
        </pc:sldMkLst>
        <pc:spChg chg="add del mod">
          <ac:chgData name="Belén Urosa Sanz" userId="d5723001-bb1e-4fdb-b32f-8e2ca7ae9313" providerId="ADAL" clId="{64D0E32D-E2B0-4466-B72E-9CDFBB43EEBB}" dt="2025-06-22T06:28:55.007" v="1245" actId="21"/>
          <ac:spMkLst>
            <pc:docMk/>
            <pc:sldMk cId="1666390004" sldId="344"/>
            <ac:spMk id="2" creationId="{A71FA120-5FF6-30A9-3EAA-9507FE2232D6}"/>
          </ac:spMkLst>
        </pc:spChg>
        <pc:spChg chg="add del mod">
          <ac:chgData name="Belén Urosa Sanz" userId="d5723001-bb1e-4fdb-b32f-8e2ca7ae9313" providerId="ADAL" clId="{64D0E32D-E2B0-4466-B72E-9CDFBB43EEBB}" dt="2025-06-22T06:29:09.006" v="1247" actId="21"/>
          <ac:spMkLst>
            <pc:docMk/>
            <pc:sldMk cId="1666390004" sldId="344"/>
            <ac:spMk id="3" creationId="{781FE772-B0D4-1570-BCE6-78B8E08FB2EE}"/>
          </ac:spMkLst>
        </pc:spChg>
        <pc:spChg chg="add del mod">
          <ac:chgData name="Belén Urosa Sanz" userId="d5723001-bb1e-4fdb-b32f-8e2ca7ae9313" providerId="ADAL" clId="{64D0E32D-E2B0-4466-B72E-9CDFBB43EEBB}" dt="2025-06-22T06:29:03.694" v="1246"/>
          <ac:spMkLst>
            <pc:docMk/>
            <pc:sldMk cId="1666390004" sldId="344"/>
            <ac:spMk id="5" creationId="{98ABF150-D256-725B-E6E2-F1FDD58D1711}"/>
          </ac:spMkLst>
        </pc:spChg>
        <pc:spChg chg="add del mod">
          <ac:chgData name="Belén Urosa Sanz" userId="d5723001-bb1e-4fdb-b32f-8e2ca7ae9313" providerId="ADAL" clId="{64D0E32D-E2B0-4466-B72E-9CDFBB43EEBB}" dt="2025-06-22T06:29:18.166" v="1248"/>
          <ac:spMkLst>
            <pc:docMk/>
            <pc:sldMk cId="1666390004" sldId="344"/>
            <ac:spMk id="7" creationId="{27CB143E-FAFA-B6D4-FD4D-1F16997BC1CC}"/>
          </ac:spMkLst>
        </pc:spChg>
        <pc:spChg chg="add mod">
          <ac:chgData name="Belén Urosa Sanz" userId="d5723001-bb1e-4fdb-b32f-8e2ca7ae9313" providerId="ADAL" clId="{64D0E32D-E2B0-4466-B72E-9CDFBB43EEBB}" dt="2025-06-22T06:29:03.694" v="1246"/>
          <ac:spMkLst>
            <pc:docMk/>
            <pc:sldMk cId="1666390004" sldId="344"/>
            <ac:spMk id="8" creationId="{A71FA120-5FF6-30A9-3EAA-9507FE2232D6}"/>
          </ac:spMkLst>
        </pc:spChg>
        <pc:spChg chg="add mod">
          <ac:chgData name="Belén Urosa Sanz" userId="d5723001-bb1e-4fdb-b32f-8e2ca7ae9313" providerId="ADAL" clId="{64D0E32D-E2B0-4466-B72E-9CDFBB43EEBB}" dt="2025-06-22T06:29:18.166" v="1248"/>
          <ac:spMkLst>
            <pc:docMk/>
            <pc:sldMk cId="1666390004" sldId="344"/>
            <ac:spMk id="9" creationId="{781FE772-B0D4-1570-BCE6-78B8E08FB2EE}"/>
          </ac:spMkLst>
        </pc:spChg>
        <pc:spChg chg="mod">
          <ac:chgData name="Belén Urosa Sanz" userId="d5723001-bb1e-4fdb-b32f-8e2ca7ae9313" providerId="ADAL" clId="{64D0E32D-E2B0-4466-B72E-9CDFBB43EEBB}" dt="2025-06-21T22:47:52.142" v="740" actId="404"/>
          <ac:spMkLst>
            <pc:docMk/>
            <pc:sldMk cId="1666390004" sldId="344"/>
            <ac:spMk id="2371" creationId="{BF9BFF92-F2DD-DCD2-F85C-97482A0FF616}"/>
          </ac:spMkLst>
        </pc:spChg>
        <pc:spChg chg="mod">
          <ac:chgData name="Belén Urosa Sanz" userId="d5723001-bb1e-4fdb-b32f-8e2ca7ae9313" providerId="ADAL" clId="{64D0E32D-E2B0-4466-B72E-9CDFBB43EEBB}" dt="2025-06-22T06:29:58.562" v="1254" actId="20577"/>
          <ac:spMkLst>
            <pc:docMk/>
            <pc:sldMk cId="1666390004" sldId="344"/>
            <ac:spMk id="2372" creationId="{562AB422-6137-DCE3-0B05-39EE6F81C13B}"/>
          </ac:spMkLst>
        </pc:spChg>
        <pc:spChg chg="del mod">
          <ac:chgData name="Belén Urosa Sanz" userId="d5723001-bb1e-4fdb-b32f-8e2ca7ae9313" providerId="ADAL" clId="{64D0E32D-E2B0-4466-B72E-9CDFBB43EEBB}" dt="2025-06-22T06:27:58.703" v="1235" actId="21"/>
          <ac:spMkLst>
            <pc:docMk/>
            <pc:sldMk cId="1666390004" sldId="344"/>
            <ac:spMk id="2391" creationId="{22861B8A-B069-0982-A005-9F9167517092}"/>
          </ac:spMkLst>
        </pc:spChg>
        <pc:spChg chg="del mod">
          <ac:chgData name="Belén Urosa Sanz" userId="d5723001-bb1e-4fdb-b32f-8e2ca7ae9313" providerId="ADAL" clId="{64D0E32D-E2B0-4466-B72E-9CDFBB43EEBB}" dt="2025-06-22T06:27:58.703" v="1235" actId="21"/>
          <ac:spMkLst>
            <pc:docMk/>
            <pc:sldMk cId="1666390004" sldId="344"/>
            <ac:spMk id="2392" creationId="{4EC18A53-D554-6B79-509E-A7A3FBB02A95}"/>
          </ac:spMkLst>
        </pc:spChg>
        <pc:grpChg chg="del">
          <ac:chgData name="Belén Urosa Sanz" userId="d5723001-bb1e-4fdb-b32f-8e2ca7ae9313" providerId="ADAL" clId="{64D0E32D-E2B0-4466-B72E-9CDFBB43EEBB}" dt="2025-06-21T22:09:07.877" v="425" actId="478"/>
          <ac:grpSpMkLst>
            <pc:docMk/>
            <pc:sldMk cId="1666390004" sldId="344"/>
            <ac:grpSpMk id="2368" creationId="{6F3FBBDD-AEF6-2FC3-B5D8-85CFCC1C0E80}"/>
          </ac:grpSpMkLst>
        </pc:grpChg>
        <pc:picChg chg="add mod">
          <ac:chgData name="Belén Urosa Sanz" userId="d5723001-bb1e-4fdb-b32f-8e2ca7ae9313" providerId="ADAL" clId="{64D0E32D-E2B0-4466-B72E-9CDFBB43EEBB}" dt="2025-06-22T06:37:47.403" v="1287" actId="1076"/>
          <ac:picMkLst>
            <pc:docMk/>
            <pc:sldMk cId="1666390004" sldId="344"/>
            <ac:picMk id="4098" creationId="{F8784067-6BED-2AF8-559B-EEBFC644DA1F}"/>
          </ac:picMkLst>
        </pc:picChg>
      </pc:sldChg>
      <pc:sldChg chg="add del">
        <pc:chgData name="Belén Urosa Sanz" userId="d5723001-bb1e-4fdb-b32f-8e2ca7ae9313" providerId="ADAL" clId="{64D0E32D-E2B0-4466-B72E-9CDFBB43EEBB}" dt="2025-06-22T08:54:41.834" v="2434" actId="47"/>
        <pc:sldMkLst>
          <pc:docMk/>
          <pc:sldMk cId="2977975779" sldId="345"/>
        </pc:sldMkLst>
      </pc:sldChg>
      <pc:sldChg chg="new del">
        <pc:chgData name="Belén Urosa Sanz" userId="d5723001-bb1e-4fdb-b32f-8e2ca7ae9313" providerId="ADAL" clId="{64D0E32D-E2B0-4466-B72E-9CDFBB43EEBB}" dt="2025-06-21T22:18:39.143" v="521" actId="47"/>
        <pc:sldMkLst>
          <pc:docMk/>
          <pc:sldMk cId="4258078590" sldId="345"/>
        </pc:sldMkLst>
      </pc:sldChg>
      <pc:sldChg chg="add del">
        <pc:chgData name="Belén Urosa Sanz" userId="d5723001-bb1e-4fdb-b32f-8e2ca7ae9313" providerId="ADAL" clId="{64D0E32D-E2B0-4466-B72E-9CDFBB43EEBB}" dt="2025-06-22T08:55:17.703" v="2442" actId="47"/>
        <pc:sldMkLst>
          <pc:docMk/>
          <pc:sldMk cId="4164951857" sldId="346"/>
        </pc:sldMkLst>
      </pc:sldChg>
      <pc:sldChg chg="add del">
        <pc:chgData name="Belén Urosa Sanz" userId="d5723001-bb1e-4fdb-b32f-8e2ca7ae9313" providerId="ADAL" clId="{64D0E32D-E2B0-4466-B72E-9CDFBB43EEBB}" dt="2025-06-22T08:55:49.865" v="2448" actId="47"/>
        <pc:sldMkLst>
          <pc:docMk/>
          <pc:sldMk cId="944263263" sldId="347"/>
        </pc:sldMkLst>
      </pc:sldChg>
      <pc:sldChg chg="addSp delSp modSp add mod ord setBg delDesignElem">
        <pc:chgData name="Belén Urosa Sanz" userId="d5723001-bb1e-4fdb-b32f-8e2ca7ae9313" providerId="ADAL" clId="{64D0E32D-E2B0-4466-B72E-9CDFBB43EEBB}" dt="2025-06-22T09:35:52.039" v="2642" actId="20577"/>
        <pc:sldMkLst>
          <pc:docMk/>
          <pc:sldMk cId="3119095663" sldId="348"/>
        </pc:sldMkLst>
        <pc:spChg chg="mod">
          <ac:chgData name="Belén Urosa Sanz" userId="d5723001-bb1e-4fdb-b32f-8e2ca7ae9313" providerId="ADAL" clId="{64D0E32D-E2B0-4466-B72E-9CDFBB43EEBB}" dt="2025-06-22T09:35:06.254" v="2629" actId="1076"/>
          <ac:spMkLst>
            <pc:docMk/>
            <pc:sldMk cId="3119095663" sldId="348"/>
            <ac:spMk id="3" creationId="{1801A998-C199-743C-9FF0-C1766DC20D96}"/>
          </ac:spMkLst>
        </pc:spChg>
        <pc:spChg chg="add mod">
          <ac:chgData name="Belén Urosa Sanz" userId="d5723001-bb1e-4fdb-b32f-8e2ca7ae9313" providerId="ADAL" clId="{64D0E32D-E2B0-4466-B72E-9CDFBB43EEBB}" dt="2025-06-22T09:34:51.740" v="2628"/>
          <ac:spMkLst>
            <pc:docMk/>
            <pc:sldMk cId="3119095663" sldId="348"/>
            <ac:spMk id="4" creationId="{70DDF36E-3558-0665-A80B-21EF67E31E5B}"/>
          </ac:spMkLst>
        </pc:spChg>
        <pc:spChg chg="add mod">
          <ac:chgData name="Belén Urosa Sanz" userId="d5723001-bb1e-4fdb-b32f-8e2ca7ae9313" providerId="ADAL" clId="{64D0E32D-E2B0-4466-B72E-9CDFBB43EEBB}" dt="2025-06-22T09:34:51.740" v="2628"/>
          <ac:spMkLst>
            <pc:docMk/>
            <pc:sldMk cId="3119095663" sldId="348"/>
            <ac:spMk id="5" creationId="{BFD7AFB6-7E02-F77F-DEC3-BC5B0EFE6E7F}"/>
          </ac:spMkLst>
        </pc:spChg>
        <pc:spChg chg="add mod">
          <ac:chgData name="Belén Urosa Sanz" userId="d5723001-bb1e-4fdb-b32f-8e2ca7ae9313" providerId="ADAL" clId="{64D0E32D-E2B0-4466-B72E-9CDFBB43EEBB}" dt="2025-06-22T09:34:51.740" v="2628"/>
          <ac:spMkLst>
            <pc:docMk/>
            <pc:sldMk cId="3119095663" sldId="348"/>
            <ac:spMk id="6" creationId="{69F0D55D-0F30-96BA-9E03-0AF1EF6D8F1F}"/>
          </ac:spMkLst>
        </pc:spChg>
        <pc:spChg chg="add mod">
          <ac:chgData name="Belén Urosa Sanz" userId="d5723001-bb1e-4fdb-b32f-8e2ca7ae9313" providerId="ADAL" clId="{64D0E32D-E2B0-4466-B72E-9CDFBB43EEBB}" dt="2025-06-22T09:34:51.740" v="2628"/>
          <ac:spMkLst>
            <pc:docMk/>
            <pc:sldMk cId="3119095663" sldId="348"/>
            <ac:spMk id="7" creationId="{7EB4F814-FD95-C824-EB45-87B12A5664FD}"/>
          </ac:spMkLst>
        </pc:spChg>
        <pc:spChg chg="add mod">
          <ac:chgData name="Belén Urosa Sanz" userId="d5723001-bb1e-4fdb-b32f-8e2ca7ae9313" providerId="ADAL" clId="{64D0E32D-E2B0-4466-B72E-9CDFBB43EEBB}" dt="2025-06-22T09:34:51.740" v="2628"/>
          <ac:spMkLst>
            <pc:docMk/>
            <pc:sldMk cId="3119095663" sldId="348"/>
            <ac:spMk id="8" creationId="{23557E31-4B0B-FAA6-AE15-B92DA680F609}"/>
          </ac:spMkLst>
        </pc:spChg>
        <pc:spChg chg="del">
          <ac:chgData name="Belén Urosa Sanz" userId="d5723001-bb1e-4fdb-b32f-8e2ca7ae9313" providerId="ADAL" clId="{64D0E32D-E2B0-4466-B72E-9CDFBB43EEBB}" dt="2025-06-21T22:50:19.469" v="747"/>
          <ac:spMkLst>
            <pc:docMk/>
            <pc:sldMk cId="3119095663" sldId="348"/>
            <ac:spMk id="8" creationId="{A8384FB5-9ADC-4DDC-881B-597D56F5B15D}"/>
          </ac:spMkLst>
        </pc:spChg>
        <pc:spChg chg="add mod">
          <ac:chgData name="Belén Urosa Sanz" userId="d5723001-bb1e-4fdb-b32f-8e2ca7ae9313" providerId="ADAL" clId="{64D0E32D-E2B0-4466-B72E-9CDFBB43EEBB}" dt="2025-06-22T09:34:51.740" v="2628"/>
          <ac:spMkLst>
            <pc:docMk/>
            <pc:sldMk cId="3119095663" sldId="348"/>
            <ac:spMk id="9" creationId="{A6FFA0D0-83E7-4B49-EB59-318E187D8007}"/>
          </ac:spMkLst>
        </pc:spChg>
        <pc:spChg chg="del">
          <ac:chgData name="Belén Urosa Sanz" userId="d5723001-bb1e-4fdb-b32f-8e2ca7ae9313" providerId="ADAL" clId="{64D0E32D-E2B0-4466-B72E-9CDFBB43EEBB}" dt="2025-06-21T22:50:19.469" v="747"/>
          <ac:spMkLst>
            <pc:docMk/>
            <pc:sldMk cId="3119095663" sldId="348"/>
            <ac:spMk id="10" creationId="{91E5A9A7-95C6-4F4F-B00E-C82E07FE62EF}"/>
          </ac:spMkLst>
        </pc:spChg>
        <pc:spChg chg="add mod">
          <ac:chgData name="Belén Urosa Sanz" userId="d5723001-bb1e-4fdb-b32f-8e2ca7ae9313" providerId="ADAL" clId="{64D0E32D-E2B0-4466-B72E-9CDFBB43EEBB}" dt="2025-06-22T09:34:51.740" v="2628"/>
          <ac:spMkLst>
            <pc:docMk/>
            <pc:sldMk cId="3119095663" sldId="348"/>
            <ac:spMk id="10" creationId="{E4E21958-0AEF-6203-BA7C-80DE227A2C4F}"/>
          </ac:spMkLst>
        </pc:spChg>
        <pc:spChg chg="del">
          <ac:chgData name="Belén Urosa Sanz" userId="d5723001-bb1e-4fdb-b32f-8e2ca7ae9313" providerId="ADAL" clId="{64D0E32D-E2B0-4466-B72E-9CDFBB43EEBB}" dt="2025-06-21T22:50:19.469" v="747"/>
          <ac:spMkLst>
            <pc:docMk/>
            <pc:sldMk cId="3119095663" sldId="348"/>
            <ac:spMk id="12" creationId="{D07DD2DE-F619-49DD-B5E7-03A290FF4ED1}"/>
          </ac:spMkLst>
        </pc:spChg>
        <pc:spChg chg="del">
          <ac:chgData name="Belén Urosa Sanz" userId="d5723001-bb1e-4fdb-b32f-8e2ca7ae9313" providerId="ADAL" clId="{64D0E32D-E2B0-4466-B72E-9CDFBB43EEBB}" dt="2025-06-21T22:50:19.469" v="747"/>
          <ac:spMkLst>
            <pc:docMk/>
            <pc:sldMk cId="3119095663" sldId="348"/>
            <ac:spMk id="14" creationId="{85149191-5F60-4A28-AAFF-039F96B0F3EC}"/>
          </ac:spMkLst>
        </pc:spChg>
        <pc:spChg chg="del">
          <ac:chgData name="Belén Urosa Sanz" userId="d5723001-bb1e-4fdb-b32f-8e2ca7ae9313" providerId="ADAL" clId="{64D0E32D-E2B0-4466-B72E-9CDFBB43EEBB}" dt="2025-06-21T22:50:19.469" v="747"/>
          <ac:spMkLst>
            <pc:docMk/>
            <pc:sldMk cId="3119095663" sldId="348"/>
            <ac:spMk id="16" creationId="{F8260ED5-17F7-4158-B241-D51DD4CF1B7E}"/>
          </ac:spMkLst>
        </pc:spChg>
        <pc:graphicFrameChg chg="mod modGraphic">
          <ac:chgData name="Belén Urosa Sanz" userId="d5723001-bb1e-4fdb-b32f-8e2ca7ae9313" providerId="ADAL" clId="{64D0E32D-E2B0-4466-B72E-9CDFBB43EEBB}" dt="2025-06-22T09:35:52.039" v="2642" actId="20577"/>
          <ac:graphicFrameMkLst>
            <pc:docMk/>
            <pc:sldMk cId="3119095663" sldId="348"/>
            <ac:graphicFrameMk id="2" creationId="{5BD92F78-BF3B-C620-272E-47FBAE8D7F6C}"/>
          </ac:graphicFrameMkLst>
        </pc:graphicFrameChg>
        <pc:cxnChg chg="add mod">
          <ac:chgData name="Belén Urosa Sanz" userId="d5723001-bb1e-4fdb-b32f-8e2ca7ae9313" providerId="ADAL" clId="{64D0E32D-E2B0-4466-B72E-9CDFBB43EEBB}" dt="2025-06-22T09:34:51.740" v="2628"/>
          <ac:cxnSpMkLst>
            <pc:docMk/>
            <pc:sldMk cId="3119095663" sldId="348"/>
            <ac:cxnSpMk id="11" creationId="{DF1C5F7E-4E70-7CFF-1F22-31D99E531602}"/>
          </ac:cxnSpMkLst>
        </pc:cxnChg>
      </pc:sldChg>
      <pc:sldChg chg="add del">
        <pc:chgData name="Belén Urosa Sanz" userId="d5723001-bb1e-4fdb-b32f-8e2ca7ae9313" providerId="ADAL" clId="{64D0E32D-E2B0-4466-B72E-9CDFBB43EEBB}" dt="2025-06-22T08:09:19.472" v="2195" actId="47"/>
        <pc:sldMkLst>
          <pc:docMk/>
          <pc:sldMk cId="586135531" sldId="349"/>
        </pc:sldMkLst>
      </pc:sldChg>
      <pc:sldChg chg="addSp delSp modSp add mod">
        <pc:chgData name="Belén Urosa Sanz" userId="d5723001-bb1e-4fdb-b32f-8e2ca7ae9313" providerId="ADAL" clId="{64D0E32D-E2B0-4466-B72E-9CDFBB43EEBB}" dt="2025-06-22T09:42:34.119" v="2690" actId="167"/>
        <pc:sldMkLst>
          <pc:docMk/>
          <pc:sldMk cId="409988017" sldId="350"/>
        </pc:sldMkLst>
        <pc:spChg chg="del mod">
          <ac:chgData name="Belén Urosa Sanz" userId="d5723001-bb1e-4fdb-b32f-8e2ca7ae9313" providerId="ADAL" clId="{64D0E32D-E2B0-4466-B72E-9CDFBB43EEBB}" dt="2025-06-22T08:48:00.009" v="2229" actId="478"/>
          <ac:spMkLst>
            <pc:docMk/>
            <pc:sldMk cId="409988017" sldId="350"/>
            <ac:spMk id="3" creationId="{C553C7ED-42D0-F6BB-4972-3EB5AA3571DF}"/>
          </ac:spMkLst>
        </pc:spChg>
        <pc:spChg chg="add mod ord">
          <ac:chgData name="Belén Urosa Sanz" userId="d5723001-bb1e-4fdb-b32f-8e2ca7ae9313" providerId="ADAL" clId="{64D0E32D-E2B0-4466-B72E-9CDFBB43EEBB}" dt="2025-06-22T09:42:34.119" v="2690" actId="167"/>
          <ac:spMkLst>
            <pc:docMk/>
            <pc:sldMk cId="409988017" sldId="350"/>
            <ac:spMk id="4" creationId="{E4794CA3-3381-CCB6-78BD-F5A00DF2AA84}"/>
          </ac:spMkLst>
        </pc:spChg>
        <pc:graphicFrameChg chg="add mod modGraphic">
          <ac:chgData name="Belén Urosa Sanz" userId="d5723001-bb1e-4fdb-b32f-8e2ca7ae9313" providerId="ADAL" clId="{64D0E32D-E2B0-4466-B72E-9CDFBB43EEBB}" dt="2025-06-22T09:42:06.265" v="2687" actId="1076"/>
          <ac:graphicFrameMkLst>
            <pc:docMk/>
            <pc:sldMk cId="409988017" sldId="350"/>
            <ac:graphicFrameMk id="2" creationId="{D85D913E-B6C4-60D7-41D4-26F8D685D7C8}"/>
          </ac:graphicFrameMkLst>
        </pc:graphicFrameChg>
      </pc:sldChg>
      <pc:sldChg chg="add del">
        <pc:chgData name="Belén Urosa Sanz" userId="d5723001-bb1e-4fdb-b32f-8e2ca7ae9313" providerId="ADAL" clId="{64D0E32D-E2B0-4466-B72E-9CDFBB43EEBB}" dt="2025-06-22T08:49:53.477" v="2239" actId="47"/>
        <pc:sldMkLst>
          <pc:docMk/>
          <pc:sldMk cId="2326416464" sldId="351"/>
        </pc:sldMkLst>
      </pc:sldChg>
      <pc:sldChg chg="add del">
        <pc:chgData name="Belén Urosa Sanz" userId="d5723001-bb1e-4fdb-b32f-8e2ca7ae9313" providerId="ADAL" clId="{64D0E32D-E2B0-4466-B72E-9CDFBB43EEBB}" dt="2025-06-22T08:52:09.779" v="2415" actId="47"/>
        <pc:sldMkLst>
          <pc:docMk/>
          <pc:sldMk cId="1140667926" sldId="352"/>
        </pc:sldMkLst>
      </pc:sldChg>
      <pc:sldChg chg="modSp add del mod ord">
        <pc:chgData name="Belén Urosa Sanz" userId="d5723001-bb1e-4fdb-b32f-8e2ca7ae9313" providerId="ADAL" clId="{64D0E32D-E2B0-4466-B72E-9CDFBB43EEBB}" dt="2025-06-22T09:48:47.954" v="2732" actId="47"/>
        <pc:sldMkLst>
          <pc:docMk/>
          <pc:sldMk cId="267204157" sldId="353"/>
        </pc:sldMkLst>
        <pc:spChg chg="mod">
          <ac:chgData name="Belén Urosa Sanz" userId="d5723001-bb1e-4fdb-b32f-8e2ca7ae9313" providerId="ADAL" clId="{64D0E32D-E2B0-4466-B72E-9CDFBB43EEBB}" dt="2025-06-22T08:59:08.997" v="2468" actId="1076"/>
          <ac:spMkLst>
            <pc:docMk/>
            <pc:sldMk cId="267204157" sldId="353"/>
            <ac:spMk id="10" creationId="{1B1CD6AD-28AB-7CC1-64A8-72385CB5D762}"/>
          </ac:spMkLst>
        </pc:spChg>
      </pc:sldChg>
      <pc:sldChg chg="modSp add mod ord">
        <pc:chgData name="Belén Urosa Sanz" userId="d5723001-bb1e-4fdb-b32f-8e2ca7ae9313" providerId="ADAL" clId="{64D0E32D-E2B0-4466-B72E-9CDFBB43EEBB}" dt="2025-06-22T09:34:30.351" v="2627" actId="403"/>
        <pc:sldMkLst>
          <pc:docMk/>
          <pc:sldMk cId="1732673014" sldId="370"/>
        </pc:sldMkLst>
        <pc:spChg chg="mod">
          <ac:chgData name="Belén Urosa Sanz" userId="d5723001-bb1e-4fdb-b32f-8e2ca7ae9313" providerId="ADAL" clId="{64D0E32D-E2B0-4466-B72E-9CDFBB43EEBB}" dt="2025-06-22T09:34:30.351" v="2627" actId="403"/>
          <ac:spMkLst>
            <pc:docMk/>
            <pc:sldMk cId="1732673014" sldId="370"/>
            <ac:spMk id="10" creationId="{716654B5-60F2-2B7B-E7B2-F05785B994D6}"/>
          </ac:spMkLst>
        </pc:spChg>
      </pc:sldChg>
      <pc:sldChg chg="addSp modSp add mod ord">
        <pc:chgData name="Belén Urosa Sanz" userId="d5723001-bb1e-4fdb-b32f-8e2ca7ae9313" providerId="ADAL" clId="{64D0E32D-E2B0-4466-B72E-9CDFBB43EEBB}" dt="2025-06-22T06:29:52.992" v="1252"/>
        <pc:sldMkLst>
          <pc:docMk/>
          <pc:sldMk cId="2654314983" sldId="375"/>
        </pc:sldMkLst>
        <pc:spChg chg="add mod">
          <ac:chgData name="Belén Urosa Sanz" userId="d5723001-bb1e-4fdb-b32f-8e2ca7ae9313" providerId="ADAL" clId="{64D0E32D-E2B0-4466-B72E-9CDFBB43EEBB}" dt="2025-06-21T22:33:30.897" v="697" actId="1076"/>
          <ac:spMkLst>
            <pc:docMk/>
            <pc:sldMk cId="2654314983" sldId="375"/>
            <ac:spMk id="4" creationId="{761B56C9-10ED-DB9A-856B-B31E45ABA5B2}"/>
          </ac:spMkLst>
        </pc:spChg>
        <pc:spChg chg="add mod">
          <ac:chgData name="Belén Urosa Sanz" userId="d5723001-bb1e-4fdb-b32f-8e2ca7ae9313" providerId="ADAL" clId="{64D0E32D-E2B0-4466-B72E-9CDFBB43EEBB}" dt="2025-06-21T22:33:30.897" v="697" actId="1076"/>
          <ac:spMkLst>
            <pc:docMk/>
            <pc:sldMk cId="2654314983" sldId="375"/>
            <ac:spMk id="5" creationId="{F8344556-6935-68F3-A057-B7D851E71203}"/>
          </ac:spMkLst>
        </pc:spChg>
        <pc:spChg chg="add mod">
          <ac:chgData name="Belén Urosa Sanz" userId="d5723001-bb1e-4fdb-b32f-8e2ca7ae9313" providerId="ADAL" clId="{64D0E32D-E2B0-4466-B72E-9CDFBB43EEBB}" dt="2025-06-21T22:33:30.897" v="697" actId="1076"/>
          <ac:spMkLst>
            <pc:docMk/>
            <pc:sldMk cId="2654314983" sldId="375"/>
            <ac:spMk id="6" creationId="{105DCFFB-7AA4-5E10-8008-6CC7EB4BDFEB}"/>
          </ac:spMkLst>
        </pc:spChg>
        <pc:spChg chg="mod">
          <ac:chgData name="Belén Urosa Sanz" userId="d5723001-bb1e-4fdb-b32f-8e2ca7ae9313" providerId="ADAL" clId="{64D0E32D-E2B0-4466-B72E-9CDFBB43EEBB}" dt="2025-06-21T22:32:55.727" v="695" actId="207"/>
          <ac:spMkLst>
            <pc:docMk/>
            <pc:sldMk cId="2654314983" sldId="375"/>
            <ac:spMk id="7" creationId="{DD0E4C69-5F7F-EC64-035A-AF3FAFB8B21C}"/>
          </ac:spMkLst>
        </pc:spChg>
        <pc:spChg chg="mod">
          <ac:chgData name="Belén Urosa Sanz" userId="d5723001-bb1e-4fdb-b32f-8e2ca7ae9313" providerId="ADAL" clId="{64D0E32D-E2B0-4466-B72E-9CDFBB43EEBB}" dt="2025-06-21T22:29:37.578" v="686" actId="164"/>
          <ac:spMkLst>
            <pc:docMk/>
            <pc:sldMk cId="2654314983" sldId="375"/>
            <ac:spMk id="9" creationId="{19ACAB78-F1B8-EB95-28A2-1547B80AD7B3}"/>
          </ac:spMkLst>
        </pc:spChg>
        <pc:spChg chg="mod">
          <ac:chgData name="Belén Urosa Sanz" userId="d5723001-bb1e-4fdb-b32f-8e2ca7ae9313" providerId="ADAL" clId="{64D0E32D-E2B0-4466-B72E-9CDFBB43EEBB}" dt="2025-06-21T22:29:37.578" v="686" actId="164"/>
          <ac:spMkLst>
            <pc:docMk/>
            <pc:sldMk cId="2654314983" sldId="375"/>
            <ac:spMk id="10" creationId="{B47ADC33-5695-0E09-8D93-BC48B8413335}"/>
          </ac:spMkLst>
        </pc:spChg>
        <pc:spChg chg="mod">
          <ac:chgData name="Belén Urosa Sanz" userId="d5723001-bb1e-4fdb-b32f-8e2ca7ae9313" providerId="ADAL" clId="{64D0E32D-E2B0-4466-B72E-9CDFBB43EEBB}" dt="2025-06-21T22:29:37.578" v="686" actId="164"/>
          <ac:spMkLst>
            <pc:docMk/>
            <pc:sldMk cId="2654314983" sldId="375"/>
            <ac:spMk id="11" creationId="{3060B1FF-6181-B6E9-2A4E-927C60BC452B}"/>
          </ac:spMkLst>
        </pc:spChg>
        <pc:spChg chg="mod">
          <ac:chgData name="Belén Urosa Sanz" userId="d5723001-bb1e-4fdb-b32f-8e2ca7ae9313" providerId="ADAL" clId="{64D0E32D-E2B0-4466-B72E-9CDFBB43EEBB}" dt="2025-06-21T22:29:37.578" v="686" actId="164"/>
          <ac:spMkLst>
            <pc:docMk/>
            <pc:sldMk cId="2654314983" sldId="375"/>
            <ac:spMk id="12" creationId="{98FB5446-FD49-F347-A4CA-55992A1B2370}"/>
          </ac:spMkLst>
        </pc:spChg>
        <pc:spChg chg="add mod">
          <ac:chgData name="Belén Urosa Sanz" userId="d5723001-bb1e-4fdb-b32f-8e2ca7ae9313" providerId="ADAL" clId="{64D0E32D-E2B0-4466-B72E-9CDFBB43EEBB}" dt="2025-06-21T22:33:30.897" v="697" actId="1076"/>
          <ac:spMkLst>
            <pc:docMk/>
            <pc:sldMk cId="2654314983" sldId="375"/>
            <ac:spMk id="13" creationId="{560966B5-F132-07C4-93E6-D22D21841B0F}"/>
          </ac:spMkLst>
        </pc:spChg>
        <pc:spChg chg="add mod">
          <ac:chgData name="Belén Urosa Sanz" userId="d5723001-bb1e-4fdb-b32f-8e2ca7ae9313" providerId="ADAL" clId="{64D0E32D-E2B0-4466-B72E-9CDFBB43EEBB}" dt="2025-06-21T22:33:30.897" v="697" actId="1076"/>
          <ac:spMkLst>
            <pc:docMk/>
            <pc:sldMk cId="2654314983" sldId="375"/>
            <ac:spMk id="14" creationId="{0BFD795F-293D-96E3-FABB-BCA5E03F5E12}"/>
          </ac:spMkLst>
        </pc:spChg>
        <pc:spChg chg="add mod">
          <ac:chgData name="Belén Urosa Sanz" userId="d5723001-bb1e-4fdb-b32f-8e2ca7ae9313" providerId="ADAL" clId="{64D0E32D-E2B0-4466-B72E-9CDFBB43EEBB}" dt="2025-06-21T22:33:30.897" v="697" actId="1076"/>
          <ac:spMkLst>
            <pc:docMk/>
            <pc:sldMk cId="2654314983" sldId="375"/>
            <ac:spMk id="15" creationId="{8AAE1C0B-37F7-E8BD-5FB5-0B4B819F37C0}"/>
          </ac:spMkLst>
        </pc:spChg>
        <pc:spChg chg="add mod">
          <ac:chgData name="Belén Urosa Sanz" userId="d5723001-bb1e-4fdb-b32f-8e2ca7ae9313" providerId="ADAL" clId="{64D0E32D-E2B0-4466-B72E-9CDFBB43EEBB}" dt="2025-06-21T22:33:30.897" v="697" actId="1076"/>
          <ac:spMkLst>
            <pc:docMk/>
            <pc:sldMk cId="2654314983" sldId="375"/>
            <ac:spMk id="16" creationId="{6155BBB5-0F03-1E66-E8F2-52CB25B15F3F}"/>
          </ac:spMkLst>
        </pc:spChg>
        <pc:spChg chg="mod">
          <ac:chgData name="Belén Urosa Sanz" userId="d5723001-bb1e-4fdb-b32f-8e2ca7ae9313" providerId="ADAL" clId="{64D0E32D-E2B0-4466-B72E-9CDFBB43EEBB}" dt="2025-06-21T22:29:17.967" v="683" actId="1076"/>
          <ac:spMkLst>
            <pc:docMk/>
            <pc:sldMk cId="2654314983" sldId="375"/>
            <ac:spMk id="327" creationId="{28153415-8F3B-9BBC-6D4C-171E4E2148AA}"/>
          </ac:spMkLst>
        </pc:spChg>
        <pc:spChg chg="mod">
          <ac:chgData name="Belén Urosa Sanz" userId="d5723001-bb1e-4fdb-b32f-8e2ca7ae9313" providerId="ADAL" clId="{64D0E32D-E2B0-4466-B72E-9CDFBB43EEBB}" dt="2025-06-21T22:30:09.740" v="688" actId="207"/>
          <ac:spMkLst>
            <pc:docMk/>
            <pc:sldMk cId="2654314983" sldId="375"/>
            <ac:spMk id="328" creationId="{A32BEF7E-E8B2-374E-9E0A-3CC2F095F9EC}"/>
          </ac:spMkLst>
        </pc:spChg>
        <pc:spChg chg="mod">
          <ac:chgData name="Belén Urosa Sanz" userId="d5723001-bb1e-4fdb-b32f-8e2ca7ae9313" providerId="ADAL" clId="{64D0E32D-E2B0-4466-B72E-9CDFBB43EEBB}" dt="2025-06-21T22:32:12.314" v="692" actId="207"/>
          <ac:spMkLst>
            <pc:docMk/>
            <pc:sldMk cId="2654314983" sldId="375"/>
            <ac:spMk id="329" creationId="{A74A3272-E4FC-D074-5305-8B626E7E7688}"/>
          </ac:spMkLst>
        </pc:spChg>
        <pc:spChg chg="mod">
          <ac:chgData name="Belén Urosa Sanz" userId="d5723001-bb1e-4fdb-b32f-8e2ca7ae9313" providerId="ADAL" clId="{64D0E32D-E2B0-4466-B72E-9CDFBB43EEBB}" dt="2025-06-21T22:32:47.151" v="694" actId="207"/>
          <ac:spMkLst>
            <pc:docMk/>
            <pc:sldMk cId="2654314983" sldId="375"/>
            <ac:spMk id="330" creationId="{A3594682-B0C8-EEA5-8A62-8BA57B3D224A}"/>
          </ac:spMkLst>
        </pc:spChg>
        <pc:spChg chg="mod">
          <ac:chgData name="Belén Urosa Sanz" userId="d5723001-bb1e-4fdb-b32f-8e2ca7ae9313" providerId="ADAL" clId="{64D0E32D-E2B0-4466-B72E-9CDFBB43EEBB}" dt="2025-06-21T22:29:13.885" v="682" actId="207"/>
          <ac:spMkLst>
            <pc:docMk/>
            <pc:sldMk cId="2654314983" sldId="375"/>
            <ac:spMk id="331" creationId="{0ED904CA-5E14-0CAD-0633-F7A7CD547048}"/>
          </ac:spMkLst>
        </pc:spChg>
        <pc:grpChg chg="add mod">
          <ac:chgData name="Belén Urosa Sanz" userId="d5723001-bb1e-4fdb-b32f-8e2ca7ae9313" providerId="ADAL" clId="{64D0E32D-E2B0-4466-B72E-9CDFBB43EEBB}" dt="2025-06-21T22:29:42.223" v="687" actId="1076"/>
          <ac:grpSpMkLst>
            <pc:docMk/>
            <pc:sldMk cId="2654314983" sldId="375"/>
            <ac:grpSpMk id="3" creationId="{309B4D70-D2AC-8838-2D51-A6230D87EF09}"/>
          </ac:grpSpMkLst>
        </pc:grpChg>
        <pc:graphicFrameChg chg="mod">
          <ac:chgData name="Belén Urosa Sanz" userId="d5723001-bb1e-4fdb-b32f-8e2ca7ae9313" providerId="ADAL" clId="{64D0E32D-E2B0-4466-B72E-9CDFBB43EEBB}" dt="2025-06-21T22:32:24.589" v="693" actId="207"/>
          <ac:graphicFrameMkLst>
            <pc:docMk/>
            <pc:sldMk cId="2654314983" sldId="375"/>
            <ac:graphicFrameMk id="2" creationId="{A2A8F1B5-D1E3-B06A-325A-C3AA137FC694}"/>
          </ac:graphicFrameMkLst>
        </pc:graphicFrameChg>
        <pc:cxnChg chg="add mod">
          <ac:chgData name="Belén Urosa Sanz" userId="d5723001-bb1e-4fdb-b32f-8e2ca7ae9313" providerId="ADAL" clId="{64D0E32D-E2B0-4466-B72E-9CDFBB43EEBB}" dt="2025-06-21T22:33:30.897" v="697" actId="1076"/>
          <ac:cxnSpMkLst>
            <pc:docMk/>
            <pc:sldMk cId="2654314983" sldId="375"/>
            <ac:cxnSpMk id="17" creationId="{2BD7212E-AE38-DBE3-1C49-8E43EC3FB64A}"/>
          </ac:cxnSpMkLst>
        </pc:cxnChg>
      </pc:sldChg>
      <pc:sldChg chg="add del">
        <pc:chgData name="Belén Urosa Sanz" userId="d5723001-bb1e-4fdb-b32f-8e2ca7ae9313" providerId="ADAL" clId="{64D0E32D-E2B0-4466-B72E-9CDFBB43EEBB}" dt="2025-06-21T22:18:43.121" v="522" actId="47"/>
        <pc:sldMkLst>
          <pc:docMk/>
          <pc:sldMk cId="2068763988" sldId="376"/>
        </pc:sldMkLst>
      </pc:sldChg>
      <pc:sldChg chg="addSp modSp add mod ord modClrScheme chgLayout">
        <pc:chgData name="Belén Urosa Sanz" userId="d5723001-bb1e-4fdb-b32f-8e2ca7ae9313" providerId="ADAL" clId="{64D0E32D-E2B0-4466-B72E-9CDFBB43EEBB}" dt="2025-06-22T09:44:14.246" v="2696" actId="164"/>
        <pc:sldMkLst>
          <pc:docMk/>
          <pc:sldMk cId="716194030" sldId="377"/>
        </pc:sldMkLst>
        <pc:spChg chg="add mod">
          <ac:chgData name="Belén Urosa Sanz" userId="d5723001-bb1e-4fdb-b32f-8e2ca7ae9313" providerId="ADAL" clId="{64D0E32D-E2B0-4466-B72E-9CDFBB43EEBB}" dt="2025-06-22T09:44:14.246" v="2696" actId="164"/>
          <ac:spMkLst>
            <pc:docMk/>
            <pc:sldMk cId="716194030" sldId="377"/>
            <ac:spMk id="2" creationId="{338D0AA0-A278-A7B7-53FC-57E5CB3A538A}"/>
          </ac:spMkLst>
        </pc:spChg>
        <pc:spChg chg="mod ord">
          <ac:chgData name="Belén Urosa Sanz" userId="d5723001-bb1e-4fdb-b32f-8e2ca7ae9313" providerId="ADAL" clId="{64D0E32D-E2B0-4466-B72E-9CDFBB43EEBB}" dt="2025-06-21T22:14:18.207" v="497" actId="700"/>
          <ac:spMkLst>
            <pc:docMk/>
            <pc:sldMk cId="716194030" sldId="377"/>
            <ac:spMk id="3" creationId="{50166D7C-6EF6-FEC6-D6BB-0B17D1E836E4}"/>
          </ac:spMkLst>
        </pc:spChg>
        <pc:spChg chg="add mod">
          <ac:chgData name="Belén Urosa Sanz" userId="d5723001-bb1e-4fdb-b32f-8e2ca7ae9313" providerId="ADAL" clId="{64D0E32D-E2B0-4466-B72E-9CDFBB43EEBB}" dt="2025-06-22T09:44:14.246" v="2696" actId="164"/>
          <ac:spMkLst>
            <pc:docMk/>
            <pc:sldMk cId="716194030" sldId="377"/>
            <ac:spMk id="4" creationId="{1702D936-5279-BC9A-1E9C-78B2D478E6CE}"/>
          </ac:spMkLst>
        </pc:spChg>
        <pc:spChg chg="mod ord">
          <ac:chgData name="Belén Urosa Sanz" userId="d5723001-bb1e-4fdb-b32f-8e2ca7ae9313" providerId="ADAL" clId="{64D0E32D-E2B0-4466-B72E-9CDFBB43EEBB}" dt="2025-06-21T22:14:18.207" v="497" actId="700"/>
          <ac:spMkLst>
            <pc:docMk/>
            <pc:sldMk cId="716194030" sldId="377"/>
            <ac:spMk id="5" creationId="{4B6CD2D0-6BA0-A4B7-5017-EDABAC2BC52E}"/>
          </ac:spMkLst>
        </pc:spChg>
        <pc:spChg chg="add mod">
          <ac:chgData name="Belén Urosa Sanz" userId="d5723001-bb1e-4fdb-b32f-8e2ca7ae9313" providerId="ADAL" clId="{64D0E32D-E2B0-4466-B72E-9CDFBB43EEBB}" dt="2025-06-22T09:44:14.246" v="2696" actId="164"/>
          <ac:spMkLst>
            <pc:docMk/>
            <pc:sldMk cId="716194030" sldId="377"/>
            <ac:spMk id="6" creationId="{D5339694-B64C-F80E-0D48-4F3BA13A7DFC}"/>
          </ac:spMkLst>
        </pc:spChg>
        <pc:spChg chg="mod ord">
          <ac:chgData name="Belén Urosa Sanz" userId="d5723001-bb1e-4fdb-b32f-8e2ca7ae9313" providerId="ADAL" clId="{64D0E32D-E2B0-4466-B72E-9CDFBB43EEBB}" dt="2025-06-21T22:14:18.207" v="497" actId="700"/>
          <ac:spMkLst>
            <pc:docMk/>
            <pc:sldMk cId="716194030" sldId="377"/>
            <ac:spMk id="7" creationId="{C9FD3726-3DA9-F7F7-D20E-8F4BC6C6428D}"/>
          </ac:spMkLst>
        </pc:spChg>
        <pc:spChg chg="add mod">
          <ac:chgData name="Belén Urosa Sanz" userId="d5723001-bb1e-4fdb-b32f-8e2ca7ae9313" providerId="ADAL" clId="{64D0E32D-E2B0-4466-B72E-9CDFBB43EEBB}" dt="2025-06-22T09:44:14.246" v="2696" actId="164"/>
          <ac:spMkLst>
            <pc:docMk/>
            <pc:sldMk cId="716194030" sldId="377"/>
            <ac:spMk id="8" creationId="{4D59A532-0458-5772-FD4D-5AEECC6220F0}"/>
          </ac:spMkLst>
        </pc:spChg>
        <pc:spChg chg="add mod">
          <ac:chgData name="Belén Urosa Sanz" userId="d5723001-bb1e-4fdb-b32f-8e2ca7ae9313" providerId="ADAL" clId="{64D0E32D-E2B0-4466-B72E-9CDFBB43EEBB}" dt="2025-06-22T09:44:14.246" v="2696" actId="164"/>
          <ac:spMkLst>
            <pc:docMk/>
            <pc:sldMk cId="716194030" sldId="377"/>
            <ac:spMk id="9" creationId="{AAC355F7-7028-F2B2-B054-3447053D3EA3}"/>
          </ac:spMkLst>
        </pc:spChg>
        <pc:spChg chg="mod">
          <ac:chgData name="Belén Urosa Sanz" userId="d5723001-bb1e-4fdb-b32f-8e2ca7ae9313" providerId="ADAL" clId="{64D0E32D-E2B0-4466-B72E-9CDFBB43EEBB}" dt="2025-06-21T22:12:52.050" v="490" actId="208"/>
          <ac:spMkLst>
            <pc:docMk/>
            <pc:sldMk cId="716194030" sldId="377"/>
            <ac:spMk id="11" creationId="{61911BAD-B97E-CFE2-D467-892EBFC1653D}"/>
          </ac:spMkLst>
        </pc:spChg>
        <pc:spChg chg="mod">
          <ac:chgData name="Belén Urosa Sanz" userId="d5723001-bb1e-4fdb-b32f-8e2ca7ae9313" providerId="ADAL" clId="{64D0E32D-E2B0-4466-B72E-9CDFBB43EEBB}" dt="2025-06-21T22:13:06.776" v="492" actId="692"/>
          <ac:spMkLst>
            <pc:docMk/>
            <pc:sldMk cId="716194030" sldId="377"/>
            <ac:spMk id="12" creationId="{7E2E00A3-C6B6-F34B-DBF4-5061D9DC25A2}"/>
          </ac:spMkLst>
        </pc:spChg>
        <pc:spChg chg="mod">
          <ac:chgData name="Belén Urosa Sanz" userId="d5723001-bb1e-4fdb-b32f-8e2ca7ae9313" providerId="ADAL" clId="{64D0E32D-E2B0-4466-B72E-9CDFBB43EEBB}" dt="2025-06-21T22:13:11.092" v="493" actId="692"/>
          <ac:spMkLst>
            <pc:docMk/>
            <pc:sldMk cId="716194030" sldId="377"/>
            <ac:spMk id="13" creationId="{52B53C58-EEE3-26B4-4536-F4547888F13A}"/>
          </ac:spMkLst>
        </pc:spChg>
        <pc:spChg chg="mod">
          <ac:chgData name="Belén Urosa Sanz" userId="d5723001-bb1e-4fdb-b32f-8e2ca7ae9313" providerId="ADAL" clId="{64D0E32D-E2B0-4466-B72E-9CDFBB43EEBB}" dt="2025-06-22T09:29:31.398" v="2608" actId="14100"/>
          <ac:spMkLst>
            <pc:docMk/>
            <pc:sldMk cId="716194030" sldId="377"/>
            <ac:spMk id="15" creationId="{281A2534-273A-30C4-6FB1-3D73EC522876}"/>
          </ac:spMkLst>
        </pc:spChg>
        <pc:spChg chg="mod">
          <ac:chgData name="Belén Urosa Sanz" userId="d5723001-bb1e-4fdb-b32f-8e2ca7ae9313" providerId="ADAL" clId="{64D0E32D-E2B0-4466-B72E-9CDFBB43EEBB}" dt="2025-06-21T22:12:37.073" v="489" actId="1076"/>
          <ac:spMkLst>
            <pc:docMk/>
            <pc:sldMk cId="716194030" sldId="377"/>
            <ac:spMk id="16" creationId="{B00B3639-25A8-FFAD-173D-E6C96B840C4E}"/>
          </ac:spMkLst>
        </pc:spChg>
        <pc:spChg chg="mod">
          <ac:chgData name="Belén Urosa Sanz" userId="d5723001-bb1e-4fdb-b32f-8e2ca7ae9313" providerId="ADAL" clId="{64D0E32D-E2B0-4466-B72E-9CDFBB43EEBB}" dt="2025-06-22T09:29:47.102" v="2609" actId="14100"/>
          <ac:spMkLst>
            <pc:docMk/>
            <pc:sldMk cId="716194030" sldId="377"/>
            <ac:spMk id="18" creationId="{DFB7EEA5-358C-EC41-F874-ADB00D2E533F}"/>
          </ac:spMkLst>
        </pc:spChg>
        <pc:spChg chg="mod">
          <ac:chgData name="Belén Urosa Sanz" userId="d5723001-bb1e-4fdb-b32f-8e2ca7ae9313" providerId="ADAL" clId="{64D0E32D-E2B0-4466-B72E-9CDFBB43EEBB}" dt="2025-06-21T22:12:31.709" v="488" actId="1076"/>
          <ac:spMkLst>
            <pc:docMk/>
            <pc:sldMk cId="716194030" sldId="377"/>
            <ac:spMk id="25" creationId="{1F59D5A4-9023-B183-6DDD-84CA92ACFEBC}"/>
          </ac:spMkLst>
        </pc:spChg>
        <pc:spChg chg="mod">
          <ac:chgData name="Belén Urosa Sanz" userId="d5723001-bb1e-4fdb-b32f-8e2ca7ae9313" providerId="ADAL" clId="{64D0E32D-E2B0-4466-B72E-9CDFBB43EEBB}" dt="2025-06-22T09:30:21.950" v="2613" actId="207"/>
          <ac:spMkLst>
            <pc:docMk/>
            <pc:sldMk cId="716194030" sldId="377"/>
            <ac:spMk id="26" creationId="{020CFD3E-1727-CA40-3F4D-D4C199E26AC6}"/>
          </ac:spMkLst>
        </pc:spChg>
        <pc:spChg chg="mod">
          <ac:chgData name="Belén Urosa Sanz" userId="d5723001-bb1e-4fdb-b32f-8e2ca7ae9313" providerId="ADAL" clId="{64D0E32D-E2B0-4466-B72E-9CDFBB43EEBB}" dt="2025-06-22T09:30:08.749" v="2611" actId="207"/>
          <ac:spMkLst>
            <pc:docMk/>
            <pc:sldMk cId="716194030" sldId="377"/>
            <ac:spMk id="27" creationId="{22491AC8-BD4D-A19A-166B-E22062E99398}"/>
          </ac:spMkLst>
        </pc:spChg>
        <pc:spChg chg="mod">
          <ac:chgData name="Belén Urosa Sanz" userId="d5723001-bb1e-4fdb-b32f-8e2ca7ae9313" providerId="ADAL" clId="{64D0E32D-E2B0-4466-B72E-9CDFBB43EEBB}" dt="2025-06-22T09:30:17.172" v="2612" actId="207"/>
          <ac:spMkLst>
            <pc:docMk/>
            <pc:sldMk cId="716194030" sldId="377"/>
            <ac:spMk id="28" creationId="{1DBC9F80-7CA7-5FD1-D31B-0CB78F46F907}"/>
          </ac:spMkLst>
        </pc:spChg>
        <pc:spChg chg="add mod">
          <ac:chgData name="Belén Urosa Sanz" userId="d5723001-bb1e-4fdb-b32f-8e2ca7ae9313" providerId="ADAL" clId="{64D0E32D-E2B0-4466-B72E-9CDFBB43EEBB}" dt="2025-06-22T09:44:14.246" v="2696" actId="164"/>
          <ac:spMkLst>
            <pc:docMk/>
            <pc:sldMk cId="716194030" sldId="377"/>
            <ac:spMk id="29" creationId="{2782ACBF-54B5-6660-43F5-83A37FCE8B43}"/>
          </ac:spMkLst>
        </pc:spChg>
        <pc:spChg chg="add mod">
          <ac:chgData name="Belén Urosa Sanz" userId="d5723001-bb1e-4fdb-b32f-8e2ca7ae9313" providerId="ADAL" clId="{64D0E32D-E2B0-4466-B72E-9CDFBB43EEBB}" dt="2025-06-22T09:44:14.246" v="2696" actId="164"/>
          <ac:spMkLst>
            <pc:docMk/>
            <pc:sldMk cId="716194030" sldId="377"/>
            <ac:spMk id="30" creationId="{839121A7-B776-D489-CCE3-AE0DEABDE8FD}"/>
          </ac:spMkLst>
        </pc:spChg>
        <pc:spChg chg="mod">
          <ac:chgData name="Belén Urosa Sanz" userId="d5723001-bb1e-4fdb-b32f-8e2ca7ae9313" providerId="ADAL" clId="{64D0E32D-E2B0-4466-B72E-9CDFBB43EEBB}" dt="2025-06-21T22:12:57.729" v="491" actId="692"/>
          <ac:spMkLst>
            <pc:docMk/>
            <pc:sldMk cId="716194030" sldId="377"/>
            <ac:spMk id="424" creationId="{B76252BE-2787-577E-3A6A-8FA9254BA40A}"/>
          </ac:spMkLst>
        </pc:spChg>
        <pc:spChg chg="mod ord">
          <ac:chgData name="Belén Urosa Sanz" userId="d5723001-bb1e-4fdb-b32f-8e2ca7ae9313" providerId="ADAL" clId="{64D0E32D-E2B0-4466-B72E-9CDFBB43EEBB}" dt="2025-06-21T22:14:18.207" v="497" actId="700"/>
          <ac:spMkLst>
            <pc:docMk/>
            <pc:sldMk cId="716194030" sldId="377"/>
            <ac:spMk id="425" creationId="{23912720-E076-A5F0-6669-54E8062D8F58}"/>
          </ac:spMkLst>
        </pc:spChg>
        <pc:spChg chg="mod ord">
          <ac:chgData name="Belén Urosa Sanz" userId="d5723001-bb1e-4fdb-b32f-8e2ca7ae9313" providerId="ADAL" clId="{64D0E32D-E2B0-4466-B72E-9CDFBB43EEBB}" dt="2025-06-22T09:29:50.562" v="2610" actId="14100"/>
          <ac:spMkLst>
            <pc:docMk/>
            <pc:sldMk cId="716194030" sldId="377"/>
            <ac:spMk id="429" creationId="{F8B5073E-64F9-B0A7-8E10-02027AB54C90}"/>
          </ac:spMkLst>
        </pc:spChg>
        <pc:spChg chg="mod ord">
          <ac:chgData name="Belén Urosa Sanz" userId="d5723001-bb1e-4fdb-b32f-8e2ca7ae9313" providerId="ADAL" clId="{64D0E32D-E2B0-4466-B72E-9CDFBB43EEBB}" dt="2025-06-21T22:14:18.207" v="497" actId="700"/>
          <ac:spMkLst>
            <pc:docMk/>
            <pc:sldMk cId="716194030" sldId="377"/>
            <ac:spMk id="430" creationId="{FE7B7C68-A4CF-E962-6C70-CE0CC7384CFC}"/>
          </ac:spMkLst>
        </pc:spChg>
        <pc:grpChg chg="add mod">
          <ac:chgData name="Belén Urosa Sanz" userId="d5723001-bb1e-4fdb-b32f-8e2ca7ae9313" providerId="ADAL" clId="{64D0E32D-E2B0-4466-B72E-9CDFBB43EEBB}" dt="2025-06-22T09:44:14.246" v="2696" actId="164"/>
          <ac:grpSpMkLst>
            <pc:docMk/>
            <pc:sldMk cId="716194030" sldId="377"/>
            <ac:grpSpMk id="31" creationId="{938AA128-EA53-76DE-6ED4-5D84DD44C867}"/>
          </ac:grpSpMkLst>
        </pc:grpChg>
        <pc:cxnChg chg="add mod">
          <ac:chgData name="Belén Urosa Sanz" userId="d5723001-bb1e-4fdb-b32f-8e2ca7ae9313" providerId="ADAL" clId="{64D0E32D-E2B0-4466-B72E-9CDFBB43EEBB}" dt="2025-06-22T09:44:14.246" v="2696" actId="164"/>
          <ac:cxnSpMkLst>
            <pc:docMk/>
            <pc:sldMk cId="716194030" sldId="377"/>
            <ac:cxnSpMk id="32" creationId="{D5096E98-3A37-2C14-03F7-52E1C143E657}"/>
          </ac:cxnSpMkLst>
        </pc:cxnChg>
      </pc:sldChg>
      <pc:sldChg chg="addSp modSp new mod">
        <pc:chgData name="Belén Urosa Sanz" userId="d5723001-bb1e-4fdb-b32f-8e2ca7ae9313" providerId="ADAL" clId="{64D0E32D-E2B0-4466-B72E-9CDFBB43EEBB}" dt="2025-06-22T08:05:10.071" v="2082" actId="1076"/>
        <pc:sldMkLst>
          <pc:docMk/>
          <pc:sldMk cId="1565741359" sldId="378"/>
        </pc:sldMkLst>
        <pc:spChg chg="mod">
          <ac:chgData name="Belén Urosa Sanz" userId="d5723001-bb1e-4fdb-b32f-8e2ca7ae9313" providerId="ADAL" clId="{64D0E32D-E2B0-4466-B72E-9CDFBB43EEBB}" dt="2025-06-22T08:05:10.071" v="2082" actId="1076"/>
          <ac:spMkLst>
            <pc:docMk/>
            <pc:sldMk cId="1565741359" sldId="378"/>
            <ac:spMk id="2" creationId="{CB208EBC-A5F7-23A6-35C6-B184B50EECD6}"/>
          </ac:spMkLst>
        </pc:spChg>
        <pc:picChg chg="add mod modCrop">
          <ac:chgData name="Belén Urosa Sanz" userId="d5723001-bb1e-4fdb-b32f-8e2ca7ae9313" providerId="ADAL" clId="{64D0E32D-E2B0-4466-B72E-9CDFBB43EEBB}" dt="2025-06-21T22:26:28.571" v="678" actId="732"/>
          <ac:picMkLst>
            <pc:docMk/>
            <pc:sldMk cId="1565741359" sldId="378"/>
            <ac:picMk id="3" creationId="{8DFAC78C-835B-AC85-5314-52B776299414}"/>
          </ac:picMkLst>
        </pc:picChg>
      </pc:sldChg>
      <pc:sldChg chg="add del setBg">
        <pc:chgData name="Belén Urosa Sanz" userId="d5723001-bb1e-4fdb-b32f-8e2ca7ae9313" providerId="ADAL" clId="{64D0E32D-E2B0-4466-B72E-9CDFBB43EEBB}" dt="2025-06-21T22:21:01.108" v="561" actId="47"/>
        <pc:sldMkLst>
          <pc:docMk/>
          <pc:sldMk cId="2584743383" sldId="378"/>
        </pc:sldMkLst>
      </pc:sldChg>
      <pc:sldChg chg="delSp new del mod">
        <pc:chgData name="Belén Urosa Sanz" userId="d5723001-bb1e-4fdb-b32f-8e2ca7ae9313" providerId="ADAL" clId="{64D0E32D-E2B0-4466-B72E-9CDFBB43EEBB}" dt="2025-06-21T22:52:48.009" v="767" actId="47"/>
        <pc:sldMkLst>
          <pc:docMk/>
          <pc:sldMk cId="290927476" sldId="379"/>
        </pc:sldMkLst>
        <pc:spChg chg="del">
          <ac:chgData name="Belén Urosa Sanz" userId="d5723001-bb1e-4fdb-b32f-8e2ca7ae9313" providerId="ADAL" clId="{64D0E32D-E2B0-4466-B72E-9CDFBB43EEBB}" dt="2025-06-21T22:35:18.450" v="700" actId="478"/>
          <ac:spMkLst>
            <pc:docMk/>
            <pc:sldMk cId="290927476" sldId="379"/>
            <ac:spMk id="2" creationId="{E4304E11-E69E-6D62-640F-CD15348DD7BC}"/>
          </ac:spMkLst>
        </pc:spChg>
      </pc:sldChg>
      <pc:sldChg chg="add del setBg">
        <pc:chgData name="Belén Urosa Sanz" userId="d5723001-bb1e-4fdb-b32f-8e2ca7ae9313" providerId="ADAL" clId="{64D0E32D-E2B0-4466-B72E-9CDFBB43EEBB}" dt="2025-06-21T22:20:57.206" v="560" actId="47"/>
        <pc:sldMkLst>
          <pc:docMk/>
          <pc:sldMk cId="689320053" sldId="379"/>
        </pc:sldMkLst>
      </pc:sldChg>
      <pc:sldChg chg="new del">
        <pc:chgData name="Belén Urosa Sanz" userId="d5723001-bb1e-4fdb-b32f-8e2ca7ae9313" providerId="ADAL" clId="{64D0E32D-E2B0-4466-B72E-9CDFBB43EEBB}" dt="2025-06-21T22:33:41.923" v="698" actId="47"/>
        <pc:sldMkLst>
          <pc:docMk/>
          <pc:sldMk cId="1950241130" sldId="379"/>
        </pc:sldMkLst>
      </pc:sldChg>
      <pc:sldChg chg="addSp delSp modSp new mod">
        <pc:chgData name="Belén Urosa Sanz" userId="d5723001-bb1e-4fdb-b32f-8e2ca7ae9313" providerId="ADAL" clId="{64D0E32D-E2B0-4466-B72E-9CDFBB43EEBB}" dt="2025-06-22T06:42:48.306" v="1314" actId="207"/>
        <pc:sldMkLst>
          <pc:docMk/>
          <pc:sldMk cId="1056955409" sldId="380"/>
        </pc:sldMkLst>
        <pc:spChg chg="del">
          <ac:chgData name="Belén Urosa Sanz" userId="d5723001-bb1e-4fdb-b32f-8e2ca7ae9313" providerId="ADAL" clId="{64D0E32D-E2B0-4466-B72E-9CDFBB43EEBB}" dt="2025-06-22T06:41:23.065" v="1305" actId="478"/>
          <ac:spMkLst>
            <pc:docMk/>
            <pc:sldMk cId="1056955409" sldId="380"/>
            <ac:spMk id="2" creationId="{0EDDDDBF-3FCC-1BA9-0059-2B9860178B1E}"/>
          </ac:spMkLst>
        </pc:spChg>
        <pc:spChg chg="del">
          <ac:chgData name="Belén Urosa Sanz" userId="d5723001-bb1e-4fdb-b32f-8e2ca7ae9313" providerId="ADAL" clId="{64D0E32D-E2B0-4466-B72E-9CDFBB43EEBB}" dt="2025-06-22T06:41:23.065" v="1305" actId="478"/>
          <ac:spMkLst>
            <pc:docMk/>
            <pc:sldMk cId="1056955409" sldId="380"/>
            <ac:spMk id="3" creationId="{5C808326-09E7-27C8-B9E2-478AEFD574C8}"/>
          </ac:spMkLst>
        </pc:spChg>
        <pc:spChg chg="del">
          <ac:chgData name="Belén Urosa Sanz" userId="d5723001-bb1e-4fdb-b32f-8e2ca7ae9313" providerId="ADAL" clId="{64D0E32D-E2B0-4466-B72E-9CDFBB43EEBB}" dt="2025-06-22T06:41:23.065" v="1305" actId="478"/>
          <ac:spMkLst>
            <pc:docMk/>
            <pc:sldMk cId="1056955409" sldId="380"/>
            <ac:spMk id="4" creationId="{E9DBDA1F-4150-48F7-E054-A770308051DB}"/>
          </ac:spMkLst>
        </pc:spChg>
        <pc:spChg chg="add mod">
          <ac:chgData name="Belén Urosa Sanz" userId="d5723001-bb1e-4fdb-b32f-8e2ca7ae9313" providerId="ADAL" clId="{64D0E32D-E2B0-4466-B72E-9CDFBB43EEBB}" dt="2025-06-22T06:42:48.306" v="1314" actId="207"/>
          <ac:spMkLst>
            <pc:docMk/>
            <pc:sldMk cId="1056955409" sldId="380"/>
            <ac:spMk id="6" creationId="{9B9E110F-A8AD-13AA-3ED7-1EB1D74E5853}"/>
          </ac:spMkLst>
        </pc:spChg>
      </pc:sldChg>
      <pc:sldChg chg="new del ord">
        <pc:chgData name="Belén Urosa Sanz" userId="d5723001-bb1e-4fdb-b32f-8e2ca7ae9313" providerId="ADAL" clId="{64D0E32D-E2B0-4466-B72E-9CDFBB43EEBB}" dt="2025-06-22T10:15:46.165" v="2934" actId="47"/>
        <pc:sldMkLst>
          <pc:docMk/>
          <pc:sldMk cId="3617338112" sldId="381"/>
        </pc:sldMkLst>
      </pc:sldChg>
      <pc:sldChg chg="addSp modSp add del mod ord">
        <pc:chgData name="Belén Urosa Sanz" userId="d5723001-bb1e-4fdb-b32f-8e2ca7ae9313" providerId="ADAL" clId="{64D0E32D-E2B0-4466-B72E-9CDFBB43EEBB}" dt="2025-06-22T07:57:46.899" v="1978" actId="47"/>
        <pc:sldMkLst>
          <pc:docMk/>
          <pc:sldMk cId="2233695244" sldId="382"/>
        </pc:sldMkLst>
        <pc:spChg chg="mod">
          <ac:chgData name="Belén Urosa Sanz" userId="d5723001-bb1e-4fdb-b32f-8e2ca7ae9313" providerId="ADAL" clId="{64D0E32D-E2B0-4466-B72E-9CDFBB43EEBB}" dt="2025-06-22T07:30:45.042" v="1652" actId="6549"/>
          <ac:spMkLst>
            <pc:docMk/>
            <pc:sldMk cId="2233695244" sldId="382"/>
            <ac:spMk id="2" creationId="{0B7A80AD-8D51-05A5-8245-04B89B77B93B}"/>
          </ac:spMkLst>
        </pc:spChg>
        <pc:spChg chg="add mod">
          <ac:chgData name="Belén Urosa Sanz" userId="d5723001-bb1e-4fdb-b32f-8e2ca7ae9313" providerId="ADAL" clId="{64D0E32D-E2B0-4466-B72E-9CDFBB43EEBB}" dt="2025-06-21T22:56:21.044" v="773" actId="1076"/>
          <ac:spMkLst>
            <pc:docMk/>
            <pc:sldMk cId="2233695244" sldId="382"/>
            <ac:spMk id="5" creationId="{03E507FE-EB5E-E801-BDE7-164D656A7FB0}"/>
          </ac:spMkLst>
        </pc:spChg>
        <pc:spChg chg="add mod">
          <ac:chgData name="Belén Urosa Sanz" userId="d5723001-bb1e-4fdb-b32f-8e2ca7ae9313" providerId="ADAL" clId="{64D0E32D-E2B0-4466-B72E-9CDFBB43EEBB}" dt="2025-06-21T23:21:26.552" v="857"/>
          <ac:spMkLst>
            <pc:docMk/>
            <pc:sldMk cId="2233695244" sldId="382"/>
            <ac:spMk id="7" creationId="{42C15F7A-C8E7-79CE-52E3-2C447209B4AC}"/>
          </ac:spMkLst>
        </pc:spChg>
        <pc:spChg chg="mod">
          <ac:chgData name="Belén Urosa Sanz" userId="d5723001-bb1e-4fdb-b32f-8e2ca7ae9313" providerId="ADAL" clId="{64D0E32D-E2B0-4466-B72E-9CDFBB43EEBB}" dt="2025-06-22T07:40:32.372" v="1765" actId="1076"/>
          <ac:spMkLst>
            <pc:docMk/>
            <pc:sldMk cId="2233695244" sldId="382"/>
            <ac:spMk id="10" creationId="{BABF8C3D-1BFB-9904-854C-524D7FBC9A30}"/>
          </ac:spMkLst>
        </pc:spChg>
      </pc:sldChg>
      <pc:sldChg chg="new del">
        <pc:chgData name="Belén Urosa Sanz" userId="d5723001-bb1e-4fdb-b32f-8e2ca7ae9313" providerId="ADAL" clId="{64D0E32D-E2B0-4466-B72E-9CDFBB43EEBB}" dt="2025-06-21T23:09:49.785" v="824" actId="47"/>
        <pc:sldMkLst>
          <pc:docMk/>
          <pc:sldMk cId="794964682" sldId="383"/>
        </pc:sldMkLst>
      </pc:sldChg>
      <pc:sldChg chg="addSp modSp add mod ord">
        <pc:chgData name="Belén Urosa Sanz" userId="d5723001-bb1e-4fdb-b32f-8e2ca7ae9313" providerId="ADAL" clId="{64D0E32D-E2B0-4466-B72E-9CDFBB43EEBB}" dt="2025-06-22T06:29:52.992" v="1252"/>
        <pc:sldMkLst>
          <pc:docMk/>
          <pc:sldMk cId="1279163002" sldId="384"/>
        </pc:sldMkLst>
        <pc:spChg chg="mod">
          <ac:chgData name="Belén Urosa Sanz" userId="d5723001-bb1e-4fdb-b32f-8e2ca7ae9313" providerId="ADAL" clId="{64D0E32D-E2B0-4466-B72E-9CDFBB43EEBB}" dt="2025-06-21T23:05:10.255" v="795" actId="2711"/>
          <ac:spMkLst>
            <pc:docMk/>
            <pc:sldMk cId="1279163002" sldId="384"/>
            <ac:spMk id="3" creationId="{53AF9696-F7F0-D2C3-CDA2-C1EB537D762E}"/>
          </ac:spMkLst>
        </pc:spChg>
        <pc:spChg chg="mod">
          <ac:chgData name="Belén Urosa Sanz" userId="d5723001-bb1e-4fdb-b32f-8e2ca7ae9313" providerId="ADAL" clId="{64D0E32D-E2B0-4466-B72E-9CDFBB43EEBB}" dt="2025-06-21T23:05:17.277" v="797" actId="1076"/>
          <ac:spMkLst>
            <pc:docMk/>
            <pc:sldMk cId="1279163002" sldId="384"/>
            <ac:spMk id="4" creationId="{C8C22F99-9B53-3C5F-43B8-BF302F13B415}"/>
          </ac:spMkLst>
        </pc:spChg>
        <pc:spChg chg="mod">
          <ac:chgData name="Belén Urosa Sanz" userId="d5723001-bb1e-4fdb-b32f-8e2ca7ae9313" providerId="ADAL" clId="{64D0E32D-E2B0-4466-B72E-9CDFBB43EEBB}" dt="2025-06-21T23:05:45.312" v="799" actId="12789"/>
          <ac:spMkLst>
            <pc:docMk/>
            <pc:sldMk cId="1279163002" sldId="384"/>
            <ac:spMk id="5" creationId="{374FC889-1ACD-7E33-69CD-96F13FA88589}"/>
          </ac:spMkLst>
        </pc:spChg>
        <pc:spChg chg="mod">
          <ac:chgData name="Belén Urosa Sanz" userId="d5723001-bb1e-4fdb-b32f-8e2ca7ae9313" providerId="ADAL" clId="{64D0E32D-E2B0-4466-B72E-9CDFBB43EEBB}" dt="2025-06-21T23:05:45.312" v="799" actId="12789"/>
          <ac:spMkLst>
            <pc:docMk/>
            <pc:sldMk cId="1279163002" sldId="384"/>
            <ac:spMk id="13" creationId="{4440F7B1-0412-1C61-A609-DD4267F7F668}"/>
          </ac:spMkLst>
        </pc:spChg>
        <pc:spChg chg="mod">
          <ac:chgData name="Belén Urosa Sanz" userId="d5723001-bb1e-4fdb-b32f-8e2ca7ae9313" providerId="ADAL" clId="{64D0E32D-E2B0-4466-B72E-9CDFBB43EEBB}" dt="2025-06-21T23:03:52.915" v="792" actId="403"/>
          <ac:spMkLst>
            <pc:docMk/>
            <pc:sldMk cId="1279163002" sldId="384"/>
            <ac:spMk id="258" creationId="{4D085984-9CC9-0895-C1E2-D7757E7E576A}"/>
          </ac:spMkLst>
        </pc:spChg>
        <pc:spChg chg="mod">
          <ac:chgData name="Belén Urosa Sanz" userId="d5723001-bb1e-4fdb-b32f-8e2ca7ae9313" providerId="ADAL" clId="{64D0E32D-E2B0-4466-B72E-9CDFBB43EEBB}" dt="2025-06-21T23:03:52.915" v="792" actId="403"/>
          <ac:spMkLst>
            <pc:docMk/>
            <pc:sldMk cId="1279163002" sldId="384"/>
            <ac:spMk id="259" creationId="{5CFEF88B-7C50-1D8C-1A10-1B998A892AFC}"/>
          </ac:spMkLst>
        </pc:spChg>
        <pc:spChg chg="mod">
          <ac:chgData name="Belén Urosa Sanz" userId="d5723001-bb1e-4fdb-b32f-8e2ca7ae9313" providerId="ADAL" clId="{64D0E32D-E2B0-4466-B72E-9CDFBB43EEBB}" dt="2025-06-21T23:09:20.974" v="819" actId="1076"/>
          <ac:spMkLst>
            <pc:docMk/>
            <pc:sldMk cId="1279163002" sldId="384"/>
            <ac:spMk id="260" creationId="{18546489-8340-27F1-51CF-9127D88014DE}"/>
          </ac:spMkLst>
        </pc:spChg>
        <pc:spChg chg="mod">
          <ac:chgData name="Belén Urosa Sanz" userId="d5723001-bb1e-4fdb-b32f-8e2ca7ae9313" providerId="ADAL" clId="{64D0E32D-E2B0-4466-B72E-9CDFBB43EEBB}" dt="2025-06-21T23:03:23.081" v="789" actId="1076"/>
          <ac:spMkLst>
            <pc:docMk/>
            <pc:sldMk cId="1279163002" sldId="384"/>
            <ac:spMk id="261" creationId="{103A122B-52BF-74B0-B7DA-05F853782C37}"/>
          </ac:spMkLst>
        </pc:spChg>
        <pc:spChg chg="mod">
          <ac:chgData name="Belén Urosa Sanz" userId="d5723001-bb1e-4fdb-b32f-8e2ca7ae9313" providerId="ADAL" clId="{64D0E32D-E2B0-4466-B72E-9CDFBB43EEBB}" dt="2025-06-21T23:09:17.598" v="818" actId="1076"/>
          <ac:spMkLst>
            <pc:docMk/>
            <pc:sldMk cId="1279163002" sldId="384"/>
            <ac:spMk id="262" creationId="{23A82838-F58B-0C29-928C-6D4766F5D491}"/>
          </ac:spMkLst>
        </pc:spChg>
        <pc:spChg chg="mod">
          <ac:chgData name="Belén Urosa Sanz" userId="d5723001-bb1e-4fdb-b32f-8e2ca7ae9313" providerId="ADAL" clId="{64D0E32D-E2B0-4466-B72E-9CDFBB43EEBB}" dt="2025-06-21T23:03:07.888" v="788" actId="12789"/>
          <ac:spMkLst>
            <pc:docMk/>
            <pc:sldMk cId="1279163002" sldId="384"/>
            <ac:spMk id="263" creationId="{70F3A696-2DCA-E3BD-53D8-6B381CE3F321}"/>
          </ac:spMkLst>
        </pc:spChg>
        <pc:spChg chg="mod">
          <ac:chgData name="Belén Urosa Sanz" userId="d5723001-bb1e-4fdb-b32f-8e2ca7ae9313" providerId="ADAL" clId="{64D0E32D-E2B0-4466-B72E-9CDFBB43EEBB}" dt="2025-06-21T23:02:48.156" v="787" actId="12789"/>
          <ac:spMkLst>
            <pc:docMk/>
            <pc:sldMk cId="1279163002" sldId="384"/>
            <ac:spMk id="264" creationId="{59CAF793-2582-7A37-3706-D863C94D8FA8}"/>
          </ac:spMkLst>
        </pc:spChg>
        <pc:spChg chg="mod">
          <ac:chgData name="Belén Urosa Sanz" userId="d5723001-bb1e-4fdb-b32f-8e2ca7ae9313" providerId="ADAL" clId="{64D0E32D-E2B0-4466-B72E-9CDFBB43EEBB}" dt="2025-06-21T23:02:48.156" v="787" actId="12789"/>
          <ac:spMkLst>
            <pc:docMk/>
            <pc:sldMk cId="1279163002" sldId="384"/>
            <ac:spMk id="265" creationId="{C1EC2480-36CD-1125-C361-2CBCCEFD6B96}"/>
          </ac:spMkLst>
        </pc:spChg>
        <pc:spChg chg="mod">
          <ac:chgData name="Belén Urosa Sanz" userId="d5723001-bb1e-4fdb-b32f-8e2ca7ae9313" providerId="ADAL" clId="{64D0E32D-E2B0-4466-B72E-9CDFBB43EEBB}" dt="2025-06-21T23:02:48.156" v="787" actId="12789"/>
          <ac:spMkLst>
            <pc:docMk/>
            <pc:sldMk cId="1279163002" sldId="384"/>
            <ac:spMk id="266" creationId="{CE4C0510-03C2-C557-38A5-2D996A4E463E}"/>
          </ac:spMkLst>
        </pc:spChg>
        <pc:spChg chg="mod">
          <ac:chgData name="Belén Urosa Sanz" userId="d5723001-bb1e-4fdb-b32f-8e2ca7ae9313" providerId="ADAL" clId="{64D0E32D-E2B0-4466-B72E-9CDFBB43EEBB}" dt="2025-06-21T23:05:45.312" v="799" actId="12789"/>
          <ac:spMkLst>
            <pc:docMk/>
            <pc:sldMk cId="1279163002" sldId="384"/>
            <ac:spMk id="267" creationId="{E69FD9C0-96D6-097F-30ED-9CBF95C2849E}"/>
          </ac:spMkLst>
        </pc:spChg>
        <pc:spChg chg="mod">
          <ac:chgData name="Belén Urosa Sanz" userId="d5723001-bb1e-4fdb-b32f-8e2ca7ae9313" providerId="ADAL" clId="{64D0E32D-E2B0-4466-B72E-9CDFBB43EEBB}" dt="2025-06-21T23:05:45.312" v="799" actId="12789"/>
          <ac:spMkLst>
            <pc:docMk/>
            <pc:sldMk cId="1279163002" sldId="384"/>
            <ac:spMk id="268" creationId="{83BAFFF3-2AC4-224F-13E6-88C3A13E82F5}"/>
          </ac:spMkLst>
        </pc:spChg>
        <pc:spChg chg="mod">
          <ac:chgData name="Belén Urosa Sanz" userId="d5723001-bb1e-4fdb-b32f-8e2ca7ae9313" providerId="ADAL" clId="{64D0E32D-E2B0-4466-B72E-9CDFBB43EEBB}" dt="2025-06-21T23:05:45.312" v="799" actId="12789"/>
          <ac:spMkLst>
            <pc:docMk/>
            <pc:sldMk cId="1279163002" sldId="384"/>
            <ac:spMk id="269" creationId="{F88EC818-4ED6-5DB6-0A22-FA02A3A63C58}"/>
          </ac:spMkLst>
        </pc:spChg>
        <pc:spChg chg="mod">
          <ac:chgData name="Belén Urosa Sanz" userId="d5723001-bb1e-4fdb-b32f-8e2ca7ae9313" providerId="ADAL" clId="{64D0E32D-E2B0-4466-B72E-9CDFBB43EEBB}" dt="2025-06-21T23:06:17.962" v="801" actId="1076"/>
          <ac:spMkLst>
            <pc:docMk/>
            <pc:sldMk cId="1279163002" sldId="384"/>
            <ac:spMk id="315" creationId="{621187FE-0C61-BD31-0910-DA57F9F2729A}"/>
          </ac:spMkLst>
        </pc:spChg>
        <pc:spChg chg="mod">
          <ac:chgData name="Belén Urosa Sanz" userId="d5723001-bb1e-4fdb-b32f-8e2ca7ae9313" providerId="ADAL" clId="{64D0E32D-E2B0-4466-B72E-9CDFBB43EEBB}" dt="2025-06-21T23:09:30.732" v="822" actId="1076"/>
          <ac:spMkLst>
            <pc:docMk/>
            <pc:sldMk cId="1279163002" sldId="384"/>
            <ac:spMk id="316" creationId="{A6467F0D-9938-239A-F891-22E8C48BF7CC}"/>
          </ac:spMkLst>
        </pc:spChg>
        <pc:spChg chg="mod">
          <ac:chgData name="Belén Urosa Sanz" userId="d5723001-bb1e-4fdb-b32f-8e2ca7ae9313" providerId="ADAL" clId="{64D0E32D-E2B0-4466-B72E-9CDFBB43EEBB}" dt="2025-06-21T23:06:30.704" v="804" actId="1076"/>
          <ac:spMkLst>
            <pc:docMk/>
            <pc:sldMk cId="1279163002" sldId="384"/>
            <ac:spMk id="317" creationId="{1F0E52F1-1BD2-88B3-4EBE-74B673AA5E16}"/>
          </ac:spMkLst>
        </pc:spChg>
        <pc:spChg chg="mod">
          <ac:chgData name="Belén Urosa Sanz" userId="d5723001-bb1e-4fdb-b32f-8e2ca7ae9313" providerId="ADAL" clId="{64D0E32D-E2B0-4466-B72E-9CDFBB43EEBB}" dt="2025-06-21T23:09:27.592" v="821" actId="1076"/>
          <ac:spMkLst>
            <pc:docMk/>
            <pc:sldMk cId="1279163002" sldId="384"/>
            <ac:spMk id="318" creationId="{1C1ABF82-E872-A510-82B9-7F88E2410631}"/>
          </ac:spMkLst>
        </pc:spChg>
        <pc:spChg chg="mod">
          <ac:chgData name="Belén Urosa Sanz" userId="d5723001-bb1e-4fdb-b32f-8e2ca7ae9313" providerId="ADAL" clId="{64D0E32D-E2B0-4466-B72E-9CDFBB43EEBB}" dt="2025-06-21T23:09:11.735" v="817" actId="1076"/>
          <ac:spMkLst>
            <pc:docMk/>
            <pc:sldMk cId="1279163002" sldId="384"/>
            <ac:spMk id="319" creationId="{90ABEB41-4115-47AA-97FC-E8AD9143CC1C}"/>
          </ac:spMkLst>
        </pc:spChg>
        <pc:spChg chg="mod">
          <ac:chgData name="Belén Urosa Sanz" userId="d5723001-bb1e-4fdb-b32f-8e2ca7ae9313" providerId="ADAL" clId="{64D0E32D-E2B0-4466-B72E-9CDFBB43EEBB}" dt="2025-06-21T23:09:24.240" v="820" actId="1076"/>
          <ac:spMkLst>
            <pc:docMk/>
            <pc:sldMk cId="1279163002" sldId="384"/>
            <ac:spMk id="320" creationId="{A7B7AE08-1333-0693-98E6-CE55632678AE}"/>
          </ac:spMkLst>
        </pc:spChg>
        <pc:grpChg chg="mod">
          <ac:chgData name="Belén Urosa Sanz" userId="d5723001-bb1e-4fdb-b32f-8e2ca7ae9313" providerId="ADAL" clId="{64D0E32D-E2B0-4466-B72E-9CDFBB43EEBB}" dt="2025-06-21T23:02:48.156" v="787" actId="12789"/>
          <ac:grpSpMkLst>
            <pc:docMk/>
            <pc:sldMk cId="1279163002" sldId="384"/>
            <ac:grpSpMk id="14" creationId="{89F35252-835F-1C8B-FB3C-ABA8FD6C8AE8}"/>
          </ac:grpSpMkLst>
        </pc:grpChg>
        <pc:grpChg chg="mod">
          <ac:chgData name="Belén Urosa Sanz" userId="d5723001-bb1e-4fdb-b32f-8e2ca7ae9313" providerId="ADAL" clId="{64D0E32D-E2B0-4466-B72E-9CDFBB43EEBB}" dt="2025-06-21T23:05:45.312" v="799" actId="12789"/>
          <ac:grpSpMkLst>
            <pc:docMk/>
            <pc:sldMk cId="1279163002" sldId="384"/>
            <ac:grpSpMk id="28" creationId="{BF2345A4-18DD-3DC4-0204-AABF4A58B2E3}"/>
          </ac:grpSpMkLst>
        </pc:grpChg>
        <pc:grpChg chg="mod">
          <ac:chgData name="Belén Urosa Sanz" userId="d5723001-bb1e-4fdb-b32f-8e2ca7ae9313" providerId="ADAL" clId="{64D0E32D-E2B0-4466-B72E-9CDFBB43EEBB}" dt="2025-06-21T23:02:48.156" v="787" actId="12789"/>
          <ac:grpSpMkLst>
            <pc:docMk/>
            <pc:sldMk cId="1279163002" sldId="384"/>
            <ac:grpSpMk id="43" creationId="{B816C34C-E849-C5F6-40C6-AF10F0BAC98F}"/>
          </ac:grpSpMkLst>
        </pc:grpChg>
        <pc:grpChg chg="mod">
          <ac:chgData name="Belén Urosa Sanz" userId="d5723001-bb1e-4fdb-b32f-8e2ca7ae9313" providerId="ADAL" clId="{64D0E32D-E2B0-4466-B72E-9CDFBB43EEBB}" dt="2025-06-21T23:05:45.312" v="799" actId="12789"/>
          <ac:grpSpMkLst>
            <pc:docMk/>
            <pc:sldMk cId="1279163002" sldId="384"/>
            <ac:grpSpMk id="53" creationId="{68F8B0A4-AD0B-EE53-7FBA-E6692245BCDB}"/>
          </ac:grpSpMkLst>
        </pc:grpChg>
        <pc:grpChg chg="mod">
          <ac:chgData name="Belén Urosa Sanz" userId="d5723001-bb1e-4fdb-b32f-8e2ca7ae9313" providerId="ADAL" clId="{64D0E32D-E2B0-4466-B72E-9CDFBB43EEBB}" dt="2025-06-21T23:02:48.156" v="787" actId="12789"/>
          <ac:grpSpMkLst>
            <pc:docMk/>
            <pc:sldMk cId="1279163002" sldId="384"/>
            <ac:grpSpMk id="2061" creationId="{A17028FB-743E-DD7B-5CB1-7554E59241E7}"/>
          </ac:grpSpMkLst>
        </pc:grpChg>
        <pc:grpChg chg="mod">
          <ac:chgData name="Belén Urosa Sanz" userId="d5723001-bb1e-4fdb-b32f-8e2ca7ae9313" providerId="ADAL" clId="{64D0E32D-E2B0-4466-B72E-9CDFBB43EEBB}" dt="2025-06-21T23:05:45.312" v="799" actId="12789"/>
          <ac:grpSpMkLst>
            <pc:docMk/>
            <pc:sldMk cId="1279163002" sldId="384"/>
            <ac:grpSpMk id="2065" creationId="{BBDE6C1E-AD8B-2975-B683-D972E0335176}"/>
          </ac:grpSpMkLst>
        </pc:grpChg>
        <pc:picChg chg="add mod">
          <ac:chgData name="Belén Urosa Sanz" userId="d5723001-bb1e-4fdb-b32f-8e2ca7ae9313" providerId="ADAL" clId="{64D0E32D-E2B0-4466-B72E-9CDFBB43EEBB}" dt="2025-06-21T23:08:00.591" v="812" actId="1076"/>
          <ac:picMkLst>
            <pc:docMk/>
            <pc:sldMk cId="1279163002" sldId="384"/>
            <ac:picMk id="6" creationId="{EF4B2E88-9644-3CEA-D7D3-E1DEAF851BB1}"/>
          </ac:picMkLst>
        </pc:picChg>
        <pc:picChg chg="add mod ord">
          <ac:chgData name="Belén Urosa Sanz" userId="d5723001-bb1e-4fdb-b32f-8e2ca7ae9313" providerId="ADAL" clId="{64D0E32D-E2B0-4466-B72E-9CDFBB43EEBB}" dt="2025-06-21T23:09:41.777" v="823" actId="1076"/>
          <ac:picMkLst>
            <pc:docMk/>
            <pc:sldMk cId="1279163002" sldId="384"/>
            <ac:picMk id="8" creationId="{BAF74B5C-A4AA-9015-2D1C-5EC605CDFA6E}"/>
          </ac:picMkLst>
        </pc:picChg>
      </pc:sldChg>
      <pc:sldChg chg="new del">
        <pc:chgData name="Belén Urosa Sanz" userId="d5723001-bb1e-4fdb-b32f-8e2ca7ae9313" providerId="ADAL" clId="{64D0E32D-E2B0-4466-B72E-9CDFBB43EEBB}" dt="2025-06-22T10:15:58.608" v="2937" actId="47"/>
        <pc:sldMkLst>
          <pc:docMk/>
          <pc:sldMk cId="1729729903" sldId="385"/>
        </pc:sldMkLst>
      </pc:sldChg>
      <pc:sldChg chg="modSp add del mod">
        <pc:chgData name="Belén Urosa Sanz" userId="d5723001-bb1e-4fdb-b32f-8e2ca7ae9313" providerId="ADAL" clId="{64D0E32D-E2B0-4466-B72E-9CDFBB43EEBB}" dt="2025-06-22T08:56:25.906" v="2449" actId="47"/>
        <pc:sldMkLst>
          <pc:docMk/>
          <pc:sldMk cId="3583166695" sldId="386"/>
        </pc:sldMkLst>
        <pc:spChg chg="mod">
          <ac:chgData name="Belén Urosa Sanz" userId="d5723001-bb1e-4fdb-b32f-8e2ca7ae9313" providerId="ADAL" clId="{64D0E32D-E2B0-4466-B72E-9CDFBB43EEBB}" dt="2025-06-21T23:18:12.822" v="850" actId="1076"/>
          <ac:spMkLst>
            <pc:docMk/>
            <pc:sldMk cId="3583166695" sldId="386"/>
            <ac:spMk id="5" creationId="{EEB966F5-A7E1-A71F-DC3A-FE0A1DC347C3}"/>
          </ac:spMkLst>
        </pc:spChg>
      </pc:sldChg>
      <pc:sldChg chg="add del ord">
        <pc:chgData name="Belén Urosa Sanz" userId="d5723001-bb1e-4fdb-b32f-8e2ca7ae9313" providerId="ADAL" clId="{64D0E32D-E2B0-4466-B72E-9CDFBB43EEBB}" dt="2025-06-22T07:00:46.017" v="1602" actId="47"/>
        <pc:sldMkLst>
          <pc:docMk/>
          <pc:sldMk cId="791605354" sldId="387"/>
        </pc:sldMkLst>
      </pc:sldChg>
      <pc:sldChg chg="addSp delSp modSp add del mod">
        <pc:chgData name="Belén Urosa Sanz" userId="d5723001-bb1e-4fdb-b32f-8e2ca7ae9313" providerId="ADAL" clId="{64D0E32D-E2B0-4466-B72E-9CDFBB43EEBB}" dt="2025-06-22T07:22:03.286" v="1648" actId="47"/>
        <pc:sldMkLst>
          <pc:docMk/>
          <pc:sldMk cId="4069422139" sldId="388"/>
        </pc:sldMkLst>
        <pc:spChg chg="add del mod">
          <ac:chgData name="Belén Urosa Sanz" userId="d5723001-bb1e-4fdb-b32f-8e2ca7ae9313" providerId="ADAL" clId="{64D0E32D-E2B0-4466-B72E-9CDFBB43EEBB}" dt="2025-06-22T07:01:34.677" v="1603" actId="478"/>
          <ac:spMkLst>
            <pc:docMk/>
            <pc:sldMk cId="4069422139" sldId="388"/>
            <ac:spMk id="2" creationId="{4F1140F6-83C2-704D-13E4-408C0E3D7B22}"/>
          </ac:spMkLst>
        </pc:spChg>
        <pc:spChg chg="mod">
          <ac:chgData name="Belén Urosa Sanz" userId="d5723001-bb1e-4fdb-b32f-8e2ca7ae9313" providerId="ADAL" clId="{64D0E32D-E2B0-4466-B72E-9CDFBB43EEBB}" dt="2025-06-22T07:02:15.213" v="1610" actId="207"/>
          <ac:spMkLst>
            <pc:docMk/>
            <pc:sldMk cId="4069422139" sldId="388"/>
            <ac:spMk id="3" creationId="{049F2696-E1B8-476F-0757-1841070EA4AC}"/>
          </ac:spMkLst>
        </pc:spChg>
      </pc:sldChg>
      <pc:sldChg chg="addSp modSp new del mod">
        <pc:chgData name="Belén Urosa Sanz" userId="d5723001-bb1e-4fdb-b32f-8e2ca7ae9313" providerId="ADAL" clId="{64D0E32D-E2B0-4466-B72E-9CDFBB43EEBB}" dt="2025-06-22T07:57:49.996" v="1979" actId="47"/>
        <pc:sldMkLst>
          <pc:docMk/>
          <pc:sldMk cId="2879025922" sldId="389"/>
        </pc:sldMkLst>
        <pc:spChg chg="add mod">
          <ac:chgData name="Belén Urosa Sanz" userId="d5723001-bb1e-4fdb-b32f-8e2ca7ae9313" providerId="ADAL" clId="{64D0E32D-E2B0-4466-B72E-9CDFBB43EEBB}" dt="2025-06-21T23:22:15.655" v="863" actId="14100"/>
          <ac:spMkLst>
            <pc:docMk/>
            <pc:sldMk cId="2879025922" sldId="389"/>
            <ac:spMk id="2" creationId="{2B20C4CE-2EA0-73F0-D4D6-98C6B9534A09}"/>
          </ac:spMkLst>
        </pc:spChg>
        <pc:spChg chg="add mod">
          <ac:chgData name="Belén Urosa Sanz" userId="d5723001-bb1e-4fdb-b32f-8e2ca7ae9313" providerId="ADAL" clId="{64D0E32D-E2B0-4466-B72E-9CDFBB43EEBB}" dt="2025-06-21T23:22:22.149" v="865" actId="1076"/>
          <ac:spMkLst>
            <pc:docMk/>
            <pc:sldMk cId="2879025922" sldId="389"/>
            <ac:spMk id="3" creationId="{533B2E23-9119-65CE-09C2-218F46E5191E}"/>
          </ac:spMkLst>
        </pc:spChg>
      </pc:sldChg>
      <pc:sldChg chg="new del ord">
        <pc:chgData name="Belén Urosa Sanz" userId="d5723001-bb1e-4fdb-b32f-8e2ca7ae9313" providerId="ADAL" clId="{64D0E32D-E2B0-4466-B72E-9CDFBB43EEBB}" dt="2025-06-22T06:32:27.175" v="1276" actId="47"/>
        <pc:sldMkLst>
          <pc:docMk/>
          <pc:sldMk cId="3740162282" sldId="390"/>
        </pc:sldMkLst>
      </pc:sldChg>
      <pc:sldChg chg="addSp modSp add del mod">
        <pc:chgData name="Belén Urosa Sanz" userId="d5723001-bb1e-4fdb-b32f-8e2ca7ae9313" providerId="ADAL" clId="{64D0E32D-E2B0-4466-B72E-9CDFBB43EEBB}" dt="2025-06-22T08:03:03.846" v="1989" actId="47"/>
        <pc:sldMkLst>
          <pc:docMk/>
          <pc:sldMk cId="308876091" sldId="391"/>
        </pc:sldMkLst>
        <pc:spChg chg="add mod">
          <ac:chgData name="Belén Urosa Sanz" userId="d5723001-bb1e-4fdb-b32f-8e2ca7ae9313" providerId="ADAL" clId="{64D0E32D-E2B0-4466-B72E-9CDFBB43EEBB}" dt="2025-06-22T07:29:40.881" v="1649" actId="207"/>
          <ac:spMkLst>
            <pc:docMk/>
            <pc:sldMk cId="308876091" sldId="391"/>
            <ac:spMk id="2" creationId="{009BFDB7-A5E9-C677-9A70-FD5FE1165B4F}"/>
          </ac:spMkLst>
        </pc:spChg>
        <pc:spChg chg="mod">
          <ac:chgData name="Belén Urosa Sanz" userId="d5723001-bb1e-4fdb-b32f-8e2ca7ae9313" providerId="ADAL" clId="{64D0E32D-E2B0-4466-B72E-9CDFBB43EEBB}" dt="2025-06-22T08:00:38.217" v="1981" actId="21"/>
          <ac:spMkLst>
            <pc:docMk/>
            <pc:sldMk cId="308876091" sldId="391"/>
            <ac:spMk id="3" creationId="{E628A151-1507-3BA9-F0AA-6238C7C0F7A2}"/>
          </ac:spMkLst>
        </pc:spChg>
      </pc:sldChg>
      <pc:sldChg chg="add del">
        <pc:chgData name="Belén Urosa Sanz" userId="d5723001-bb1e-4fdb-b32f-8e2ca7ae9313" providerId="ADAL" clId="{64D0E32D-E2B0-4466-B72E-9CDFBB43EEBB}" dt="2025-06-22T07:30:09.227" v="1651" actId="47"/>
        <pc:sldMkLst>
          <pc:docMk/>
          <pc:sldMk cId="2164135561" sldId="392"/>
        </pc:sldMkLst>
      </pc:sldChg>
      <pc:sldChg chg="modSp add del mod">
        <pc:chgData name="Belén Urosa Sanz" userId="d5723001-bb1e-4fdb-b32f-8e2ca7ae9313" providerId="ADAL" clId="{64D0E32D-E2B0-4466-B72E-9CDFBB43EEBB}" dt="2025-06-22T08:53:56.487" v="2425" actId="47"/>
        <pc:sldMkLst>
          <pc:docMk/>
          <pc:sldMk cId="3873711372" sldId="393"/>
        </pc:sldMkLst>
        <pc:spChg chg="mod">
          <ac:chgData name="Belén Urosa Sanz" userId="d5723001-bb1e-4fdb-b32f-8e2ca7ae9313" providerId="ADAL" clId="{64D0E32D-E2B0-4466-B72E-9CDFBB43EEBB}" dt="2025-06-22T08:52:47.984" v="2416" actId="21"/>
          <ac:spMkLst>
            <pc:docMk/>
            <pc:sldMk cId="3873711372" sldId="393"/>
            <ac:spMk id="3" creationId="{9B237AE9-E381-5391-3B0C-0D1863F7EB5E}"/>
          </ac:spMkLst>
        </pc:spChg>
      </pc:sldChg>
      <pc:sldChg chg="addSp delSp modSp add mod">
        <pc:chgData name="Belén Urosa Sanz" userId="d5723001-bb1e-4fdb-b32f-8e2ca7ae9313" providerId="ADAL" clId="{64D0E32D-E2B0-4466-B72E-9CDFBB43EEBB}" dt="2025-06-22T09:46:53.565" v="2717" actId="1076"/>
        <pc:sldMkLst>
          <pc:docMk/>
          <pc:sldMk cId="329720131" sldId="394"/>
        </pc:sldMkLst>
        <pc:spChg chg="add mod">
          <ac:chgData name="Belén Urosa Sanz" userId="d5723001-bb1e-4fdb-b32f-8e2ca7ae9313" providerId="ADAL" clId="{64D0E32D-E2B0-4466-B72E-9CDFBB43EEBB}" dt="2025-06-22T09:14:26.894" v="2546" actId="20577"/>
          <ac:spMkLst>
            <pc:docMk/>
            <pc:sldMk cId="329720131" sldId="394"/>
            <ac:spMk id="2" creationId="{32B9C2D4-969D-DC71-F215-31ED30AA3571}"/>
          </ac:spMkLst>
        </pc:spChg>
        <pc:spChg chg="del mod">
          <ac:chgData name="Belén Urosa Sanz" userId="d5723001-bb1e-4fdb-b32f-8e2ca7ae9313" providerId="ADAL" clId="{64D0E32D-E2B0-4466-B72E-9CDFBB43EEBB}" dt="2025-06-22T09:16:18.405" v="2555" actId="478"/>
          <ac:spMkLst>
            <pc:docMk/>
            <pc:sldMk cId="329720131" sldId="394"/>
            <ac:spMk id="3" creationId="{08C45A90-F0CD-7DDB-DD92-0E02E2C8F3D8}"/>
          </ac:spMkLst>
        </pc:spChg>
        <pc:spChg chg="mod topLvl">
          <ac:chgData name="Belén Urosa Sanz" userId="d5723001-bb1e-4fdb-b32f-8e2ca7ae9313" providerId="ADAL" clId="{64D0E32D-E2B0-4466-B72E-9CDFBB43EEBB}" dt="2025-06-22T09:46:49.466" v="2716" actId="164"/>
          <ac:spMkLst>
            <pc:docMk/>
            <pc:sldMk cId="329720131" sldId="394"/>
            <ac:spMk id="6" creationId="{6AE30151-5989-27C7-2EE4-8A00478A7D3B}"/>
          </ac:spMkLst>
        </pc:spChg>
        <pc:spChg chg="mod topLvl">
          <ac:chgData name="Belén Urosa Sanz" userId="d5723001-bb1e-4fdb-b32f-8e2ca7ae9313" providerId="ADAL" clId="{64D0E32D-E2B0-4466-B72E-9CDFBB43EEBB}" dt="2025-06-22T09:46:49.466" v="2716" actId="164"/>
          <ac:spMkLst>
            <pc:docMk/>
            <pc:sldMk cId="329720131" sldId="394"/>
            <ac:spMk id="7" creationId="{46B1FF26-7791-EA98-3D15-233300A0709E}"/>
          </ac:spMkLst>
        </pc:spChg>
        <pc:spChg chg="mod topLvl">
          <ac:chgData name="Belén Urosa Sanz" userId="d5723001-bb1e-4fdb-b32f-8e2ca7ae9313" providerId="ADAL" clId="{64D0E32D-E2B0-4466-B72E-9CDFBB43EEBB}" dt="2025-06-22T09:46:49.466" v="2716" actId="164"/>
          <ac:spMkLst>
            <pc:docMk/>
            <pc:sldMk cId="329720131" sldId="394"/>
            <ac:spMk id="8" creationId="{12810F9B-3844-4E37-1CC7-1379C7233D8A}"/>
          </ac:spMkLst>
        </pc:spChg>
        <pc:spChg chg="mod topLvl">
          <ac:chgData name="Belén Urosa Sanz" userId="d5723001-bb1e-4fdb-b32f-8e2ca7ae9313" providerId="ADAL" clId="{64D0E32D-E2B0-4466-B72E-9CDFBB43EEBB}" dt="2025-06-22T09:46:49.466" v="2716" actId="164"/>
          <ac:spMkLst>
            <pc:docMk/>
            <pc:sldMk cId="329720131" sldId="394"/>
            <ac:spMk id="9" creationId="{26A116AA-9F02-6A05-71C8-58205B054637}"/>
          </ac:spMkLst>
        </pc:spChg>
        <pc:spChg chg="mod topLvl">
          <ac:chgData name="Belén Urosa Sanz" userId="d5723001-bb1e-4fdb-b32f-8e2ca7ae9313" providerId="ADAL" clId="{64D0E32D-E2B0-4466-B72E-9CDFBB43EEBB}" dt="2025-06-22T09:46:49.466" v="2716" actId="164"/>
          <ac:spMkLst>
            <pc:docMk/>
            <pc:sldMk cId="329720131" sldId="394"/>
            <ac:spMk id="10" creationId="{EEDD49F1-9DE3-A2C5-A056-2B042EEAB180}"/>
          </ac:spMkLst>
        </pc:spChg>
        <pc:spChg chg="mod topLvl">
          <ac:chgData name="Belén Urosa Sanz" userId="d5723001-bb1e-4fdb-b32f-8e2ca7ae9313" providerId="ADAL" clId="{64D0E32D-E2B0-4466-B72E-9CDFBB43EEBB}" dt="2025-06-22T09:46:49.466" v="2716" actId="164"/>
          <ac:spMkLst>
            <pc:docMk/>
            <pc:sldMk cId="329720131" sldId="394"/>
            <ac:spMk id="11" creationId="{7B3E8D88-6E6B-3537-1ABB-AFC32A8FBE9C}"/>
          </ac:spMkLst>
        </pc:spChg>
        <pc:spChg chg="mod topLvl">
          <ac:chgData name="Belén Urosa Sanz" userId="d5723001-bb1e-4fdb-b32f-8e2ca7ae9313" providerId="ADAL" clId="{64D0E32D-E2B0-4466-B72E-9CDFBB43EEBB}" dt="2025-06-22T09:46:49.466" v="2716" actId="164"/>
          <ac:spMkLst>
            <pc:docMk/>
            <pc:sldMk cId="329720131" sldId="394"/>
            <ac:spMk id="12" creationId="{8448A761-10EE-8336-8942-4FED53335086}"/>
          </ac:spMkLst>
        </pc:spChg>
        <pc:grpChg chg="add del mod">
          <ac:chgData name="Belén Urosa Sanz" userId="d5723001-bb1e-4fdb-b32f-8e2ca7ae9313" providerId="ADAL" clId="{64D0E32D-E2B0-4466-B72E-9CDFBB43EEBB}" dt="2025-06-22T09:46:36.133" v="2714" actId="165"/>
          <ac:grpSpMkLst>
            <pc:docMk/>
            <pc:sldMk cId="329720131" sldId="394"/>
            <ac:grpSpMk id="5" creationId="{FA26BB50-31F6-D4E3-D815-C3A9C738F60E}"/>
          </ac:grpSpMkLst>
        </pc:grpChg>
        <pc:grpChg chg="add mod">
          <ac:chgData name="Belén Urosa Sanz" userId="d5723001-bb1e-4fdb-b32f-8e2ca7ae9313" providerId="ADAL" clId="{64D0E32D-E2B0-4466-B72E-9CDFBB43EEBB}" dt="2025-06-22T09:46:53.565" v="2717" actId="1076"/>
          <ac:grpSpMkLst>
            <pc:docMk/>
            <pc:sldMk cId="329720131" sldId="394"/>
            <ac:grpSpMk id="14" creationId="{25E98831-DFFC-F1F0-B1FC-61C4B8950FF6}"/>
          </ac:grpSpMkLst>
        </pc:grpChg>
        <pc:graphicFrameChg chg="add mod modGraphic">
          <ac:chgData name="Belén Urosa Sanz" userId="d5723001-bb1e-4fdb-b32f-8e2ca7ae9313" providerId="ADAL" clId="{64D0E32D-E2B0-4466-B72E-9CDFBB43EEBB}" dt="2025-06-22T09:46:15.533" v="2711" actId="1076"/>
          <ac:graphicFrameMkLst>
            <pc:docMk/>
            <pc:sldMk cId="329720131" sldId="394"/>
            <ac:graphicFrameMk id="4" creationId="{7BB7B3C5-B229-E00A-2BFC-F294D5DF64DE}"/>
          </ac:graphicFrameMkLst>
        </pc:graphicFrameChg>
        <pc:cxnChg chg="mod topLvl">
          <ac:chgData name="Belén Urosa Sanz" userId="d5723001-bb1e-4fdb-b32f-8e2ca7ae9313" providerId="ADAL" clId="{64D0E32D-E2B0-4466-B72E-9CDFBB43EEBB}" dt="2025-06-22T09:46:49.466" v="2716" actId="164"/>
          <ac:cxnSpMkLst>
            <pc:docMk/>
            <pc:sldMk cId="329720131" sldId="394"/>
            <ac:cxnSpMk id="13" creationId="{87162AA3-4666-190D-93AF-0F19D3837CBE}"/>
          </ac:cxnSpMkLst>
        </pc:cxnChg>
      </pc:sldChg>
      <pc:sldChg chg="add del">
        <pc:chgData name="Belén Urosa Sanz" userId="d5723001-bb1e-4fdb-b32f-8e2ca7ae9313" providerId="ADAL" clId="{64D0E32D-E2B0-4466-B72E-9CDFBB43EEBB}" dt="2025-06-22T10:15:48.931" v="2935" actId="47"/>
        <pc:sldMkLst>
          <pc:docMk/>
          <pc:sldMk cId="2728593250" sldId="395"/>
        </pc:sldMkLst>
      </pc:sldChg>
      <pc:sldChg chg="add del">
        <pc:chgData name="Belén Urosa Sanz" userId="d5723001-bb1e-4fdb-b32f-8e2ca7ae9313" providerId="ADAL" clId="{64D0E32D-E2B0-4466-B72E-9CDFBB43EEBB}" dt="2025-06-22T10:15:50.619" v="2936" actId="47"/>
        <pc:sldMkLst>
          <pc:docMk/>
          <pc:sldMk cId="249462539" sldId="396"/>
        </pc:sldMkLst>
      </pc:sldChg>
      <pc:sldChg chg="addSp delSp modSp add mod delAnim">
        <pc:chgData name="Belén Urosa Sanz" userId="d5723001-bb1e-4fdb-b32f-8e2ca7ae9313" providerId="ADAL" clId="{64D0E32D-E2B0-4466-B72E-9CDFBB43EEBB}" dt="2025-06-22T06:40:23.931" v="1301" actId="1076"/>
        <pc:sldMkLst>
          <pc:docMk/>
          <pc:sldMk cId="894443497" sldId="397"/>
        </pc:sldMkLst>
        <pc:spChg chg="add del mod">
          <ac:chgData name="Belén Urosa Sanz" userId="d5723001-bb1e-4fdb-b32f-8e2ca7ae9313" providerId="ADAL" clId="{64D0E32D-E2B0-4466-B72E-9CDFBB43EEBB}" dt="2025-06-22T06:22:58.364" v="939" actId="478"/>
          <ac:spMkLst>
            <pc:docMk/>
            <pc:sldMk cId="894443497" sldId="397"/>
            <ac:spMk id="3" creationId="{8C8F25A0-7F3A-AEE9-1A25-99D3D3C28495}"/>
          </ac:spMkLst>
        </pc:spChg>
        <pc:spChg chg="mod">
          <ac:chgData name="Belén Urosa Sanz" userId="d5723001-bb1e-4fdb-b32f-8e2ca7ae9313" providerId="ADAL" clId="{64D0E32D-E2B0-4466-B72E-9CDFBB43EEBB}" dt="2025-06-22T06:22:16.638" v="898" actId="20577"/>
          <ac:spMkLst>
            <pc:docMk/>
            <pc:sldMk cId="894443497" sldId="397"/>
            <ac:spMk id="2372" creationId="{AC076F16-3495-2968-C8DA-22DDFFE3CACC}"/>
          </ac:spMkLst>
        </pc:spChg>
        <pc:spChg chg="mod">
          <ac:chgData name="Belén Urosa Sanz" userId="d5723001-bb1e-4fdb-b32f-8e2ca7ae9313" providerId="ADAL" clId="{64D0E32D-E2B0-4466-B72E-9CDFBB43EEBB}" dt="2025-06-22T06:27:15.045" v="1231" actId="20577"/>
          <ac:spMkLst>
            <pc:docMk/>
            <pc:sldMk cId="894443497" sldId="397"/>
            <ac:spMk id="2391" creationId="{7EC44C40-F674-000E-C954-5E53F558D850}"/>
          </ac:spMkLst>
        </pc:spChg>
        <pc:spChg chg="del">
          <ac:chgData name="Belén Urosa Sanz" userId="d5723001-bb1e-4fdb-b32f-8e2ca7ae9313" providerId="ADAL" clId="{64D0E32D-E2B0-4466-B72E-9CDFBB43EEBB}" dt="2025-06-22T06:22:54.453" v="938" actId="478"/>
          <ac:spMkLst>
            <pc:docMk/>
            <pc:sldMk cId="894443497" sldId="397"/>
            <ac:spMk id="2392" creationId="{11E39F74-E3A8-9552-05B5-EA20C3EBD27F}"/>
          </ac:spMkLst>
        </pc:spChg>
        <pc:picChg chg="add mod modCrop">
          <ac:chgData name="Belén Urosa Sanz" userId="d5723001-bb1e-4fdb-b32f-8e2ca7ae9313" providerId="ADAL" clId="{64D0E32D-E2B0-4466-B72E-9CDFBB43EEBB}" dt="2025-06-22T06:40:23.931" v="1301" actId="1076"/>
          <ac:picMkLst>
            <pc:docMk/>
            <pc:sldMk cId="894443497" sldId="397"/>
            <ac:picMk id="4" creationId="{D744C434-54BD-E4FA-963D-34AB731F8C84}"/>
          </ac:picMkLst>
        </pc:picChg>
        <pc:picChg chg="del">
          <ac:chgData name="Belén Urosa Sanz" userId="d5723001-bb1e-4fdb-b32f-8e2ca7ae9313" providerId="ADAL" clId="{64D0E32D-E2B0-4466-B72E-9CDFBB43EEBB}" dt="2025-06-22T06:40:12.868" v="1300" actId="478"/>
          <ac:picMkLst>
            <pc:docMk/>
            <pc:sldMk cId="894443497" sldId="397"/>
            <ac:picMk id="4098" creationId="{52DBA82A-794A-3D13-D448-C426DDDFBA18}"/>
          </ac:picMkLst>
        </pc:picChg>
      </pc:sldChg>
      <pc:sldChg chg="addSp delSp modSp add mod">
        <pc:chgData name="Belén Urosa Sanz" userId="d5723001-bb1e-4fdb-b32f-8e2ca7ae9313" providerId="ADAL" clId="{64D0E32D-E2B0-4466-B72E-9CDFBB43EEBB}" dt="2025-06-22T09:36:43.058" v="2645" actId="20577"/>
        <pc:sldMkLst>
          <pc:docMk/>
          <pc:sldMk cId="3238463140" sldId="398"/>
        </pc:sldMkLst>
        <pc:spChg chg="mod">
          <ac:chgData name="Belén Urosa Sanz" userId="d5723001-bb1e-4fdb-b32f-8e2ca7ae9313" providerId="ADAL" clId="{64D0E32D-E2B0-4466-B72E-9CDFBB43EEBB}" dt="2025-06-22T06:31:42.044" v="1274" actId="20577"/>
          <ac:spMkLst>
            <pc:docMk/>
            <pc:sldMk cId="3238463140" sldId="398"/>
            <ac:spMk id="8" creationId="{E9F1A4A2-333D-A6B2-62BA-45682B56BE79}"/>
          </ac:spMkLst>
        </pc:spChg>
        <pc:spChg chg="mod">
          <ac:chgData name="Belén Urosa Sanz" userId="d5723001-bb1e-4fdb-b32f-8e2ca7ae9313" providerId="ADAL" clId="{64D0E32D-E2B0-4466-B72E-9CDFBB43EEBB}" dt="2025-06-22T09:36:43.058" v="2645" actId="20577"/>
          <ac:spMkLst>
            <pc:docMk/>
            <pc:sldMk cId="3238463140" sldId="398"/>
            <ac:spMk id="9" creationId="{C85C33E2-E72D-A31D-02C5-5C55621417D0}"/>
          </ac:spMkLst>
        </pc:spChg>
        <pc:spChg chg="mod">
          <ac:chgData name="Belén Urosa Sanz" userId="d5723001-bb1e-4fdb-b32f-8e2ca7ae9313" providerId="ADAL" clId="{64D0E32D-E2B0-4466-B72E-9CDFBB43EEBB}" dt="2025-06-22T06:31:34.390" v="1264" actId="20577"/>
          <ac:spMkLst>
            <pc:docMk/>
            <pc:sldMk cId="3238463140" sldId="398"/>
            <ac:spMk id="2372" creationId="{DDF5EE1B-C95C-275D-0139-4C4498E2D123}"/>
          </ac:spMkLst>
        </pc:spChg>
        <pc:picChg chg="add mod ord modCrop">
          <ac:chgData name="Belén Urosa Sanz" userId="d5723001-bb1e-4fdb-b32f-8e2ca7ae9313" providerId="ADAL" clId="{64D0E32D-E2B0-4466-B72E-9CDFBB43EEBB}" dt="2025-06-22T06:37:02.095" v="1285" actId="732"/>
          <ac:picMkLst>
            <pc:docMk/>
            <pc:sldMk cId="3238463140" sldId="398"/>
            <ac:picMk id="2" creationId="{9F4D6A41-3299-65E4-2FEB-E9DDCAD3E641}"/>
          </ac:picMkLst>
        </pc:picChg>
        <pc:picChg chg="del">
          <ac:chgData name="Belén Urosa Sanz" userId="d5723001-bb1e-4fdb-b32f-8e2ca7ae9313" providerId="ADAL" clId="{64D0E32D-E2B0-4466-B72E-9CDFBB43EEBB}" dt="2025-06-22T06:36:30.524" v="1282" actId="478"/>
          <ac:picMkLst>
            <pc:docMk/>
            <pc:sldMk cId="3238463140" sldId="398"/>
            <ac:picMk id="4098" creationId="{643EB07C-EF0F-7857-9E32-75B17433758F}"/>
          </ac:picMkLst>
        </pc:picChg>
      </pc:sldChg>
      <pc:sldChg chg="addSp delSp modSp add mod delAnim">
        <pc:chgData name="Belén Urosa Sanz" userId="d5723001-bb1e-4fdb-b32f-8e2ca7ae9313" providerId="ADAL" clId="{64D0E32D-E2B0-4466-B72E-9CDFBB43EEBB}" dt="2025-06-22T07:21:41.674" v="1647" actId="1076"/>
        <pc:sldMkLst>
          <pc:docMk/>
          <pc:sldMk cId="161589817" sldId="399"/>
        </pc:sldMkLst>
        <pc:spChg chg="add del mod">
          <ac:chgData name="Belén Urosa Sanz" userId="d5723001-bb1e-4fdb-b32f-8e2ca7ae9313" providerId="ADAL" clId="{64D0E32D-E2B0-4466-B72E-9CDFBB43EEBB}" dt="2025-06-22T07:03:18.659" v="1618" actId="478"/>
          <ac:spMkLst>
            <pc:docMk/>
            <pc:sldMk cId="161589817" sldId="399"/>
            <ac:spMk id="3" creationId="{E8506FA1-8910-24ED-800C-4689FDD0BF2E}"/>
          </ac:spMkLst>
        </pc:spChg>
        <pc:spChg chg="del">
          <ac:chgData name="Belén Urosa Sanz" userId="d5723001-bb1e-4fdb-b32f-8e2ca7ae9313" providerId="ADAL" clId="{64D0E32D-E2B0-4466-B72E-9CDFBB43EEBB}" dt="2025-06-22T07:03:16.575" v="1617" actId="478"/>
          <ac:spMkLst>
            <pc:docMk/>
            <pc:sldMk cId="161589817" sldId="399"/>
            <ac:spMk id="1776" creationId="{28182ABB-6BEB-740A-0138-B17729A57F04}"/>
          </ac:spMkLst>
        </pc:spChg>
        <pc:spChg chg="mod">
          <ac:chgData name="Belén Urosa Sanz" userId="d5723001-bb1e-4fdb-b32f-8e2ca7ae9313" providerId="ADAL" clId="{64D0E32D-E2B0-4466-B72E-9CDFBB43EEBB}" dt="2025-06-22T07:04:35.391" v="1632" actId="255"/>
          <ac:spMkLst>
            <pc:docMk/>
            <pc:sldMk cId="161589817" sldId="399"/>
            <ac:spMk id="1777" creationId="{FAC0609B-1C1E-EA3A-58F1-CA8F183E4DFB}"/>
          </ac:spMkLst>
        </pc:spChg>
        <pc:picChg chg="add del mod">
          <ac:chgData name="Belén Urosa Sanz" userId="d5723001-bb1e-4fdb-b32f-8e2ca7ae9313" providerId="ADAL" clId="{64D0E32D-E2B0-4466-B72E-9CDFBB43EEBB}" dt="2025-06-22T07:21:32.654" v="1646" actId="478"/>
          <ac:picMkLst>
            <pc:docMk/>
            <pc:sldMk cId="161589817" sldId="399"/>
            <ac:picMk id="1026" creationId="{6C7E61ED-543B-83ED-410B-DC7916D29CDE}"/>
          </ac:picMkLst>
        </pc:picChg>
        <pc:picChg chg="add del mod">
          <ac:chgData name="Belén Urosa Sanz" userId="d5723001-bb1e-4fdb-b32f-8e2ca7ae9313" providerId="ADAL" clId="{64D0E32D-E2B0-4466-B72E-9CDFBB43EEBB}" dt="2025-06-22T07:21:30.656" v="1645" actId="478"/>
          <ac:picMkLst>
            <pc:docMk/>
            <pc:sldMk cId="161589817" sldId="399"/>
            <ac:picMk id="1028" creationId="{EE1FE9A4-7BDF-40C3-C643-CD1B884F3649}"/>
          </ac:picMkLst>
        </pc:picChg>
        <pc:picChg chg="add del mod">
          <ac:chgData name="Belén Urosa Sanz" userId="d5723001-bb1e-4fdb-b32f-8e2ca7ae9313" providerId="ADAL" clId="{64D0E32D-E2B0-4466-B72E-9CDFBB43EEBB}" dt="2025-06-22T07:18:04.425" v="1641" actId="478"/>
          <ac:picMkLst>
            <pc:docMk/>
            <pc:sldMk cId="161589817" sldId="399"/>
            <ac:picMk id="1030" creationId="{EE207DAF-F99E-D34D-056B-DE0743951A9C}"/>
          </ac:picMkLst>
        </pc:picChg>
        <pc:picChg chg="add mod">
          <ac:chgData name="Belén Urosa Sanz" userId="d5723001-bb1e-4fdb-b32f-8e2ca7ae9313" providerId="ADAL" clId="{64D0E32D-E2B0-4466-B72E-9CDFBB43EEBB}" dt="2025-06-22T07:21:41.674" v="1647" actId="1076"/>
          <ac:picMkLst>
            <pc:docMk/>
            <pc:sldMk cId="161589817" sldId="399"/>
            <ac:picMk id="1032" creationId="{5EF05F36-FFD6-D7AA-CCA2-E8F451C6F2AA}"/>
          </ac:picMkLst>
        </pc:picChg>
        <pc:picChg chg="del">
          <ac:chgData name="Belén Urosa Sanz" userId="d5723001-bb1e-4fdb-b32f-8e2ca7ae9313" providerId="ADAL" clId="{64D0E32D-E2B0-4466-B72E-9CDFBB43EEBB}" dt="2025-06-22T07:13:12.131" v="1634" actId="478"/>
          <ac:picMkLst>
            <pc:docMk/>
            <pc:sldMk cId="161589817" sldId="399"/>
            <ac:picMk id="1779" creationId="{47EDDFFF-ECEF-2818-64AE-CAEEDFA47D39}"/>
          </ac:picMkLst>
        </pc:picChg>
      </pc:sldChg>
      <pc:sldChg chg="addSp delSp modSp add mod delAnim modAnim">
        <pc:chgData name="Belén Urosa Sanz" userId="d5723001-bb1e-4fdb-b32f-8e2ca7ae9313" providerId="ADAL" clId="{64D0E32D-E2B0-4466-B72E-9CDFBB43EEBB}" dt="2025-06-22T08:04:36.129" v="2051" actId="1076"/>
        <pc:sldMkLst>
          <pc:docMk/>
          <pc:sldMk cId="177131861" sldId="400"/>
        </pc:sldMkLst>
        <pc:spChg chg="add del mod">
          <ac:chgData name="Belén Urosa Sanz" userId="d5723001-bb1e-4fdb-b32f-8e2ca7ae9313" providerId="ADAL" clId="{64D0E32D-E2B0-4466-B72E-9CDFBB43EEBB}" dt="2025-06-22T07:38:34.918" v="1738" actId="478"/>
          <ac:spMkLst>
            <pc:docMk/>
            <pc:sldMk cId="177131861" sldId="400"/>
            <ac:spMk id="2" creationId="{05BA389C-CC61-B994-43A5-0AD56D1F250F}"/>
          </ac:spMkLst>
        </pc:spChg>
        <pc:spChg chg="add del mod">
          <ac:chgData name="Belén Urosa Sanz" userId="d5723001-bb1e-4fdb-b32f-8e2ca7ae9313" providerId="ADAL" clId="{64D0E32D-E2B0-4466-B72E-9CDFBB43EEBB}" dt="2025-06-22T07:47:21.058" v="1860" actId="478"/>
          <ac:spMkLst>
            <pc:docMk/>
            <pc:sldMk cId="177131861" sldId="400"/>
            <ac:spMk id="3" creationId="{6CA661D9-C9DD-B5BC-3139-CDBBE90412DD}"/>
          </ac:spMkLst>
        </pc:spChg>
        <pc:spChg chg="add mod">
          <ac:chgData name="Belén Urosa Sanz" userId="d5723001-bb1e-4fdb-b32f-8e2ca7ae9313" providerId="ADAL" clId="{64D0E32D-E2B0-4466-B72E-9CDFBB43EEBB}" dt="2025-06-22T07:50:25.041" v="1912" actId="1076"/>
          <ac:spMkLst>
            <pc:docMk/>
            <pc:sldMk cId="177131861" sldId="400"/>
            <ac:spMk id="4" creationId="{5FC4D467-0B97-43BA-0139-2E14EC33E0AE}"/>
          </ac:spMkLst>
        </pc:spChg>
        <pc:spChg chg="add mod">
          <ac:chgData name="Belén Urosa Sanz" userId="d5723001-bb1e-4fdb-b32f-8e2ca7ae9313" providerId="ADAL" clId="{64D0E32D-E2B0-4466-B72E-9CDFBB43EEBB}" dt="2025-06-22T07:56:53.364" v="1952" actId="207"/>
          <ac:spMkLst>
            <pc:docMk/>
            <pc:sldMk cId="177131861" sldId="400"/>
            <ac:spMk id="5" creationId="{5DBCEE84-35A7-1057-2B82-D2775979B3C6}"/>
          </ac:spMkLst>
        </pc:spChg>
        <pc:spChg chg="add mod">
          <ac:chgData name="Belén Urosa Sanz" userId="d5723001-bb1e-4fdb-b32f-8e2ca7ae9313" providerId="ADAL" clId="{64D0E32D-E2B0-4466-B72E-9CDFBB43EEBB}" dt="2025-06-22T07:38:09.253" v="1731" actId="1076"/>
          <ac:spMkLst>
            <pc:docMk/>
            <pc:sldMk cId="177131861" sldId="400"/>
            <ac:spMk id="6" creationId="{95F3F124-52CF-35B6-BE99-6E9622D3103E}"/>
          </ac:spMkLst>
        </pc:spChg>
        <pc:spChg chg="add mod">
          <ac:chgData name="Belén Urosa Sanz" userId="d5723001-bb1e-4fdb-b32f-8e2ca7ae9313" providerId="ADAL" clId="{64D0E32D-E2B0-4466-B72E-9CDFBB43EEBB}" dt="2025-06-22T07:56:35.556" v="1949" actId="207"/>
          <ac:spMkLst>
            <pc:docMk/>
            <pc:sldMk cId="177131861" sldId="400"/>
            <ac:spMk id="7" creationId="{B05CE568-825F-412B-01F4-3F19CC8F9FC9}"/>
          </ac:spMkLst>
        </pc:spChg>
        <pc:spChg chg="mod">
          <ac:chgData name="Belén Urosa Sanz" userId="d5723001-bb1e-4fdb-b32f-8e2ca7ae9313" providerId="ADAL" clId="{64D0E32D-E2B0-4466-B72E-9CDFBB43EEBB}" dt="2025-06-22T07:34:02.853" v="1681"/>
          <ac:spMkLst>
            <pc:docMk/>
            <pc:sldMk cId="177131861" sldId="400"/>
            <ac:spMk id="10" creationId="{891B2AF0-33BB-5289-0EFC-E9B2D1AF1E4E}"/>
          </ac:spMkLst>
        </pc:spChg>
        <pc:spChg chg="mod">
          <ac:chgData name="Belén Urosa Sanz" userId="d5723001-bb1e-4fdb-b32f-8e2ca7ae9313" providerId="ADAL" clId="{64D0E32D-E2B0-4466-B72E-9CDFBB43EEBB}" dt="2025-06-22T07:34:02.853" v="1681"/>
          <ac:spMkLst>
            <pc:docMk/>
            <pc:sldMk cId="177131861" sldId="400"/>
            <ac:spMk id="11" creationId="{2EF30D9F-ADA3-BA79-1A97-E0D53976FB35}"/>
          </ac:spMkLst>
        </pc:spChg>
        <pc:spChg chg="mod">
          <ac:chgData name="Belén Urosa Sanz" userId="d5723001-bb1e-4fdb-b32f-8e2ca7ae9313" providerId="ADAL" clId="{64D0E32D-E2B0-4466-B72E-9CDFBB43EEBB}" dt="2025-06-22T07:34:02.853" v="1681"/>
          <ac:spMkLst>
            <pc:docMk/>
            <pc:sldMk cId="177131861" sldId="400"/>
            <ac:spMk id="13" creationId="{88C7B671-9BE8-545E-B010-E63AC3F0D82C}"/>
          </ac:spMkLst>
        </pc:spChg>
        <pc:spChg chg="mod">
          <ac:chgData name="Belén Urosa Sanz" userId="d5723001-bb1e-4fdb-b32f-8e2ca7ae9313" providerId="ADAL" clId="{64D0E32D-E2B0-4466-B72E-9CDFBB43EEBB}" dt="2025-06-22T07:34:02.853" v="1681"/>
          <ac:spMkLst>
            <pc:docMk/>
            <pc:sldMk cId="177131861" sldId="400"/>
            <ac:spMk id="14" creationId="{A140CEC3-4C3D-58C7-F512-32ABB998EF14}"/>
          </ac:spMkLst>
        </pc:spChg>
        <pc:spChg chg="add del">
          <ac:chgData name="Belén Urosa Sanz" userId="d5723001-bb1e-4fdb-b32f-8e2ca7ae9313" providerId="ADAL" clId="{64D0E32D-E2B0-4466-B72E-9CDFBB43EEBB}" dt="2025-06-22T07:37:06.020" v="1721" actId="22"/>
          <ac:spMkLst>
            <pc:docMk/>
            <pc:sldMk cId="177131861" sldId="400"/>
            <ac:spMk id="17" creationId="{823EA03B-6CEF-9D71-F5BC-F3677C776E01}"/>
          </ac:spMkLst>
        </pc:spChg>
        <pc:spChg chg="add del mod">
          <ac:chgData name="Belén Urosa Sanz" userId="d5723001-bb1e-4fdb-b32f-8e2ca7ae9313" providerId="ADAL" clId="{64D0E32D-E2B0-4466-B72E-9CDFBB43EEBB}" dt="2025-06-22T07:49:43.506" v="1905" actId="478"/>
          <ac:spMkLst>
            <pc:docMk/>
            <pc:sldMk cId="177131861" sldId="400"/>
            <ac:spMk id="19" creationId="{7F99352E-FC46-68CE-13C1-F858725AEC2B}"/>
          </ac:spMkLst>
        </pc:spChg>
        <pc:spChg chg="add del mod">
          <ac:chgData name="Belén Urosa Sanz" userId="d5723001-bb1e-4fdb-b32f-8e2ca7ae9313" providerId="ADAL" clId="{64D0E32D-E2B0-4466-B72E-9CDFBB43EEBB}" dt="2025-06-22T07:49:40.356" v="1904" actId="478"/>
          <ac:spMkLst>
            <pc:docMk/>
            <pc:sldMk cId="177131861" sldId="400"/>
            <ac:spMk id="21" creationId="{CDA91EC5-21DF-0142-98C0-5B1B29818448}"/>
          </ac:spMkLst>
        </pc:spChg>
        <pc:spChg chg="add mod">
          <ac:chgData name="Belén Urosa Sanz" userId="d5723001-bb1e-4fdb-b32f-8e2ca7ae9313" providerId="ADAL" clId="{64D0E32D-E2B0-4466-B72E-9CDFBB43EEBB}" dt="2025-06-22T08:03:56.816" v="2019" actId="404"/>
          <ac:spMkLst>
            <pc:docMk/>
            <pc:sldMk cId="177131861" sldId="400"/>
            <ac:spMk id="22" creationId="{BBD84DFC-E624-B514-7D48-0BD6B7FD9792}"/>
          </ac:spMkLst>
        </pc:spChg>
        <pc:spChg chg="add mod">
          <ac:chgData name="Belén Urosa Sanz" userId="d5723001-bb1e-4fdb-b32f-8e2ca7ae9313" providerId="ADAL" clId="{64D0E32D-E2B0-4466-B72E-9CDFBB43EEBB}" dt="2025-06-22T08:04:36.129" v="2051" actId="1076"/>
          <ac:spMkLst>
            <pc:docMk/>
            <pc:sldMk cId="177131861" sldId="400"/>
            <ac:spMk id="23" creationId="{39D5EFE7-E26E-1846-995A-855B7B73B3A3}"/>
          </ac:spMkLst>
        </pc:spChg>
        <pc:spChg chg="add mod">
          <ac:chgData name="Belén Urosa Sanz" userId="d5723001-bb1e-4fdb-b32f-8e2ca7ae9313" providerId="ADAL" clId="{64D0E32D-E2B0-4466-B72E-9CDFBB43EEBB}" dt="2025-06-22T08:04:29.072" v="2050" actId="20577"/>
          <ac:spMkLst>
            <pc:docMk/>
            <pc:sldMk cId="177131861" sldId="400"/>
            <ac:spMk id="24" creationId="{7E74362A-5871-3B07-6808-1A0CBF9B9C30}"/>
          </ac:spMkLst>
        </pc:spChg>
        <pc:spChg chg="del mod">
          <ac:chgData name="Belén Urosa Sanz" userId="d5723001-bb1e-4fdb-b32f-8e2ca7ae9313" providerId="ADAL" clId="{64D0E32D-E2B0-4466-B72E-9CDFBB43EEBB}" dt="2025-06-22T07:38:30.602" v="1736" actId="478"/>
          <ac:spMkLst>
            <pc:docMk/>
            <pc:sldMk cId="177131861" sldId="400"/>
            <ac:spMk id="1982" creationId="{9BA7ED81-B9E8-8EB8-58AE-16064866BB93}"/>
          </ac:spMkLst>
        </pc:spChg>
        <pc:spChg chg="del mod">
          <ac:chgData name="Belén Urosa Sanz" userId="d5723001-bb1e-4fdb-b32f-8e2ca7ae9313" providerId="ADAL" clId="{64D0E32D-E2B0-4466-B72E-9CDFBB43EEBB}" dt="2025-06-22T07:38:36.635" v="1739" actId="478"/>
          <ac:spMkLst>
            <pc:docMk/>
            <pc:sldMk cId="177131861" sldId="400"/>
            <ac:spMk id="1983" creationId="{AC837DF2-B458-692B-BBBD-3088E922CD97}"/>
          </ac:spMkLst>
        </pc:spChg>
        <pc:spChg chg="del mod">
          <ac:chgData name="Belén Urosa Sanz" userId="d5723001-bb1e-4fdb-b32f-8e2ca7ae9313" providerId="ADAL" clId="{64D0E32D-E2B0-4466-B72E-9CDFBB43EEBB}" dt="2025-06-22T07:47:21.058" v="1860" actId="478"/>
          <ac:spMkLst>
            <pc:docMk/>
            <pc:sldMk cId="177131861" sldId="400"/>
            <ac:spMk id="1984" creationId="{9FEDC149-D314-9A30-06F1-22C41571E0DC}"/>
          </ac:spMkLst>
        </pc:spChg>
        <pc:spChg chg="del mod">
          <ac:chgData name="Belén Urosa Sanz" userId="d5723001-bb1e-4fdb-b32f-8e2ca7ae9313" providerId="ADAL" clId="{64D0E32D-E2B0-4466-B72E-9CDFBB43EEBB}" dt="2025-06-22T07:47:21.058" v="1860" actId="478"/>
          <ac:spMkLst>
            <pc:docMk/>
            <pc:sldMk cId="177131861" sldId="400"/>
            <ac:spMk id="1985" creationId="{2A4FB0EA-A9C1-A841-9280-3719332B6F6D}"/>
          </ac:spMkLst>
        </pc:spChg>
        <pc:spChg chg="mod">
          <ac:chgData name="Belén Urosa Sanz" userId="d5723001-bb1e-4fdb-b32f-8e2ca7ae9313" providerId="ADAL" clId="{64D0E32D-E2B0-4466-B72E-9CDFBB43EEBB}" dt="2025-06-22T07:33:12.124" v="1680" actId="20577"/>
          <ac:spMkLst>
            <pc:docMk/>
            <pc:sldMk cId="177131861" sldId="400"/>
            <ac:spMk id="1986" creationId="{A58817F0-CA09-741B-8A89-E66E3E9D7BB9}"/>
          </ac:spMkLst>
        </pc:spChg>
        <pc:spChg chg="mod">
          <ac:chgData name="Belén Urosa Sanz" userId="d5723001-bb1e-4fdb-b32f-8e2ca7ae9313" providerId="ADAL" clId="{64D0E32D-E2B0-4466-B72E-9CDFBB43EEBB}" dt="2025-06-22T07:43:23.946" v="1800" actId="20577"/>
          <ac:spMkLst>
            <pc:docMk/>
            <pc:sldMk cId="177131861" sldId="400"/>
            <ac:spMk id="1987" creationId="{D2A61827-D8B3-7945-FDB7-921606C77567}"/>
          </ac:spMkLst>
        </pc:spChg>
        <pc:spChg chg="mod">
          <ac:chgData name="Belén Urosa Sanz" userId="d5723001-bb1e-4fdb-b32f-8e2ca7ae9313" providerId="ADAL" clId="{64D0E32D-E2B0-4466-B72E-9CDFBB43EEBB}" dt="2025-06-22T07:56:46.386" v="1951" actId="207"/>
          <ac:spMkLst>
            <pc:docMk/>
            <pc:sldMk cId="177131861" sldId="400"/>
            <ac:spMk id="1988" creationId="{18F3B87E-8904-F81E-1AE3-54B86B5D0439}"/>
          </ac:spMkLst>
        </pc:spChg>
        <pc:spChg chg="mod">
          <ac:chgData name="Belén Urosa Sanz" userId="d5723001-bb1e-4fdb-b32f-8e2ca7ae9313" providerId="ADAL" clId="{64D0E32D-E2B0-4466-B72E-9CDFBB43EEBB}" dt="2025-06-22T07:56:24.947" v="1948" actId="1076"/>
          <ac:spMkLst>
            <pc:docMk/>
            <pc:sldMk cId="177131861" sldId="400"/>
            <ac:spMk id="1989" creationId="{2C71169E-7213-7DE6-9976-B779651DA252}"/>
          </ac:spMkLst>
        </pc:spChg>
        <pc:spChg chg="mod">
          <ac:chgData name="Belén Urosa Sanz" userId="d5723001-bb1e-4fdb-b32f-8e2ca7ae9313" providerId="ADAL" clId="{64D0E32D-E2B0-4466-B72E-9CDFBB43EEBB}" dt="2025-06-22T07:57:30.725" v="1977" actId="207"/>
          <ac:spMkLst>
            <pc:docMk/>
            <pc:sldMk cId="177131861" sldId="400"/>
            <ac:spMk id="1990" creationId="{7EE6ADA9-FC18-97CF-AE02-E5D679D6E1B3}"/>
          </ac:spMkLst>
        </pc:spChg>
        <pc:spChg chg="mod">
          <ac:chgData name="Belén Urosa Sanz" userId="d5723001-bb1e-4fdb-b32f-8e2ca7ae9313" providerId="ADAL" clId="{64D0E32D-E2B0-4466-B72E-9CDFBB43EEBB}" dt="2025-06-22T07:41:21.244" v="1766" actId="1076"/>
          <ac:spMkLst>
            <pc:docMk/>
            <pc:sldMk cId="177131861" sldId="400"/>
            <ac:spMk id="1991" creationId="{E365559A-1FB3-04B3-011C-6DDE47B936A8}"/>
          </ac:spMkLst>
        </pc:spChg>
        <pc:spChg chg="mod">
          <ac:chgData name="Belén Urosa Sanz" userId="d5723001-bb1e-4fdb-b32f-8e2ca7ae9313" providerId="ADAL" clId="{64D0E32D-E2B0-4466-B72E-9CDFBB43EEBB}" dt="2025-06-22T07:56:40.471" v="1950" actId="207"/>
          <ac:spMkLst>
            <pc:docMk/>
            <pc:sldMk cId="177131861" sldId="400"/>
            <ac:spMk id="1992" creationId="{2E55DE76-950D-9D6A-8D2A-046507B45EBA}"/>
          </ac:spMkLst>
        </pc:spChg>
        <pc:spChg chg="del mod">
          <ac:chgData name="Belén Urosa Sanz" userId="d5723001-bb1e-4fdb-b32f-8e2ca7ae9313" providerId="ADAL" clId="{64D0E32D-E2B0-4466-B72E-9CDFBB43EEBB}" dt="2025-06-22T07:38:37.434" v="1740" actId="478"/>
          <ac:spMkLst>
            <pc:docMk/>
            <pc:sldMk cId="177131861" sldId="400"/>
            <ac:spMk id="2033" creationId="{CF6C4E1F-5A1E-3AC7-0311-3C2A7D829C3A}"/>
          </ac:spMkLst>
        </pc:spChg>
        <pc:spChg chg="del mod">
          <ac:chgData name="Belén Urosa Sanz" userId="d5723001-bb1e-4fdb-b32f-8e2ca7ae9313" providerId="ADAL" clId="{64D0E32D-E2B0-4466-B72E-9CDFBB43EEBB}" dt="2025-06-22T07:49:35.455" v="1903" actId="478"/>
          <ac:spMkLst>
            <pc:docMk/>
            <pc:sldMk cId="177131861" sldId="400"/>
            <ac:spMk id="2043" creationId="{A9CE3A65-FDA6-5343-432C-6A6FE7312EA6}"/>
          </ac:spMkLst>
        </pc:spChg>
        <pc:spChg chg="del mod">
          <ac:chgData name="Belén Urosa Sanz" userId="d5723001-bb1e-4fdb-b32f-8e2ca7ae9313" providerId="ADAL" clId="{64D0E32D-E2B0-4466-B72E-9CDFBB43EEBB}" dt="2025-06-22T07:49:35.455" v="1903" actId="478"/>
          <ac:spMkLst>
            <pc:docMk/>
            <pc:sldMk cId="177131861" sldId="400"/>
            <ac:spMk id="2044" creationId="{554D5914-D3CC-A30A-4E56-24D3CDF62798}"/>
          </ac:spMkLst>
        </pc:spChg>
        <pc:grpChg chg="del mod">
          <ac:chgData name="Belén Urosa Sanz" userId="d5723001-bb1e-4fdb-b32f-8e2ca7ae9313" providerId="ADAL" clId="{64D0E32D-E2B0-4466-B72E-9CDFBB43EEBB}" dt="2025-06-22T07:36:19.087" v="1717" actId="478"/>
          <ac:grpSpMkLst>
            <pc:docMk/>
            <pc:sldMk cId="177131861" sldId="400"/>
            <ac:grpSpMk id="9" creationId="{B4737D2E-46FA-3E23-BC88-0ADD5A5330D4}"/>
          </ac:grpSpMkLst>
        </pc:grpChg>
        <pc:grpChg chg="del mod">
          <ac:chgData name="Belén Urosa Sanz" userId="d5723001-bb1e-4fdb-b32f-8e2ca7ae9313" providerId="ADAL" clId="{64D0E32D-E2B0-4466-B72E-9CDFBB43EEBB}" dt="2025-06-22T07:47:21.058" v="1860" actId="478"/>
          <ac:grpSpMkLst>
            <pc:docMk/>
            <pc:sldMk cId="177131861" sldId="400"/>
            <ac:grpSpMk id="12" creationId="{3FB36B05-2BA9-6323-FDBB-01C23F850074}"/>
          </ac:grpSpMkLst>
        </pc:grpChg>
        <pc:grpChg chg="del mod">
          <ac:chgData name="Belén Urosa Sanz" userId="d5723001-bb1e-4fdb-b32f-8e2ca7ae9313" providerId="ADAL" clId="{64D0E32D-E2B0-4466-B72E-9CDFBB43EEBB}" dt="2025-06-22T07:38:32.819" v="1737" actId="478"/>
          <ac:grpSpMkLst>
            <pc:docMk/>
            <pc:sldMk cId="177131861" sldId="400"/>
            <ac:grpSpMk id="2030" creationId="{B5CA8D5A-EB07-94BA-7330-732D2A5FC303}"/>
          </ac:grpSpMkLst>
        </pc:grpChg>
        <pc:grpChg chg="del mod">
          <ac:chgData name="Belén Urosa Sanz" userId="d5723001-bb1e-4fdb-b32f-8e2ca7ae9313" providerId="ADAL" clId="{64D0E32D-E2B0-4466-B72E-9CDFBB43EEBB}" dt="2025-06-22T07:47:21.058" v="1860" actId="478"/>
          <ac:grpSpMkLst>
            <pc:docMk/>
            <pc:sldMk cId="177131861" sldId="400"/>
            <ac:grpSpMk id="2034" creationId="{3B38645C-67DA-1077-9583-D242DD14087A}"/>
          </ac:grpSpMkLst>
        </pc:grpChg>
        <pc:grpChg chg="del mod">
          <ac:chgData name="Belén Urosa Sanz" userId="d5723001-bb1e-4fdb-b32f-8e2ca7ae9313" providerId="ADAL" clId="{64D0E32D-E2B0-4466-B72E-9CDFBB43EEBB}" dt="2025-06-22T07:47:21.058" v="1860" actId="478"/>
          <ac:grpSpMkLst>
            <pc:docMk/>
            <pc:sldMk cId="177131861" sldId="400"/>
            <ac:grpSpMk id="2038" creationId="{FF9F4143-E78E-B6D9-DD52-5E9024862CBE}"/>
          </ac:grpSpMkLst>
        </pc:grpChg>
        <pc:cxnChg chg="del mod">
          <ac:chgData name="Belén Urosa Sanz" userId="d5723001-bb1e-4fdb-b32f-8e2ca7ae9313" providerId="ADAL" clId="{64D0E32D-E2B0-4466-B72E-9CDFBB43EEBB}" dt="2025-06-22T08:03:28.530" v="1993" actId="478"/>
          <ac:cxnSpMkLst>
            <pc:docMk/>
            <pc:sldMk cId="177131861" sldId="400"/>
            <ac:cxnSpMk id="8" creationId="{C21557C2-BDE3-D49E-FDAB-D59BAD2CFEBD}"/>
          </ac:cxnSpMkLst>
        </pc:cxnChg>
      </pc:sldChg>
      <pc:sldChg chg="addSp delSp modSp add mod">
        <pc:chgData name="Belén Urosa Sanz" userId="d5723001-bb1e-4fdb-b32f-8e2ca7ae9313" providerId="ADAL" clId="{64D0E32D-E2B0-4466-B72E-9CDFBB43EEBB}" dt="2025-06-22T09:48:41.140" v="2731" actId="1076"/>
        <pc:sldMkLst>
          <pc:docMk/>
          <pc:sldMk cId="1833476984" sldId="401"/>
        </pc:sldMkLst>
        <pc:spChg chg="mod">
          <ac:chgData name="Belén Urosa Sanz" userId="d5723001-bb1e-4fdb-b32f-8e2ca7ae9313" providerId="ADAL" clId="{64D0E32D-E2B0-4466-B72E-9CDFBB43EEBB}" dt="2025-06-22T09:47:32.994" v="2722" actId="1076"/>
          <ac:spMkLst>
            <pc:docMk/>
            <pc:sldMk cId="1833476984" sldId="401"/>
            <ac:spMk id="2" creationId="{C5DC172B-5A65-7C14-0D9F-7EDE1685AA98}"/>
          </ac:spMkLst>
        </pc:spChg>
        <pc:spChg chg="mod">
          <ac:chgData name="Belén Urosa Sanz" userId="d5723001-bb1e-4fdb-b32f-8e2ca7ae9313" providerId="ADAL" clId="{64D0E32D-E2B0-4466-B72E-9CDFBB43EEBB}" dt="2025-06-22T09:47:05.573" v="2718"/>
          <ac:spMkLst>
            <pc:docMk/>
            <pc:sldMk cId="1833476984" sldId="401"/>
            <ac:spMk id="5" creationId="{18746176-C6C0-9443-DFFB-01879F41CF7C}"/>
          </ac:spMkLst>
        </pc:spChg>
        <pc:spChg chg="mod">
          <ac:chgData name="Belén Urosa Sanz" userId="d5723001-bb1e-4fdb-b32f-8e2ca7ae9313" providerId="ADAL" clId="{64D0E32D-E2B0-4466-B72E-9CDFBB43EEBB}" dt="2025-06-22T09:47:05.573" v="2718"/>
          <ac:spMkLst>
            <pc:docMk/>
            <pc:sldMk cId="1833476984" sldId="401"/>
            <ac:spMk id="6" creationId="{88FA50BF-67F3-A68D-7242-FFBF750E81FE}"/>
          </ac:spMkLst>
        </pc:spChg>
        <pc:spChg chg="mod">
          <ac:chgData name="Belén Urosa Sanz" userId="d5723001-bb1e-4fdb-b32f-8e2ca7ae9313" providerId="ADAL" clId="{64D0E32D-E2B0-4466-B72E-9CDFBB43EEBB}" dt="2025-06-22T09:47:05.573" v="2718"/>
          <ac:spMkLst>
            <pc:docMk/>
            <pc:sldMk cId="1833476984" sldId="401"/>
            <ac:spMk id="7" creationId="{FE5B8675-0E4B-A204-E82C-B01717FB414B}"/>
          </ac:spMkLst>
        </pc:spChg>
        <pc:spChg chg="mod">
          <ac:chgData name="Belén Urosa Sanz" userId="d5723001-bb1e-4fdb-b32f-8e2ca7ae9313" providerId="ADAL" clId="{64D0E32D-E2B0-4466-B72E-9CDFBB43EEBB}" dt="2025-06-22T09:47:05.573" v="2718"/>
          <ac:spMkLst>
            <pc:docMk/>
            <pc:sldMk cId="1833476984" sldId="401"/>
            <ac:spMk id="8" creationId="{951617A6-26D9-5C63-B5FF-74453CACBAE6}"/>
          </ac:spMkLst>
        </pc:spChg>
        <pc:spChg chg="mod">
          <ac:chgData name="Belén Urosa Sanz" userId="d5723001-bb1e-4fdb-b32f-8e2ca7ae9313" providerId="ADAL" clId="{64D0E32D-E2B0-4466-B72E-9CDFBB43EEBB}" dt="2025-06-22T09:47:05.573" v="2718"/>
          <ac:spMkLst>
            <pc:docMk/>
            <pc:sldMk cId="1833476984" sldId="401"/>
            <ac:spMk id="9" creationId="{EB675181-2957-EF43-8702-AF99602FE7F1}"/>
          </ac:spMkLst>
        </pc:spChg>
        <pc:spChg chg="mod">
          <ac:chgData name="Belén Urosa Sanz" userId="d5723001-bb1e-4fdb-b32f-8e2ca7ae9313" providerId="ADAL" clId="{64D0E32D-E2B0-4466-B72E-9CDFBB43EEBB}" dt="2025-06-22T09:47:05.573" v="2718"/>
          <ac:spMkLst>
            <pc:docMk/>
            <pc:sldMk cId="1833476984" sldId="401"/>
            <ac:spMk id="10" creationId="{12F5A7E7-B0FB-44A9-A129-C44267F5D880}"/>
          </ac:spMkLst>
        </pc:spChg>
        <pc:spChg chg="mod">
          <ac:chgData name="Belén Urosa Sanz" userId="d5723001-bb1e-4fdb-b32f-8e2ca7ae9313" providerId="ADAL" clId="{64D0E32D-E2B0-4466-B72E-9CDFBB43EEBB}" dt="2025-06-22T09:47:05.573" v="2718"/>
          <ac:spMkLst>
            <pc:docMk/>
            <pc:sldMk cId="1833476984" sldId="401"/>
            <ac:spMk id="11" creationId="{5006CFE0-3BD1-E0BB-68C2-B1A0CB20B19A}"/>
          </ac:spMkLst>
        </pc:spChg>
        <pc:spChg chg="mod">
          <ac:chgData name="Belén Urosa Sanz" userId="d5723001-bb1e-4fdb-b32f-8e2ca7ae9313" providerId="ADAL" clId="{64D0E32D-E2B0-4466-B72E-9CDFBB43EEBB}" dt="2025-06-22T09:47:27.161" v="2720"/>
          <ac:spMkLst>
            <pc:docMk/>
            <pc:sldMk cId="1833476984" sldId="401"/>
            <ac:spMk id="14" creationId="{86F89E2C-BFA8-A80A-B6B8-B8708BDB100B}"/>
          </ac:spMkLst>
        </pc:spChg>
        <pc:spChg chg="mod">
          <ac:chgData name="Belén Urosa Sanz" userId="d5723001-bb1e-4fdb-b32f-8e2ca7ae9313" providerId="ADAL" clId="{64D0E32D-E2B0-4466-B72E-9CDFBB43EEBB}" dt="2025-06-22T09:47:27.161" v="2720"/>
          <ac:spMkLst>
            <pc:docMk/>
            <pc:sldMk cId="1833476984" sldId="401"/>
            <ac:spMk id="15" creationId="{DA98C06F-45E6-4E7F-920B-26C34AA22907}"/>
          </ac:spMkLst>
        </pc:spChg>
        <pc:spChg chg="mod">
          <ac:chgData name="Belén Urosa Sanz" userId="d5723001-bb1e-4fdb-b32f-8e2ca7ae9313" providerId="ADAL" clId="{64D0E32D-E2B0-4466-B72E-9CDFBB43EEBB}" dt="2025-06-22T09:47:27.161" v="2720"/>
          <ac:spMkLst>
            <pc:docMk/>
            <pc:sldMk cId="1833476984" sldId="401"/>
            <ac:spMk id="16" creationId="{0081737D-0C22-70A5-F41D-C1F6DA950DC7}"/>
          </ac:spMkLst>
        </pc:spChg>
        <pc:spChg chg="mod">
          <ac:chgData name="Belén Urosa Sanz" userId="d5723001-bb1e-4fdb-b32f-8e2ca7ae9313" providerId="ADAL" clId="{64D0E32D-E2B0-4466-B72E-9CDFBB43EEBB}" dt="2025-06-22T09:47:27.161" v="2720"/>
          <ac:spMkLst>
            <pc:docMk/>
            <pc:sldMk cId="1833476984" sldId="401"/>
            <ac:spMk id="17" creationId="{ACFA234E-C44D-2D49-E4C1-009083BECFB4}"/>
          </ac:spMkLst>
        </pc:spChg>
        <pc:spChg chg="mod">
          <ac:chgData name="Belén Urosa Sanz" userId="d5723001-bb1e-4fdb-b32f-8e2ca7ae9313" providerId="ADAL" clId="{64D0E32D-E2B0-4466-B72E-9CDFBB43EEBB}" dt="2025-06-22T09:47:27.161" v="2720"/>
          <ac:spMkLst>
            <pc:docMk/>
            <pc:sldMk cId="1833476984" sldId="401"/>
            <ac:spMk id="18" creationId="{B72824A8-8DEF-298D-11C1-11F3D2334E56}"/>
          </ac:spMkLst>
        </pc:spChg>
        <pc:spChg chg="mod">
          <ac:chgData name="Belén Urosa Sanz" userId="d5723001-bb1e-4fdb-b32f-8e2ca7ae9313" providerId="ADAL" clId="{64D0E32D-E2B0-4466-B72E-9CDFBB43EEBB}" dt="2025-06-22T09:47:27.161" v="2720"/>
          <ac:spMkLst>
            <pc:docMk/>
            <pc:sldMk cId="1833476984" sldId="401"/>
            <ac:spMk id="19" creationId="{09CEB863-93D0-CFDB-701B-6EA9781AE28A}"/>
          </ac:spMkLst>
        </pc:spChg>
        <pc:spChg chg="mod">
          <ac:chgData name="Belén Urosa Sanz" userId="d5723001-bb1e-4fdb-b32f-8e2ca7ae9313" providerId="ADAL" clId="{64D0E32D-E2B0-4466-B72E-9CDFBB43EEBB}" dt="2025-06-22T09:47:27.161" v="2720"/>
          <ac:spMkLst>
            <pc:docMk/>
            <pc:sldMk cId="1833476984" sldId="401"/>
            <ac:spMk id="20" creationId="{BCE42068-15E1-8140-2610-0E0B0B8C7564}"/>
          </ac:spMkLst>
        </pc:spChg>
        <pc:grpChg chg="add del mod">
          <ac:chgData name="Belén Urosa Sanz" userId="d5723001-bb1e-4fdb-b32f-8e2ca7ae9313" providerId="ADAL" clId="{64D0E32D-E2B0-4466-B72E-9CDFBB43EEBB}" dt="2025-06-22T09:47:48.241" v="2725" actId="478"/>
          <ac:grpSpMkLst>
            <pc:docMk/>
            <pc:sldMk cId="1833476984" sldId="401"/>
            <ac:grpSpMk id="3" creationId="{35ED5368-F7C6-F386-9562-6942C327BBF9}"/>
          </ac:grpSpMkLst>
        </pc:grpChg>
        <pc:grpChg chg="add mod">
          <ac:chgData name="Belén Urosa Sanz" userId="d5723001-bb1e-4fdb-b32f-8e2ca7ae9313" providerId="ADAL" clId="{64D0E32D-E2B0-4466-B72E-9CDFBB43EEBB}" dt="2025-06-22T09:47:57.334" v="2726" actId="1076"/>
          <ac:grpSpMkLst>
            <pc:docMk/>
            <pc:sldMk cId="1833476984" sldId="401"/>
            <ac:grpSpMk id="13" creationId="{DF03030C-7DC9-B9AB-C49C-22C912E98F13}"/>
          </ac:grpSpMkLst>
        </pc:grpChg>
        <pc:graphicFrameChg chg="mod modGraphic">
          <ac:chgData name="Belén Urosa Sanz" userId="d5723001-bb1e-4fdb-b32f-8e2ca7ae9313" providerId="ADAL" clId="{64D0E32D-E2B0-4466-B72E-9CDFBB43EEBB}" dt="2025-06-22T09:48:41.140" v="2731" actId="1076"/>
          <ac:graphicFrameMkLst>
            <pc:docMk/>
            <pc:sldMk cId="1833476984" sldId="401"/>
            <ac:graphicFrameMk id="4" creationId="{B3CA6F0E-0D4A-EC17-432C-23005EDDC7A0}"/>
          </ac:graphicFrameMkLst>
        </pc:graphicFrameChg>
        <pc:cxnChg chg="mod">
          <ac:chgData name="Belén Urosa Sanz" userId="d5723001-bb1e-4fdb-b32f-8e2ca7ae9313" providerId="ADAL" clId="{64D0E32D-E2B0-4466-B72E-9CDFBB43EEBB}" dt="2025-06-22T09:47:05.573" v="2718"/>
          <ac:cxnSpMkLst>
            <pc:docMk/>
            <pc:sldMk cId="1833476984" sldId="401"/>
            <ac:cxnSpMk id="12" creationId="{3B7AB117-5043-DDC3-D45F-496C72BAE163}"/>
          </ac:cxnSpMkLst>
        </pc:cxnChg>
        <pc:cxnChg chg="mod">
          <ac:chgData name="Belén Urosa Sanz" userId="d5723001-bb1e-4fdb-b32f-8e2ca7ae9313" providerId="ADAL" clId="{64D0E32D-E2B0-4466-B72E-9CDFBB43EEBB}" dt="2025-06-22T09:47:27.161" v="2720"/>
          <ac:cxnSpMkLst>
            <pc:docMk/>
            <pc:sldMk cId="1833476984" sldId="401"/>
            <ac:cxnSpMk id="21" creationId="{59EF1341-66E9-0F20-0BC5-DEF04815EE3F}"/>
          </ac:cxnSpMkLst>
        </pc:cxnChg>
      </pc:sldChg>
      <pc:sldChg chg="new del">
        <pc:chgData name="Belén Urosa Sanz" userId="d5723001-bb1e-4fdb-b32f-8e2ca7ae9313" providerId="ADAL" clId="{64D0E32D-E2B0-4466-B72E-9CDFBB43EEBB}" dt="2025-06-22T09:33:57.675" v="2625" actId="47"/>
        <pc:sldMkLst>
          <pc:docMk/>
          <pc:sldMk cId="2013938474" sldId="402"/>
        </pc:sldMkLst>
      </pc:sldChg>
      <pc:sldChg chg="addSp modSp add mod">
        <pc:chgData name="Belén Urosa Sanz" userId="d5723001-bb1e-4fdb-b32f-8e2ca7ae9313" providerId="ADAL" clId="{64D0E32D-E2B0-4466-B72E-9CDFBB43EEBB}" dt="2025-06-22T10:25:41.137" v="3039" actId="1076"/>
        <pc:sldMkLst>
          <pc:docMk/>
          <pc:sldMk cId="3035251559" sldId="403"/>
        </pc:sldMkLst>
        <pc:spChg chg="add mod">
          <ac:chgData name="Belén Urosa Sanz" userId="d5723001-bb1e-4fdb-b32f-8e2ca7ae9313" providerId="ADAL" clId="{64D0E32D-E2B0-4466-B72E-9CDFBB43EEBB}" dt="2025-06-22T09:33:33.069" v="2624" actId="1076"/>
          <ac:spMkLst>
            <pc:docMk/>
            <pc:sldMk cId="3035251559" sldId="403"/>
            <ac:spMk id="2" creationId="{698B2322-A1F1-E354-CE1A-2568B41D815A}"/>
          </ac:spMkLst>
        </pc:spChg>
        <pc:spChg chg="add mod">
          <ac:chgData name="Belén Urosa Sanz" userId="d5723001-bb1e-4fdb-b32f-8e2ca7ae9313" providerId="ADAL" clId="{64D0E32D-E2B0-4466-B72E-9CDFBB43EEBB}" dt="2025-06-22T09:33:33.069" v="2624" actId="1076"/>
          <ac:spMkLst>
            <pc:docMk/>
            <pc:sldMk cId="3035251559" sldId="403"/>
            <ac:spMk id="3" creationId="{EE509F1E-A308-2F6B-6B64-23DE66951D30}"/>
          </ac:spMkLst>
        </pc:spChg>
        <pc:spChg chg="add mod">
          <ac:chgData name="Belén Urosa Sanz" userId="d5723001-bb1e-4fdb-b32f-8e2ca7ae9313" providerId="ADAL" clId="{64D0E32D-E2B0-4466-B72E-9CDFBB43EEBB}" dt="2025-06-22T09:33:33.069" v="2624" actId="1076"/>
          <ac:spMkLst>
            <pc:docMk/>
            <pc:sldMk cId="3035251559" sldId="403"/>
            <ac:spMk id="4" creationId="{9368CC22-0A7A-4666-AB63-50ECFD9A6EE7}"/>
          </ac:spMkLst>
        </pc:spChg>
        <pc:spChg chg="add mod">
          <ac:chgData name="Belén Urosa Sanz" userId="d5723001-bb1e-4fdb-b32f-8e2ca7ae9313" providerId="ADAL" clId="{64D0E32D-E2B0-4466-B72E-9CDFBB43EEBB}" dt="2025-06-22T09:33:33.069" v="2624" actId="1076"/>
          <ac:spMkLst>
            <pc:docMk/>
            <pc:sldMk cId="3035251559" sldId="403"/>
            <ac:spMk id="5" creationId="{0E84F595-36B9-D447-475E-2F8551F6575B}"/>
          </ac:spMkLst>
        </pc:spChg>
        <pc:spChg chg="add mod">
          <ac:chgData name="Belén Urosa Sanz" userId="d5723001-bb1e-4fdb-b32f-8e2ca7ae9313" providerId="ADAL" clId="{64D0E32D-E2B0-4466-B72E-9CDFBB43EEBB}" dt="2025-06-22T09:33:33.069" v="2624" actId="1076"/>
          <ac:spMkLst>
            <pc:docMk/>
            <pc:sldMk cId="3035251559" sldId="403"/>
            <ac:spMk id="6" creationId="{8B024F8D-EC05-84E3-FFF1-58E6C6B53AA1}"/>
          </ac:spMkLst>
        </pc:spChg>
        <pc:spChg chg="add mod">
          <ac:chgData name="Belén Urosa Sanz" userId="d5723001-bb1e-4fdb-b32f-8e2ca7ae9313" providerId="ADAL" clId="{64D0E32D-E2B0-4466-B72E-9CDFBB43EEBB}" dt="2025-06-22T09:33:33.069" v="2624" actId="1076"/>
          <ac:spMkLst>
            <pc:docMk/>
            <pc:sldMk cId="3035251559" sldId="403"/>
            <ac:spMk id="7" creationId="{D29CC007-2F9F-305C-B798-37FD774FFD80}"/>
          </ac:spMkLst>
        </pc:spChg>
        <pc:spChg chg="add mod">
          <ac:chgData name="Belén Urosa Sanz" userId="d5723001-bb1e-4fdb-b32f-8e2ca7ae9313" providerId="ADAL" clId="{64D0E32D-E2B0-4466-B72E-9CDFBB43EEBB}" dt="2025-06-22T09:33:33.069" v="2624" actId="1076"/>
          <ac:spMkLst>
            <pc:docMk/>
            <pc:sldMk cId="3035251559" sldId="403"/>
            <ac:spMk id="8" creationId="{8E2E5982-2DEE-2795-E64E-2053DBF2F11E}"/>
          </ac:spMkLst>
        </pc:spChg>
        <pc:spChg chg="mod">
          <ac:chgData name="Belén Urosa Sanz" userId="d5723001-bb1e-4fdb-b32f-8e2ca7ae9313" providerId="ADAL" clId="{64D0E32D-E2B0-4466-B72E-9CDFBB43EEBB}" dt="2025-06-22T09:32:49.741" v="2622" actId="14100"/>
          <ac:spMkLst>
            <pc:docMk/>
            <pc:sldMk cId="3035251559" sldId="403"/>
            <ac:spMk id="10" creationId="{03779049-C413-9D06-3D43-B190BB15AC75}"/>
          </ac:spMkLst>
        </pc:spChg>
        <pc:spChg chg="add mod ord">
          <ac:chgData name="Belén Urosa Sanz" userId="d5723001-bb1e-4fdb-b32f-8e2ca7ae9313" providerId="ADAL" clId="{64D0E32D-E2B0-4466-B72E-9CDFBB43EEBB}" dt="2025-06-22T10:24:55.751" v="2994" actId="167"/>
          <ac:spMkLst>
            <pc:docMk/>
            <pc:sldMk cId="3035251559" sldId="403"/>
            <ac:spMk id="11" creationId="{7FDD0CD0-F29E-8521-47F5-C6434C4B2280}"/>
          </ac:spMkLst>
        </pc:spChg>
        <pc:spChg chg="add mod">
          <ac:chgData name="Belén Urosa Sanz" userId="d5723001-bb1e-4fdb-b32f-8e2ca7ae9313" providerId="ADAL" clId="{64D0E32D-E2B0-4466-B72E-9CDFBB43EEBB}" dt="2025-06-22T10:25:41.137" v="3039" actId="1076"/>
          <ac:spMkLst>
            <pc:docMk/>
            <pc:sldMk cId="3035251559" sldId="403"/>
            <ac:spMk id="12" creationId="{094351E2-A3E4-62BC-FF5C-E4D0963C4E2D}"/>
          </ac:spMkLst>
        </pc:spChg>
        <pc:cxnChg chg="add mod">
          <ac:chgData name="Belén Urosa Sanz" userId="d5723001-bb1e-4fdb-b32f-8e2ca7ae9313" providerId="ADAL" clId="{64D0E32D-E2B0-4466-B72E-9CDFBB43EEBB}" dt="2025-06-22T09:33:33.069" v="2624" actId="1076"/>
          <ac:cxnSpMkLst>
            <pc:docMk/>
            <pc:sldMk cId="3035251559" sldId="403"/>
            <ac:cxnSpMk id="9" creationId="{C5877166-D800-A11A-A777-111DC9669E06}"/>
          </ac:cxnSpMkLst>
        </pc:cxnChg>
      </pc:sldChg>
      <pc:sldChg chg="modSp add mod setBg">
        <pc:chgData name="Belén Urosa Sanz" userId="d5723001-bb1e-4fdb-b32f-8e2ca7ae9313" providerId="ADAL" clId="{64D0E32D-E2B0-4466-B72E-9CDFBB43EEBB}" dt="2025-06-22T09:49:27.996" v="2741" actId="1076"/>
        <pc:sldMkLst>
          <pc:docMk/>
          <pc:sldMk cId="2266943682" sldId="404"/>
        </pc:sldMkLst>
        <pc:spChg chg="mod">
          <ac:chgData name="Belén Urosa Sanz" userId="d5723001-bb1e-4fdb-b32f-8e2ca7ae9313" providerId="ADAL" clId="{64D0E32D-E2B0-4466-B72E-9CDFBB43EEBB}" dt="2025-06-22T09:49:20.687" v="2740" actId="20577"/>
          <ac:spMkLst>
            <pc:docMk/>
            <pc:sldMk cId="2266943682" sldId="404"/>
            <ac:spMk id="2" creationId="{EE8ECF9F-96B5-5877-098B-D1866C1B64C1}"/>
          </ac:spMkLst>
        </pc:spChg>
        <pc:spChg chg="mod">
          <ac:chgData name="Belén Urosa Sanz" userId="d5723001-bb1e-4fdb-b32f-8e2ca7ae9313" providerId="ADAL" clId="{64D0E32D-E2B0-4466-B72E-9CDFBB43EEBB}" dt="2025-06-22T09:49:27.996" v="2741" actId="1076"/>
          <ac:spMkLst>
            <pc:docMk/>
            <pc:sldMk cId="2266943682" sldId="404"/>
            <ac:spMk id="3" creationId="{D11B7AE7-2F59-798C-FC39-D3E7D5AE9D73}"/>
          </ac:spMkLst>
        </pc:spChg>
      </pc:sldChg>
      <pc:sldChg chg="addSp modSp new del mod">
        <pc:chgData name="Belén Urosa Sanz" userId="d5723001-bb1e-4fdb-b32f-8e2ca7ae9313" providerId="ADAL" clId="{64D0E32D-E2B0-4466-B72E-9CDFBB43EEBB}" dt="2025-06-22T10:01:54.970" v="2879" actId="47"/>
        <pc:sldMkLst>
          <pc:docMk/>
          <pc:sldMk cId="3234209684" sldId="405"/>
        </pc:sldMkLst>
        <pc:spChg chg="add mod">
          <ac:chgData name="Belén Urosa Sanz" userId="d5723001-bb1e-4fdb-b32f-8e2ca7ae9313" providerId="ADAL" clId="{64D0E32D-E2B0-4466-B72E-9CDFBB43EEBB}" dt="2025-06-22T09:52:10.170" v="2797" actId="20577"/>
          <ac:spMkLst>
            <pc:docMk/>
            <pc:sldMk cId="3234209684" sldId="405"/>
            <ac:spMk id="2" creationId="{F43F4377-F4A2-F213-CC08-A9AC49DC71B4}"/>
          </ac:spMkLst>
        </pc:spChg>
      </pc:sldChg>
      <pc:sldChg chg="addSp delSp modSp add mod delAnim">
        <pc:chgData name="Belén Urosa Sanz" userId="d5723001-bb1e-4fdb-b32f-8e2ca7ae9313" providerId="ADAL" clId="{64D0E32D-E2B0-4466-B72E-9CDFBB43EEBB}" dt="2025-06-22T10:26:33.936" v="3051" actId="20577"/>
        <pc:sldMkLst>
          <pc:docMk/>
          <pc:sldMk cId="1317569659" sldId="406"/>
        </pc:sldMkLst>
        <pc:spChg chg="add del mod">
          <ac:chgData name="Belén Urosa Sanz" userId="d5723001-bb1e-4fdb-b32f-8e2ca7ae9313" providerId="ADAL" clId="{64D0E32D-E2B0-4466-B72E-9CDFBB43EEBB}" dt="2025-06-22T09:53:18.791" v="2801" actId="478"/>
          <ac:spMkLst>
            <pc:docMk/>
            <pc:sldMk cId="1317569659" sldId="406"/>
            <ac:spMk id="3" creationId="{559B97FB-8E63-0996-C131-E77A8E65D485}"/>
          </ac:spMkLst>
        </pc:spChg>
        <pc:spChg chg="add del mod">
          <ac:chgData name="Belén Urosa Sanz" userId="d5723001-bb1e-4fdb-b32f-8e2ca7ae9313" providerId="ADAL" clId="{64D0E32D-E2B0-4466-B72E-9CDFBB43EEBB}" dt="2025-06-22T09:53:31.483" v="2803" actId="21"/>
          <ac:spMkLst>
            <pc:docMk/>
            <pc:sldMk cId="1317569659" sldId="406"/>
            <ac:spMk id="5" creationId="{36E1C0AB-CDCF-AE6E-9389-A2A7355C51C3}"/>
          </ac:spMkLst>
        </pc:spChg>
        <pc:spChg chg="add del mod">
          <ac:chgData name="Belén Urosa Sanz" userId="d5723001-bb1e-4fdb-b32f-8e2ca7ae9313" providerId="ADAL" clId="{64D0E32D-E2B0-4466-B72E-9CDFBB43EEBB}" dt="2025-06-22T09:53:40.019" v="2805" actId="478"/>
          <ac:spMkLst>
            <pc:docMk/>
            <pc:sldMk cId="1317569659" sldId="406"/>
            <ac:spMk id="7" creationId="{F22E3A49-7D83-5FE5-77C7-CA2EDB297753}"/>
          </ac:spMkLst>
        </pc:spChg>
        <pc:spChg chg="del">
          <ac:chgData name="Belén Urosa Sanz" userId="d5723001-bb1e-4fdb-b32f-8e2ca7ae9313" providerId="ADAL" clId="{64D0E32D-E2B0-4466-B72E-9CDFBB43EEBB}" dt="2025-06-22T09:53:05.966" v="2799" actId="478"/>
          <ac:spMkLst>
            <pc:docMk/>
            <pc:sldMk cId="1317569659" sldId="406"/>
            <ac:spMk id="2330" creationId="{D9C495FB-787B-8D1A-5863-B82C31CF12CE}"/>
          </ac:spMkLst>
        </pc:spChg>
        <pc:spChg chg="mod">
          <ac:chgData name="Belén Urosa Sanz" userId="d5723001-bb1e-4fdb-b32f-8e2ca7ae9313" providerId="ADAL" clId="{64D0E32D-E2B0-4466-B72E-9CDFBB43EEBB}" dt="2025-06-22T10:00:53.923" v="2870" actId="14100"/>
          <ac:spMkLst>
            <pc:docMk/>
            <pc:sldMk cId="1317569659" sldId="406"/>
            <ac:spMk id="2331" creationId="{7246DC3C-2CA5-576C-50F1-AE320B46A9BD}"/>
          </ac:spMkLst>
        </pc:spChg>
        <pc:spChg chg="mod">
          <ac:chgData name="Belén Urosa Sanz" userId="d5723001-bb1e-4fdb-b32f-8e2ca7ae9313" providerId="ADAL" clId="{64D0E32D-E2B0-4466-B72E-9CDFBB43EEBB}" dt="2025-06-22T09:54:11.863" v="2842" actId="1076"/>
          <ac:spMkLst>
            <pc:docMk/>
            <pc:sldMk cId="1317569659" sldId="406"/>
            <ac:spMk id="2332" creationId="{A029BD93-AD1D-07FF-330F-88A567E22E0C}"/>
          </ac:spMkLst>
        </pc:spChg>
        <pc:spChg chg="del">
          <ac:chgData name="Belén Urosa Sanz" userId="d5723001-bb1e-4fdb-b32f-8e2ca7ae9313" providerId="ADAL" clId="{64D0E32D-E2B0-4466-B72E-9CDFBB43EEBB}" dt="2025-06-22T09:53:36.120" v="2804" actId="478"/>
          <ac:spMkLst>
            <pc:docMk/>
            <pc:sldMk cId="1317569659" sldId="406"/>
            <ac:spMk id="2334" creationId="{5B723176-FE68-5371-8EC5-9C048FE2F24E}"/>
          </ac:spMkLst>
        </pc:spChg>
        <pc:spChg chg="mod">
          <ac:chgData name="Belén Urosa Sanz" userId="d5723001-bb1e-4fdb-b32f-8e2ca7ae9313" providerId="ADAL" clId="{64D0E32D-E2B0-4466-B72E-9CDFBB43EEBB}" dt="2025-06-22T10:26:33.936" v="3051" actId="20577"/>
          <ac:spMkLst>
            <pc:docMk/>
            <pc:sldMk cId="1317569659" sldId="406"/>
            <ac:spMk id="2335" creationId="{E880FB56-3D7D-060D-1BCA-BC01A597FEB1}"/>
          </ac:spMkLst>
        </pc:spChg>
        <pc:spChg chg="del">
          <ac:chgData name="Belén Urosa Sanz" userId="d5723001-bb1e-4fdb-b32f-8e2ca7ae9313" providerId="ADAL" clId="{64D0E32D-E2B0-4466-B72E-9CDFBB43EEBB}" dt="2025-06-22T09:53:12.398" v="2800" actId="478"/>
          <ac:spMkLst>
            <pc:docMk/>
            <pc:sldMk cId="1317569659" sldId="406"/>
            <ac:spMk id="2337" creationId="{D9483AC7-3917-B15F-A7A4-7372F21A8F62}"/>
          </ac:spMkLst>
        </pc:spChg>
        <pc:spChg chg="del">
          <ac:chgData name="Belén Urosa Sanz" userId="d5723001-bb1e-4fdb-b32f-8e2ca7ae9313" providerId="ADAL" clId="{64D0E32D-E2B0-4466-B72E-9CDFBB43EEBB}" dt="2025-06-22T09:53:22.620" v="2802" actId="478"/>
          <ac:spMkLst>
            <pc:docMk/>
            <pc:sldMk cId="1317569659" sldId="406"/>
            <ac:spMk id="2338" creationId="{AC33EB01-EDA8-129D-BEA8-EBCE1DC877CE}"/>
          </ac:spMkLst>
        </pc:spChg>
        <pc:picChg chg="mod">
          <ac:chgData name="Belén Urosa Sanz" userId="d5723001-bb1e-4fdb-b32f-8e2ca7ae9313" providerId="ADAL" clId="{64D0E32D-E2B0-4466-B72E-9CDFBB43EEBB}" dt="2025-06-22T09:59:30.960" v="2853" actId="1076"/>
          <ac:picMkLst>
            <pc:docMk/>
            <pc:sldMk cId="1317569659" sldId="406"/>
            <ac:picMk id="2336" creationId="{9600702C-A53F-4C79-58F8-F39C7893CCAF}"/>
          </ac:picMkLst>
        </pc:picChg>
        <pc:picChg chg="add mod">
          <ac:chgData name="Belén Urosa Sanz" userId="d5723001-bb1e-4fdb-b32f-8e2ca7ae9313" providerId="ADAL" clId="{64D0E32D-E2B0-4466-B72E-9CDFBB43EEBB}" dt="2025-06-22T09:59:30.960" v="2853" actId="1076"/>
          <ac:picMkLst>
            <pc:docMk/>
            <pc:sldMk cId="1317569659" sldId="406"/>
            <ac:picMk id="3074" creationId="{06FC07DA-EB3E-45A0-2749-917C78913067}"/>
          </ac:picMkLst>
        </pc:picChg>
      </pc:sldChg>
      <pc:sldChg chg="addSp delSp modSp new add del mod">
        <pc:chgData name="Belén Urosa Sanz" userId="d5723001-bb1e-4fdb-b32f-8e2ca7ae9313" providerId="ADAL" clId="{64D0E32D-E2B0-4466-B72E-9CDFBB43EEBB}" dt="2025-06-22T10:17:28.330" v="2977" actId="47"/>
        <pc:sldMkLst>
          <pc:docMk/>
          <pc:sldMk cId="4263212633" sldId="407"/>
        </pc:sldMkLst>
        <pc:spChg chg="mod">
          <ac:chgData name="Belén Urosa Sanz" userId="d5723001-bb1e-4fdb-b32f-8e2ca7ae9313" providerId="ADAL" clId="{64D0E32D-E2B0-4466-B72E-9CDFBB43EEBB}" dt="2025-06-22T10:07:13.041" v="2890" actId="14100"/>
          <ac:spMkLst>
            <pc:docMk/>
            <pc:sldMk cId="4263212633" sldId="407"/>
            <ac:spMk id="2" creationId="{91092FEC-6199-3485-D94D-FFE199C1EA8B}"/>
          </ac:spMkLst>
        </pc:spChg>
        <pc:spChg chg="del">
          <ac:chgData name="Belén Urosa Sanz" userId="d5723001-bb1e-4fdb-b32f-8e2ca7ae9313" providerId="ADAL" clId="{64D0E32D-E2B0-4466-B72E-9CDFBB43EEBB}" dt="2025-06-22T10:06:42.175" v="2884" actId="478"/>
          <ac:spMkLst>
            <pc:docMk/>
            <pc:sldMk cId="4263212633" sldId="407"/>
            <ac:spMk id="3" creationId="{979A4B6E-A512-CC71-C410-F3C897D418CD}"/>
          </ac:spMkLst>
        </pc:spChg>
        <pc:spChg chg="del">
          <ac:chgData name="Belén Urosa Sanz" userId="d5723001-bb1e-4fdb-b32f-8e2ca7ae9313" providerId="ADAL" clId="{64D0E32D-E2B0-4466-B72E-9CDFBB43EEBB}" dt="2025-06-22T10:06:35.625" v="2883" actId="478"/>
          <ac:spMkLst>
            <pc:docMk/>
            <pc:sldMk cId="4263212633" sldId="407"/>
            <ac:spMk id="4" creationId="{DA8FA498-4F51-28DF-86C1-EE2FAD39FB37}"/>
          </ac:spMkLst>
        </pc:spChg>
        <pc:spChg chg="add mod">
          <ac:chgData name="Belén Urosa Sanz" userId="d5723001-bb1e-4fdb-b32f-8e2ca7ae9313" providerId="ADAL" clId="{64D0E32D-E2B0-4466-B72E-9CDFBB43EEBB}" dt="2025-06-22T10:13:30.963" v="2915" actId="404"/>
          <ac:spMkLst>
            <pc:docMk/>
            <pc:sldMk cId="4263212633" sldId="407"/>
            <ac:spMk id="5" creationId="{C61C2EEE-E686-9176-2BCA-85E6C73B18BB}"/>
          </ac:spMkLst>
        </pc:spChg>
        <pc:spChg chg="add mod">
          <ac:chgData name="Belén Urosa Sanz" userId="d5723001-bb1e-4fdb-b32f-8e2ca7ae9313" providerId="ADAL" clId="{64D0E32D-E2B0-4466-B72E-9CDFBB43EEBB}" dt="2025-06-22T10:13:34.421" v="2916" actId="1076"/>
          <ac:spMkLst>
            <pc:docMk/>
            <pc:sldMk cId="4263212633" sldId="407"/>
            <ac:spMk id="6" creationId="{EA797F6B-DA19-176E-FE65-062F7FD90A79}"/>
          </ac:spMkLst>
        </pc:spChg>
        <pc:spChg chg="add mod">
          <ac:chgData name="Belén Urosa Sanz" userId="d5723001-bb1e-4fdb-b32f-8e2ca7ae9313" providerId="ADAL" clId="{64D0E32D-E2B0-4466-B72E-9CDFBB43EEBB}" dt="2025-06-22T10:15:36.653" v="2933" actId="1076"/>
          <ac:spMkLst>
            <pc:docMk/>
            <pc:sldMk cId="4263212633" sldId="407"/>
            <ac:spMk id="8" creationId="{F67B08D0-BB78-055E-EED2-ECCAF6555F1D}"/>
          </ac:spMkLst>
        </pc:spChg>
      </pc:sldChg>
      <pc:sldChg chg="addSp modSp new mod">
        <pc:chgData name="Belén Urosa Sanz" userId="d5723001-bb1e-4fdb-b32f-8e2ca7ae9313" providerId="ADAL" clId="{64D0E32D-E2B0-4466-B72E-9CDFBB43EEBB}" dt="2025-06-22T10:17:08.748" v="2968" actId="1076"/>
        <pc:sldMkLst>
          <pc:docMk/>
          <pc:sldMk cId="4249060447" sldId="408"/>
        </pc:sldMkLst>
        <pc:spChg chg="mod">
          <ac:chgData name="Belén Urosa Sanz" userId="d5723001-bb1e-4fdb-b32f-8e2ca7ae9313" providerId="ADAL" clId="{64D0E32D-E2B0-4466-B72E-9CDFBB43EEBB}" dt="2025-06-22T10:16:27.581" v="2963" actId="20577"/>
          <ac:spMkLst>
            <pc:docMk/>
            <pc:sldMk cId="4249060447" sldId="408"/>
            <ac:spMk id="2" creationId="{70B3D720-6595-7060-8172-3E4CF5A85A96}"/>
          </ac:spMkLst>
        </pc:spChg>
        <pc:picChg chg="add mod">
          <ac:chgData name="Belén Urosa Sanz" userId="d5723001-bb1e-4fdb-b32f-8e2ca7ae9313" providerId="ADAL" clId="{64D0E32D-E2B0-4466-B72E-9CDFBB43EEBB}" dt="2025-06-22T10:17:08.748" v="2968" actId="1076"/>
          <ac:picMkLst>
            <pc:docMk/>
            <pc:sldMk cId="4249060447" sldId="408"/>
            <ac:picMk id="4" creationId="{695424E4-FE78-1EB3-3EE4-47D039082EAE}"/>
          </ac:picMkLst>
        </pc:picChg>
      </pc:sldChg>
      <pc:sldChg chg="addSp modSp new mod ord">
        <pc:chgData name="Belén Urosa Sanz" userId="d5723001-bb1e-4fdb-b32f-8e2ca7ae9313" providerId="ADAL" clId="{64D0E32D-E2B0-4466-B72E-9CDFBB43EEBB}" dt="2025-06-22T10:30:56.335" v="3066"/>
        <pc:sldMkLst>
          <pc:docMk/>
          <pc:sldMk cId="1897516296" sldId="409"/>
        </pc:sldMkLst>
        <pc:spChg chg="mod">
          <ac:chgData name="Belén Urosa Sanz" userId="d5723001-bb1e-4fdb-b32f-8e2ca7ae9313" providerId="ADAL" clId="{64D0E32D-E2B0-4466-B72E-9CDFBB43EEBB}" dt="2025-06-22T10:22:05.499" v="2988" actId="1076"/>
          <ac:spMkLst>
            <pc:docMk/>
            <pc:sldMk cId="1897516296" sldId="409"/>
            <ac:spMk id="2" creationId="{46DB6CDE-6A1F-0996-3511-ED851764901C}"/>
          </ac:spMkLst>
        </pc:spChg>
        <pc:spChg chg="add mod">
          <ac:chgData name="Belén Urosa Sanz" userId="d5723001-bb1e-4fdb-b32f-8e2ca7ae9313" providerId="ADAL" clId="{64D0E32D-E2B0-4466-B72E-9CDFBB43EEBB}" dt="2025-06-22T10:22:28.997" v="2990" actId="14100"/>
          <ac:spMkLst>
            <pc:docMk/>
            <pc:sldMk cId="1897516296" sldId="409"/>
            <ac:spMk id="4" creationId="{F28D3FCE-B6CE-963C-1CC3-A3E489AFD6F5}"/>
          </ac:spMkLst>
        </pc:spChg>
      </pc:sldChg>
      <pc:sldMasterChg chg="delSldLayout">
        <pc:chgData name="Belén Urosa Sanz" userId="d5723001-bb1e-4fdb-b32f-8e2ca7ae9313" providerId="ADAL" clId="{64D0E32D-E2B0-4466-B72E-9CDFBB43EEBB}" dt="2025-06-22T10:19:13.294" v="2981" actId="47"/>
        <pc:sldMasterMkLst>
          <pc:docMk/>
          <pc:sldMasterMk cId="0" sldId="2147483704"/>
        </pc:sldMasterMkLst>
        <pc:sldLayoutChg chg="del">
          <pc:chgData name="Belén Urosa Sanz" userId="d5723001-bb1e-4fdb-b32f-8e2ca7ae9313" providerId="ADAL" clId="{64D0E32D-E2B0-4466-B72E-9CDFBB43EEBB}" dt="2025-06-22T10:18:54.912" v="2980" actId="47"/>
          <pc:sldLayoutMkLst>
            <pc:docMk/>
            <pc:sldMasterMk cId="0" sldId="2147483704"/>
            <pc:sldLayoutMk cId="0" sldId="2147483649"/>
          </pc:sldLayoutMkLst>
        </pc:sldLayoutChg>
        <pc:sldLayoutChg chg="del">
          <pc:chgData name="Belén Urosa Sanz" userId="d5723001-bb1e-4fdb-b32f-8e2ca7ae9313" providerId="ADAL" clId="{64D0E32D-E2B0-4466-B72E-9CDFBB43EEBB}" dt="2025-06-21T20:34:50.258" v="1" actId="47"/>
          <pc:sldLayoutMkLst>
            <pc:docMk/>
            <pc:sldMasterMk cId="0" sldId="2147483704"/>
            <pc:sldLayoutMk cId="0" sldId="2147483650"/>
          </pc:sldLayoutMkLst>
        </pc:sldLayoutChg>
        <pc:sldLayoutChg chg="del">
          <pc:chgData name="Belén Urosa Sanz" userId="d5723001-bb1e-4fdb-b32f-8e2ca7ae9313" providerId="ADAL" clId="{64D0E32D-E2B0-4466-B72E-9CDFBB43EEBB}" dt="2025-06-22T10:17:48.301" v="2978" actId="47"/>
          <pc:sldLayoutMkLst>
            <pc:docMk/>
            <pc:sldMasterMk cId="0" sldId="2147483704"/>
            <pc:sldLayoutMk cId="0" sldId="2147483651"/>
          </pc:sldLayoutMkLst>
        </pc:sldLayoutChg>
        <pc:sldLayoutChg chg="del">
          <pc:chgData name="Belén Urosa Sanz" userId="d5723001-bb1e-4fdb-b32f-8e2ca7ae9313" providerId="ADAL" clId="{64D0E32D-E2B0-4466-B72E-9CDFBB43EEBB}" dt="2025-06-22T10:18:54.912" v="2980" actId="47"/>
          <pc:sldLayoutMkLst>
            <pc:docMk/>
            <pc:sldMasterMk cId="0" sldId="2147483704"/>
            <pc:sldLayoutMk cId="0" sldId="2147483653"/>
          </pc:sldLayoutMkLst>
        </pc:sldLayoutChg>
        <pc:sldLayoutChg chg="del">
          <pc:chgData name="Belén Urosa Sanz" userId="d5723001-bb1e-4fdb-b32f-8e2ca7ae9313" providerId="ADAL" clId="{64D0E32D-E2B0-4466-B72E-9CDFBB43EEBB}" dt="2025-06-22T10:17:48.301" v="2978" actId="47"/>
          <pc:sldLayoutMkLst>
            <pc:docMk/>
            <pc:sldMasterMk cId="0" sldId="2147483704"/>
            <pc:sldLayoutMk cId="0" sldId="2147483654"/>
          </pc:sldLayoutMkLst>
        </pc:sldLayoutChg>
        <pc:sldLayoutChg chg="del">
          <pc:chgData name="Belén Urosa Sanz" userId="d5723001-bb1e-4fdb-b32f-8e2ca7ae9313" providerId="ADAL" clId="{64D0E32D-E2B0-4466-B72E-9CDFBB43EEBB}" dt="2025-06-22T10:18:54.912" v="2980" actId="47"/>
          <pc:sldLayoutMkLst>
            <pc:docMk/>
            <pc:sldMasterMk cId="0" sldId="2147483704"/>
            <pc:sldLayoutMk cId="0" sldId="2147483657"/>
          </pc:sldLayoutMkLst>
        </pc:sldLayoutChg>
        <pc:sldLayoutChg chg="del">
          <pc:chgData name="Belén Urosa Sanz" userId="d5723001-bb1e-4fdb-b32f-8e2ca7ae9313" providerId="ADAL" clId="{64D0E32D-E2B0-4466-B72E-9CDFBB43EEBB}" dt="2025-06-21T22:03:17.801" v="408" actId="47"/>
          <pc:sldLayoutMkLst>
            <pc:docMk/>
            <pc:sldMasterMk cId="0" sldId="2147483704"/>
            <pc:sldLayoutMk cId="0" sldId="2147483658"/>
          </pc:sldLayoutMkLst>
        </pc:sldLayoutChg>
        <pc:sldLayoutChg chg="del">
          <pc:chgData name="Belén Urosa Sanz" userId="d5723001-bb1e-4fdb-b32f-8e2ca7ae9313" providerId="ADAL" clId="{64D0E32D-E2B0-4466-B72E-9CDFBB43EEBB}" dt="2025-06-22T10:17:20.898" v="2971" actId="47"/>
          <pc:sldLayoutMkLst>
            <pc:docMk/>
            <pc:sldMasterMk cId="0" sldId="2147483704"/>
            <pc:sldLayoutMk cId="0" sldId="2147483660"/>
          </pc:sldLayoutMkLst>
        </pc:sldLayoutChg>
        <pc:sldLayoutChg chg="del">
          <pc:chgData name="Belén Urosa Sanz" userId="d5723001-bb1e-4fdb-b32f-8e2ca7ae9313" providerId="ADAL" clId="{64D0E32D-E2B0-4466-B72E-9CDFBB43EEBB}" dt="2025-06-22T10:17:16.613" v="2969" actId="47"/>
          <pc:sldLayoutMkLst>
            <pc:docMk/>
            <pc:sldMasterMk cId="0" sldId="2147483704"/>
            <pc:sldLayoutMk cId="0" sldId="2147483662"/>
          </pc:sldLayoutMkLst>
        </pc:sldLayoutChg>
        <pc:sldLayoutChg chg="del">
          <pc:chgData name="Belén Urosa Sanz" userId="d5723001-bb1e-4fdb-b32f-8e2ca7ae9313" providerId="ADAL" clId="{64D0E32D-E2B0-4466-B72E-9CDFBB43EEBB}" dt="2025-06-22T10:17:20.196" v="2970" actId="47"/>
          <pc:sldLayoutMkLst>
            <pc:docMk/>
            <pc:sldMasterMk cId="0" sldId="2147483704"/>
            <pc:sldLayoutMk cId="0" sldId="2147483664"/>
          </pc:sldLayoutMkLst>
        </pc:sldLayoutChg>
        <pc:sldLayoutChg chg="del">
          <pc:chgData name="Belén Urosa Sanz" userId="d5723001-bb1e-4fdb-b32f-8e2ca7ae9313" providerId="ADAL" clId="{64D0E32D-E2B0-4466-B72E-9CDFBB43EEBB}" dt="2025-06-22T10:17:22.932" v="2974" actId="47"/>
          <pc:sldLayoutMkLst>
            <pc:docMk/>
            <pc:sldMasterMk cId="0" sldId="2147483704"/>
            <pc:sldLayoutMk cId="0" sldId="2147483666"/>
          </pc:sldLayoutMkLst>
        </pc:sldLayoutChg>
        <pc:sldLayoutChg chg="del">
          <pc:chgData name="Belén Urosa Sanz" userId="d5723001-bb1e-4fdb-b32f-8e2ca7ae9313" providerId="ADAL" clId="{64D0E32D-E2B0-4466-B72E-9CDFBB43EEBB}" dt="2025-06-22T10:17:48.301" v="2978" actId="47"/>
          <pc:sldLayoutMkLst>
            <pc:docMk/>
            <pc:sldMasterMk cId="0" sldId="2147483704"/>
            <pc:sldLayoutMk cId="0" sldId="2147483669"/>
          </pc:sldLayoutMkLst>
        </pc:sldLayoutChg>
        <pc:sldLayoutChg chg="del">
          <pc:chgData name="Belén Urosa Sanz" userId="d5723001-bb1e-4fdb-b32f-8e2ca7ae9313" providerId="ADAL" clId="{64D0E32D-E2B0-4466-B72E-9CDFBB43EEBB}" dt="2025-06-22T10:18:54.912" v="2980" actId="47"/>
          <pc:sldLayoutMkLst>
            <pc:docMk/>
            <pc:sldMasterMk cId="0" sldId="2147483704"/>
            <pc:sldLayoutMk cId="0" sldId="2147483670"/>
          </pc:sldLayoutMkLst>
        </pc:sldLayoutChg>
        <pc:sldLayoutChg chg="del">
          <pc:chgData name="Belén Urosa Sanz" userId="d5723001-bb1e-4fdb-b32f-8e2ca7ae9313" providerId="ADAL" clId="{64D0E32D-E2B0-4466-B72E-9CDFBB43EEBB}" dt="2025-06-22T10:17:48.301" v="2978" actId="47"/>
          <pc:sldLayoutMkLst>
            <pc:docMk/>
            <pc:sldMasterMk cId="0" sldId="2147483704"/>
            <pc:sldLayoutMk cId="0" sldId="2147483671"/>
          </pc:sldLayoutMkLst>
        </pc:sldLayoutChg>
        <pc:sldLayoutChg chg="del">
          <pc:chgData name="Belén Urosa Sanz" userId="d5723001-bb1e-4fdb-b32f-8e2ca7ae9313" providerId="ADAL" clId="{64D0E32D-E2B0-4466-B72E-9CDFBB43EEBB}" dt="2025-06-22T10:17:48.301" v="2978" actId="47"/>
          <pc:sldLayoutMkLst>
            <pc:docMk/>
            <pc:sldMasterMk cId="0" sldId="2147483704"/>
            <pc:sldLayoutMk cId="0" sldId="2147483672"/>
          </pc:sldLayoutMkLst>
        </pc:sldLayoutChg>
        <pc:sldLayoutChg chg="del">
          <pc:chgData name="Belén Urosa Sanz" userId="d5723001-bb1e-4fdb-b32f-8e2ca7ae9313" providerId="ADAL" clId="{64D0E32D-E2B0-4466-B72E-9CDFBB43EEBB}" dt="2025-06-22T10:17:48.301" v="2978" actId="47"/>
          <pc:sldLayoutMkLst>
            <pc:docMk/>
            <pc:sldMasterMk cId="0" sldId="2147483704"/>
            <pc:sldLayoutMk cId="0" sldId="2147483673"/>
          </pc:sldLayoutMkLst>
        </pc:sldLayoutChg>
        <pc:sldLayoutChg chg="del">
          <pc:chgData name="Belén Urosa Sanz" userId="d5723001-bb1e-4fdb-b32f-8e2ca7ae9313" providerId="ADAL" clId="{64D0E32D-E2B0-4466-B72E-9CDFBB43EEBB}" dt="2025-06-22T10:17:48.301" v="2978" actId="47"/>
          <pc:sldLayoutMkLst>
            <pc:docMk/>
            <pc:sldMasterMk cId="0" sldId="2147483704"/>
            <pc:sldLayoutMk cId="0" sldId="2147483674"/>
          </pc:sldLayoutMkLst>
        </pc:sldLayoutChg>
        <pc:sldLayoutChg chg="del">
          <pc:chgData name="Belén Urosa Sanz" userId="d5723001-bb1e-4fdb-b32f-8e2ca7ae9313" providerId="ADAL" clId="{64D0E32D-E2B0-4466-B72E-9CDFBB43EEBB}" dt="2025-06-22T10:17:48.301" v="2978" actId="47"/>
          <pc:sldLayoutMkLst>
            <pc:docMk/>
            <pc:sldMasterMk cId="0" sldId="2147483704"/>
            <pc:sldLayoutMk cId="0" sldId="2147483675"/>
          </pc:sldLayoutMkLst>
        </pc:sldLayoutChg>
        <pc:sldLayoutChg chg="del">
          <pc:chgData name="Belén Urosa Sanz" userId="d5723001-bb1e-4fdb-b32f-8e2ca7ae9313" providerId="ADAL" clId="{64D0E32D-E2B0-4466-B72E-9CDFBB43EEBB}" dt="2025-06-22T10:17:48.301" v="2978" actId="47"/>
          <pc:sldLayoutMkLst>
            <pc:docMk/>
            <pc:sldMasterMk cId="0" sldId="2147483704"/>
            <pc:sldLayoutMk cId="0" sldId="2147483676"/>
          </pc:sldLayoutMkLst>
        </pc:sldLayoutChg>
        <pc:sldLayoutChg chg="del">
          <pc:chgData name="Belén Urosa Sanz" userId="d5723001-bb1e-4fdb-b32f-8e2ca7ae9313" providerId="ADAL" clId="{64D0E32D-E2B0-4466-B72E-9CDFBB43EEBB}" dt="2025-06-22T10:18:06.209" v="2979" actId="47"/>
          <pc:sldLayoutMkLst>
            <pc:docMk/>
            <pc:sldMasterMk cId="0" sldId="2147483704"/>
            <pc:sldLayoutMk cId="0" sldId="2147483678"/>
          </pc:sldLayoutMkLst>
        </pc:sldLayoutChg>
        <pc:sldLayoutChg chg="del">
          <pc:chgData name="Belén Urosa Sanz" userId="d5723001-bb1e-4fdb-b32f-8e2ca7ae9313" providerId="ADAL" clId="{64D0E32D-E2B0-4466-B72E-9CDFBB43EEBB}" dt="2025-06-22T10:19:13.294" v="2981" actId="47"/>
          <pc:sldLayoutMkLst>
            <pc:docMk/>
            <pc:sldMasterMk cId="0" sldId="2147483704"/>
            <pc:sldLayoutMk cId="0" sldId="2147483680"/>
          </pc:sldLayoutMkLst>
        </pc:sldLayoutChg>
        <pc:sldLayoutChg chg="del">
          <pc:chgData name="Belén Urosa Sanz" userId="d5723001-bb1e-4fdb-b32f-8e2ca7ae9313" providerId="ADAL" clId="{64D0E32D-E2B0-4466-B72E-9CDFBB43EEBB}" dt="2025-06-22T10:18:54.912" v="2980" actId="47"/>
          <pc:sldLayoutMkLst>
            <pc:docMk/>
            <pc:sldMasterMk cId="0" sldId="2147483704"/>
            <pc:sldLayoutMk cId="0" sldId="2147483681"/>
          </pc:sldLayoutMkLst>
        </pc:sldLayoutChg>
        <pc:sldLayoutChg chg="del">
          <pc:chgData name="Belén Urosa Sanz" userId="d5723001-bb1e-4fdb-b32f-8e2ca7ae9313" providerId="ADAL" clId="{64D0E32D-E2B0-4466-B72E-9CDFBB43EEBB}" dt="2025-06-22T10:18:54.912" v="2980" actId="47"/>
          <pc:sldLayoutMkLst>
            <pc:docMk/>
            <pc:sldMasterMk cId="0" sldId="2147483704"/>
            <pc:sldLayoutMk cId="0" sldId="2147483682"/>
          </pc:sldLayoutMkLst>
        </pc:sldLayoutChg>
        <pc:sldLayoutChg chg="del">
          <pc:chgData name="Belén Urosa Sanz" userId="d5723001-bb1e-4fdb-b32f-8e2ca7ae9313" providerId="ADAL" clId="{64D0E32D-E2B0-4466-B72E-9CDFBB43EEBB}" dt="2025-06-22T10:18:06.209" v="2979" actId="47"/>
          <pc:sldLayoutMkLst>
            <pc:docMk/>
            <pc:sldMasterMk cId="0" sldId="2147483704"/>
            <pc:sldLayoutMk cId="0" sldId="2147483683"/>
          </pc:sldLayoutMkLst>
        </pc:sldLayoutChg>
        <pc:sldLayoutChg chg="del">
          <pc:chgData name="Belén Urosa Sanz" userId="d5723001-bb1e-4fdb-b32f-8e2ca7ae9313" providerId="ADAL" clId="{64D0E32D-E2B0-4466-B72E-9CDFBB43EEBB}" dt="2025-06-22T10:18:54.912" v="2980" actId="47"/>
          <pc:sldLayoutMkLst>
            <pc:docMk/>
            <pc:sldMasterMk cId="0" sldId="2147483704"/>
            <pc:sldLayoutMk cId="0" sldId="2147483684"/>
          </pc:sldLayoutMkLst>
        </pc:sldLayoutChg>
        <pc:sldLayoutChg chg="del">
          <pc:chgData name="Belén Urosa Sanz" userId="d5723001-bb1e-4fdb-b32f-8e2ca7ae9313" providerId="ADAL" clId="{64D0E32D-E2B0-4466-B72E-9CDFBB43EEBB}" dt="2025-06-22T10:18:54.912" v="2980" actId="47"/>
          <pc:sldLayoutMkLst>
            <pc:docMk/>
            <pc:sldMasterMk cId="0" sldId="2147483704"/>
            <pc:sldLayoutMk cId="0" sldId="2147483685"/>
          </pc:sldLayoutMkLst>
        </pc:sldLayoutChg>
        <pc:sldLayoutChg chg="del">
          <pc:chgData name="Belén Urosa Sanz" userId="d5723001-bb1e-4fdb-b32f-8e2ca7ae9313" providerId="ADAL" clId="{64D0E32D-E2B0-4466-B72E-9CDFBB43EEBB}" dt="2025-06-22T10:18:54.912" v="2980" actId="47"/>
          <pc:sldLayoutMkLst>
            <pc:docMk/>
            <pc:sldMasterMk cId="0" sldId="2147483704"/>
            <pc:sldLayoutMk cId="0" sldId="2147483686"/>
          </pc:sldLayoutMkLst>
        </pc:sldLayoutChg>
        <pc:sldLayoutChg chg="del">
          <pc:chgData name="Belén Urosa Sanz" userId="d5723001-bb1e-4fdb-b32f-8e2ca7ae9313" providerId="ADAL" clId="{64D0E32D-E2B0-4466-B72E-9CDFBB43EEBB}" dt="2025-06-22T10:18:54.912" v="2980" actId="47"/>
          <pc:sldLayoutMkLst>
            <pc:docMk/>
            <pc:sldMasterMk cId="0" sldId="2147483704"/>
            <pc:sldLayoutMk cId="0" sldId="2147483687"/>
          </pc:sldLayoutMkLst>
        </pc:sldLayoutChg>
        <pc:sldLayoutChg chg="del">
          <pc:chgData name="Belén Urosa Sanz" userId="d5723001-bb1e-4fdb-b32f-8e2ca7ae9313" providerId="ADAL" clId="{64D0E32D-E2B0-4466-B72E-9CDFBB43EEBB}" dt="2025-06-22T10:18:54.912" v="2980" actId="47"/>
          <pc:sldLayoutMkLst>
            <pc:docMk/>
            <pc:sldMasterMk cId="0" sldId="2147483704"/>
            <pc:sldLayoutMk cId="0" sldId="2147483688"/>
          </pc:sldLayoutMkLst>
        </pc:sldLayoutChg>
        <pc:sldLayoutChg chg="del">
          <pc:chgData name="Belén Urosa Sanz" userId="d5723001-bb1e-4fdb-b32f-8e2ca7ae9313" providerId="ADAL" clId="{64D0E32D-E2B0-4466-B72E-9CDFBB43EEBB}" dt="2025-06-22T10:18:54.912" v="2980" actId="47"/>
          <pc:sldLayoutMkLst>
            <pc:docMk/>
            <pc:sldMasterMk cId="0" sldId="2147483704"/>
            <pc:sldLayoutMk cId="0" sldId="2147483689"/>
          </pc:sldLayoutMkLst>
        </pc:sldLayoutChg>
        <pc:sldLayoutChg chg="del">
          <pc:chgData name="Belén Urosa Sanz" userId="d5723001-bb1e-4fdb-b32f-8e2ca7ae9313" providerId="ADAL" clId="{64D0E32D-E2B0-4466-B72E-9CDFBB43EEBB}" dt="2025-06-22T10:18:54.912" v="2980" actId="47"/>
          <pc:sldLayoutMkLst>
            <pc:docMk/>
            <pc:sldMasterMk cId="0" sldId="2147483704"/>
            <pc:sldLayoutMk cId="0" sldId="2147483690"/>
          </pc:sldLayoutMkLst>
        </pc:sldLayoutChg>
        <pc:sldLayoutChg chg="del">
          <pc:chgData name="Belén Urosa Sanz" userId="d5723001-bb1e-4fdb-b32f-8e2ca7ae9313" providerId="ADAL" clId="{64D0E32D-E2B0-4466-B72E-9CDFBB43EEBB}" dt="2025-06-22T10:18:54.912" v="2980" actId="47"/>
          <pc:sldLayoutMkLst>
            <pc:docMk/>
            <pc:sldMasterMk cId="0" sldId="2147483704"/>
            <pc:sldLayoutMk cId="0" sldId="2147483691"/>
          </pc:sldLayoutMkLst>
        </pc:sldLayoutChg>
        <pc:sldLayoutChg chg="del">
          <pc:chgData name="Belén Urosa Sanz" userId="d5723001-bb1e-4fdb-b32f-8e2ca7ae9313" providerId="ADAL" clId="{64D0E32D-E2B0-4466-B72E-9CDFBB43EEBB}" dt="2025-06-22T10:18:54.912" v="2980" actId="47"/>
          <pc:sldLayoutMkLst>
            <pc:docMk/>
            <pc:sldMasterMk cId="0" sldId="2147483704"/>
            <pc:sldLayoutMk cId="0" sldId="2147483692"/>
          </pc:sldLayoutMkLst>
        </pc:sldLayoutChg>
        <pc:sldLayoutChg chg="del">
          <pc:chgData name="Belén Urosa Sanz" userId="d5723001-bb1e-4fdb-b32f-8e2ca7ae9313" providerId="ADAL" clId="{64D0E32D-E2B0-4466-B72E-9CDFBB43EEBB}" dt="2025-06-22T10:18:54.912" v="2980" actId="47"/>
          <pc:sldLayoutMkLst>
            <pc:docMk/>
            <pc:sldMasterMk cId="0" sldId="2147483704"/>
            <pc:sldLayoutMk cId="0" sldId="2147483693"/>
          </pc:sldLayoutMkLst>
        </pc:sldLayoutChg>
        <pc:sldLayoutChg chg="del">
          <pc:chgData name="Belén Urosa Sanz" userId="d5723001-bb1e-4fdb-b32f-8e2ca7ae9313" providerId="ADAL" clId="{64D0E32D-E2B0-4466-B72E-9CDFBB43EEBB}" dt="2025-06-22T10:18:54.912" v="2980" actId="47"/>
          <pc:sldLayoutMkLst>
            <pc:docMk/>
            <pc:sldMasterMk cId="0" sldId="2147483704"/>
            <pc:sldLayoutMk cId="0" sldId="2147483694"/>
          </pc:sldLayoutMkLst>
        </pc:sldLayoutChg>
        <pc:sldLayoutChg chg="del">
          <pc:chgData name="Belén Urosa Sanz" userId="d5723001-bb1e-4fdb-b32f-8e2ca7ae9313" providerId="ADAL" clId="{64D0E32D-E2B0-4466-B72E-9CDFBB43EEBB}" dt="2025-06-22T10:18:54.912" v="2980" actId="47"/>
          <pc:sldLayoutMkLst>
            <pc:docMk/>
            <pc:sldMasterMk cId="0" sldId="2147483704"/>
            <pc:sldLayoutMk cId="0" sldId="2147483695"/>
          </pc:sldLayoutMkLst>
        </pc:sldLayoutChg>
        <pc:sldLayoutChg chg="del">
          <pc:chgData name="Belén Urosa Sanz" userId="d5723001-bb1e-4fdb-b32f-8e2ca7ae9313" providerId="ADAL" clId="{64D0E32D-E2B0-4466-B72E-9CDFBB43EEBB}" dt="2025-06-22T10:18:54.912" v="2980" actId="47"/>
          <pc:sldLayoutMkLst>
            <pc:docMk/>
            <pc:sldMasterMk cId="0" sldId="2147483704"/>
            <pc:sldLayoutMk cId="0" sldId="2147483696"/>
          </pc:sldLayoutMkLst>
        </pc:sldLayoutChg>
        <pc:sldLayoutChg chg="del">
          <pc:chgData name="Belén Urosa Sanz" userId="d5723001-bb1e-4fdb-b32f-8e2ca7ae9313" providerId="ADAL" clId="{64D0E32D-E2B0-4466-B72E-9CDFBB43EEBB}" dt="2025-06-22T10:18:54.912" v="2980" actId="47"/>
          <pc:sldLayoutMkLst>
            <pc:docMk/>
            <pc:sldMasterMk cId="0" sldId="2147483704"/>
            <pc:sldLayoutMk cId="0" sldId="2147483697"/>
          </pc:sldLayoutMkLst>
        </pc:sldLayoutChg>
        <pc:sldLayoutChg chg="del">
          <pc:chgData name="Belén Urosa Sanz" userId="d5723001-bb1e-4fdb-b32f-8e2ca7ae9313" providerId="ADAL" clId="{64D0E32D-E2B0-4466-B72E-9CDFBB43EEBB}" dt="2025-06-22T10:18:54.912" v="2980" actId="47"/>
          <pc:sldLayoutMkLst>
            <pc:docMk/>
            <pc:sldMasterMk cId="0" sldId="2147483704"/>
            <pc:sldLayoutMk cId="0" sldId="2147483698"/>
          </pc:sldLayoutMkLst>
        </pc:sldLayoutChg>
        <pc:sldLayoutChg chg="del">
          <pc:chgData name="Belén Urosa Sanz" userId="d5723001-bb1e-4fdb-b32f-8e2ca7ae9313" providerId="ADAL" clId="{64D0E32D-E2B0-4466-B72E-9CDFBB43EEBB}" dt="2025-06-22T10:18:54.912" v="2980" actId="47"/>
          <pc:sldLayoutMkLst>
            <pc:docMk/>
            <pc:sldMasterMk cId="0" sldId="2147483704"/>
            <pc:sldLayoutMk cId="0" sldId="2147483699"/>
          </pc:sldLayoutMkLst>
        </pc:sldLayoutChg>
        <pc:sldLayoutChg chg="del">
          <pc:chgData name="Belén Urosa Sanz" userId="d5723001-bb1e-4fdb-b32f-8e2ca7ae9313" providerId="ADAL" clId="{64D0E32D-E2B0-4466-B72E-9CDFBB43EEBB}" dt="2025-06-22T10:18:54.912" v="2980" actId="47"/>
          <pc:sldLayoutMkLst>
            <pc:docMk/>
            <pc:sldMasterMk cId="0" sldId="2147483704"/>
            <pc:sldLayoutMk cId="0" sldId="2147483700"/>
          </pc:sldLayoutMkLst>
        </pc:sldLayoutChg>
        <pc:sldLayoutChg chg="del">
          <pc:chgData name="Belén Urosa Sanz" userId="d5723001-bb1e-4fdb-b32f-8e2ca7ae9313" providerId="ADAL" clId="{64D0E32D-E2B0-4466-B72E-9CDFBB43EEBB}" dt="2025-06-22T10:18:54.912" v="2980" actId="47"/>
          <pc:sldLayoutMkLst>
            <pc:docMk/>
            <pc:sldMasterMk cId="0" sldId="2147483704"/>
            <pc:sldLayoutMk cId="0" sldId="2147483701"/>
          </pc:sldLayoutMkLst>
        </pc:sldLayoutChg>
      </pc:sldMasterChg>
      <pc:sldMasterChg chg="del delSldLayout">
        <pc:chgData name="Belén Urosa Sanz" userId="d5723001-bb1e-4fdb-b32f-8e2ca7ae9313" providerId="ADAL" clId="{64D0E32D-E2B0-4466-B72E-9CDFBB43EEBB}" dt="2025-06-22T10:19:13.294" v="2981" actId="47"/>
        <pc:sldMasterMkLst>
          <pc:docMk/>
          <pc:sldMasterMk cId="0" sldId="2147483705"/>
        </pc:sldMasterMkLst>
        <pc:sldLayoutChg chg="del">
          <pc:chgData name="Belén Urosa Sanz" userId="d5723001-bb1e-4fdb-b32f-8e2ca7ae9313" providerId="ADAL" clId="{64D0E32D-E2B0-4466-B72E-9CDFBB43EEBB}" dt="2025-06-22T10:19:13.294" v="2981" actId="47"/>
          <pc:sldLayoutMkLst>
            <pc:docMk/>
            <pc:sldMasterMk cId="0" sldId="2147483705"/>
            <pc:sldLayoutMk cId="0" sldId="2147483702"/>
          </pc:sldLayoutMkLst>
        </pc:sldLayoutChg>
      </pc:sldMasterChg>
      <pc:sldMasterChg chg="del delSldLayout">
        <pc:chgData name="Belén Urosa Sanz" userId="d5723001-bb1e-4fdb-b32f-8e2ca7ae9313" providerId="ADAL" clId="{64D0E32D-E2B0-4466-B72E-9CDFBB43EEBB}" dt="2025-06-22T10:19:13.294" v="2981" actId="47"/>
        <pc:sldMasterMkLst>
          <pc:docMk/>
          <pc:sldMasterMk cId="0" sldId="2147483706"/>
        </pc:sldMasterMkLst>
        <pc:sldLayoutChg chg="del">
          <pc:chgData name="Belén Urosa Sanz" userId="d5723001-bb1e-4fdb-b32f-8e2ca7ae9313" providerId="ADAL" clId="{64D0E32D-E2B0-4466-B72E-9CDFBB43EEBB}" dt="2025-06-22T10:19:13.294" v="2981" actId="47"/>
          <pc:sldLayoutMkLst>
            <pc:docMk/>
            <pc:sldMasterMk cId="0" sldId="2147483706"/>
            <pc:sldLayoutMk cId="0" sldId="2147483703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A73E1D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8FF-4DDE-9BC3-74CDB5B4EB47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8FF-4DDE-9BC3-74CDB5B4EB47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8FF-4DDE-9BC3-74CDB5B4EB47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8FF-4DDE-9BC3-74CDB5B4EB47}"/>
              </c:ext>
            </c:extLst>
          </c:dPt>
          <c:dLbls>
            <c:delete val="1"/>
          </c:dLbls>
          <c:cat>
            <c:strRef>
              <c:f>Hoja1!$A$1:$A$4</c:f>
              <c:strCache>
                <c:ptCount val="4"/>
                <c:pt idx="0">
                  <c:v>COMPETENTES</c:v>
                </c:pt>
                <c:pt idx="1">
                  <c:v>CONSCIENTES</c:v>
                </c:pt>
                <c:pt idx="2">
                  <c:v>COMPROMETIDOS</c:v>
                </c:pt>
                <c:pt idx="3">
                  <c:v>COMPASIVOS</c:v>
                </c:pt>
              </c:strCache>
            </c:strRef>
          </c:cat>
          <c:val>
            <c:numRef>
              <c:f>Hoja1!$B$1:$B$4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8FF-4DDE-9BC3-74CDB5B4EB4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gb1babc3926_0_15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5" name="Google Shape;1705;gb1babc3926_0_15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>
          <a:extLst>
            <a:ext uri="{FF2B5EF4-FFF2-40B4-BE49-F238E27FC236}">
              <a16:creationId xmlns:a16="http://schemas.microsoft.com/office/drawing/2014/main" id="{132C7AE8-5B0A-4732-603A-5D23BDEBE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b1babc3926_1_17592:notes">
            <a:extLst>
              <a:ext uri="{FF2B5EF4-FFF2-40B4-BE49-F238E27FC236}">
                <a16:creationId xmlns:a16="http://schemas.microsoft.com/office/drawing/2014/main" id="{EB814635-061A-E017-0737-1AA97E1AA1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8" name="Google Shape;2328;gb1babc3926_1_17592:notes">
            <a:extLst>
              <a:ext uri="{FF2B5EF4-FFF2-40B4-BE49-F238E27FC236}">
                <a16:creationId xmlns:a16="http://schemas.microsoft.com/office/drawing/2014/main" id="{9B48CA6A-31DE-EC2B-35F6-35C72F22BA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0864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4">
          <a:extLst>
            <a:ext uri="{FF2B5EF4-FFF2-40B4-BE49-F238E27FC236}">
              <a16:creationId xmlns:a16="http://schemas.microsoft.com/office/drawing/2014/main" id="{7B56F616-4A11-0347-5424-A12185449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" name="Google Shape;2365;gb1babc3926_1_29305:notes">
            <a:extLst>
              <a:ext uri="{FF2B5EF4-FFF2-40B4-BE49-F238E27FC236}">
                <a16:creationId xmlns:a16="http://schemas.microsoft.com/office/drawing/2014/main" id="{40D95D6A-88AE-64D9-671D-0CCB62B689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6" name="Google Shape;2366;gb1babc3926_1_29305:notes">
            <a:extLst>
              <a:ext uri="{FF2B5EF4-FFF2-40B4-BE49-F238E27FC236}">
                <a16:creationId xmlns:a16="http://schemas.microsoft.com/office/drawing/2014/main" id="{5B8C461B-3651-BCA0-8AFC-30E88E24AE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4343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6" name="Google Shape;2536;gb1babc3926_1_58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7" name="Google Shape;2537;gb1babc3926_1_58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8">
          <a:extLst>
            <a:ext uri="{FF2B5EF4-FFF2-40B4-BE49-F238E27FC236}">
              <a16:creationId xmlns:a16="http://schemas.microsoft.com/office/drawing/2014/main" id="{4EFB036F-4A7E-B904-E734-6377486BC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b1babc3926_0_87928:notes">
            <a:extLst>
              <a:ext uri="{FF2B5EF4-FFF2-40B4-BE49-F238E27FC236}">
                <a16:creationId xmlns:a16="http://schemas.microsoft.com/office/drawing/2014/main" id="{A489EDCB-3F9F-1F75-B5DF-BFB6C48092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0" name="Google Shape;1980;gb1babc3926_0_87928:notes">
            <a:extLst>
              <a:ext uri="{FF2B5EF4-FFF2-40B4-BE49-F238E27FC236}">
                <a16:creationId xmlns:a16="http://schemas.microsoft.com/office/drawing/2014/main" id="{606E78D9-5B97-DA70-7EE3-7EAD6F006D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9955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Google Shape;1855;gb1babc3926_0_64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6" name="Google Shape;1856;gb1babc3926_0_64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4">
          <a:extLst>
            <a:ext uri="{FF2B5EF4-FFF2-40B4-BE49-F238E27FC236}">
              <a16:creationId xmlns:a16="http://schemas.microsoft.com/office/drawing/2014/main" id="{3B10F497-6D90-238C-302E-AC24AC9AD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" name="Google Shape;2365;gb1babc3926_1_29305:notes">
            <a:extLst>
              <a:ext uri="{FF2B5EF4-FFF2-40B4-BE49-F238E27FC236}">
                <a16:creationId xmlns:a16="http://schemas.microsoft.com/office/drawing/2014/main" id="{097482AB-4569-42DB-8F75-F069619305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6" name="Google Shape;2366;gb1babc3926_1_29305:notes">
            <a:extLst>
              <a:ext uri="{FF2B5EF4-FFF2-40B4-BE49-F238E27FC236}">
                <a16:creationId xmlns:a16="http://schemas.microsoft.com/office/drawing/2014/main" id="{24500BF9-4363-2257-341C-0948B1438C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2158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gb1babc3926_0_289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gb1babc3926_0_289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4">
          <a:extLst>
            <a:ext uri="{FF2B5EF4-FFF2-40B4-BE49-F238E27FC236}">
              <a16:creationId xmlns:a16="http://schemas.microsoft.com/office/drawing/2014/main" id="{0E232B68-FCAD-79F5-46E6-614B3AB20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" name="Google Shape;2365;gb1babc3926_1_29305:notes">
            <a:extLst>
              <a:ext uri="{FF2B5EF4-FFF2-40B4-BE49-F238E27FC236}">
                <a16:creationId xmlns:a16="http://schemas.microsoft.com/office/drawing/2014/main" id="{B14075A0-837E-6F55-B205-318F210EA2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6" name="Google Shape;2366;gb1babc3926_1_29305:notes">
            <a:extLst>
              <a:ext uri="{FF2B5EF4-FFF2-40B4-BE49-F238E27FC236}">
                <a16:creationId xmlns:a16="http://schemas.microsoft.com/office/drawing/2014/main" id="{CAC77762-0145-AE80-07F4-823D5AFAD7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2825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4" name="Google Shape;1954;gb1babc3926_0_759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5" name="Google Shape;1955;gb1babc3926_0_759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2">
          <a:extLst>
            <a:ext uri="{FF2B5EF4-FFF2-40B4-BE49-F238E27FC236}">
              <a16:creationId xmlns:a16="http://schemas.microsoft.com/office/drawing/2014/main" id="{7BCE0191-32F9-0297-C742-DC5F6F598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" name="Google Shape;1773;gb1babc3926_0_40835:notes">
            <a:extLst>
              <a:ext uri="{FF2B5EF4-FFF2-40B4-BE49-F238E27FC236}">
                <a16:creationId xmlns:a16="http://schemas.microsoft.com/office/drawing/2014/main" id="{37AB67E4-6F1D-964A-B050-A32696C1CB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4" name="Google Shape;1774;gb1babc3926_0_40835:notes">
            <a:extLst>
              <a:ext uri="{FF2B5EF4-FFF2-40B4-BE49-F238E27FC236}">
                <a16:creationId xmlns:a16="http://schemas.microsoft.com/office/drawing/2014/main" id="{287D56BF-242F-BCE0-8487-D6F058BA2C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3374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" name="Google Shape;1809;gb1babc3926_0_58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0" name="Google Shape;1810;gb1babc3926_0_58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>
          <a:extLst>
            <a:ext uri="{FF2B5EF4-FFF2-40B4-BE49-F238E27FC236}">
              <a16:creationId xmlns:a16="http://schemas.microsoft.com/office/drawing/2014/main" id="{7814EAE4-DEA4-DF99-796F-0335AC5B8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3e13d9a7e_0_105:notes">
            <a:extLst>
              <a:ext uri="{FF2B5EF4-FFF2-40B4-BE49-F238E27FC236}">
                <a16:creationId xmlns:a16="http://schemas.microsoft.com/office/drawing/2014/main" id="{4FCC62C1-F7D5-7A09-D982-A9E217438F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3e13d9a7e_0_105:notes">
            <a:extLst>
              <a:ext uri="{FF2B5EF4-FFF2-40B4-BE49-F238E27FC236}">
                <a16:creationId xmlns:a16="http://schemas.microsoft.com/office/drawing/2014/main" id="{6D8EBE7F-0263-72C1-3599-6B171E4F7C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31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>
          <a:extLst>
            <a:ext uri="{FF2B5EF4-FFF2-40B4-BE49-F238E27FC236}">
              <a16:creationId xmlns:a16="http://schemas.microsoft.com/office/drawing/2014/main" id="{0BE53111-C32F-57B3-6F2D-CD537E918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5158d5a3ec_0_341:notes">
            <a:extLst>
              <a:ext uri="{FF2B5EF4-FFF2-40B4-BE49-F238E27FC236}">
                <a16:creationId xmlns:a16="http://schemas.microsoft.com/office/drawing/2014/main" id="{95ECF02C-F275-77B7-7515-A9E1C02C31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5158d5a3ec_0_341:notes">
            <a:extLst>
              <a:ext uri="{FF2B5EF4-FFF2-40B4-BE49-F238E27FC236}">
                <a16:creationId xmlns:a16="http://schemas.microsoft.com/office/drawing/2014/main" id="{3990D776-2C81-DF0A-4EFA-FC9CBE80F0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615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>
          <a:extLst>
            <a:ext uri="{FF2B5EF4-FFF2-40B4-BE49-F238E27FC236}">
              <a16:creationId xmlns:a16="http://schemas.microsoft.com/office/drawing/2014/main" id="{A8AFDB00-7835-7467-529D-234C9BDA7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545caf3b90_1_78:notes">
            <a:extLst>
              <a:ext uri="{FF2B5EF4-FFF2-40B4-BE49-F238E27FC236}">
                <a16:creationId xmlns:a16="http://schemas.microsoft.com/office/drawing/2014/main" id="{63C4EEA9-3F8B-105D-3C61-9FDC98D80E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545caf3b90_1_78:notes">
            <a:extLst>
              <a:ext uri="{FF2B5EF4-FFF2-40B4-BE49-F238E27FC236}">
                <a16:creationId xmlns:a16="http://schemas.microsoft.com/office/drawing/2014/main" id="{BD79210C-F3F5-186C-4BCD-52D30C932B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1893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19375" y="-10550"/>
            <a:ext cx="9199200" cy="5180400"/>
          </a:xfrm>
          <a:prstGeom prst="rect">
            <a:avLst/>
          </a:prstGeom>
          <a:solidFill>
            <a:srgbClr val="FFFFFF">
              <a:alpha val="12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2921025" y="-76725"/>
            <a:ext cx="6292000" cy="5277351"/>
          </a:xfrm>
          <a:custGeom>
            <a:avLst/>
            <a:gdLst/>
            <a:ahLst/>
            <a:cxnLst/>
            <a:rect l="l" t="t" r="r" b="b"/>
            <a:pathLst>
              <a:path w="166411" h="211878" extrusionOk="0">
                <a:moveTo>
                  <a:pt x="87752" y="2728"/>
                </a:moveTo>
                <a:lnTo>
                  <a:pt x="0" y="211878"/>
                </a:lnTo>
                <a:lnTo>
                  <a:pt x="166411" y="211878"/>
                </a:lnTo>
                <a:lnTo>
                  <a:pt x="16641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622775" y="682100"/>
            <a:ext cx="3802800" cy="234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20775" y="3458000"/>
            <a:ext cx="3604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7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2"/>
          <p:cNvSpPr txBox="1">
            <a:spLocks noGrp="1"/>
          </p:cNvSpPr>
          <p:nvPr>
            <p:ph type="title"/>
          </p:nvPr>
        </p:nvSpPr>
        <p:spPr>
          <a:xfrm>
            <a:off x="4800450" y="2070850"/>
            <a:ext cx="2448900" cy="25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sz="1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37" name="Google Shape;537;p22"/>
          <p:cNvSpPr txBox="1">
            <a:spLocks noGrp="1"/>
          </p:cNvSpPr>
          <p:nvPr>
            <p:ph type="subTitle" idx="1"/>
          </p:nvPr>
        </p:nvSpPr>
        <p:spPr>
          <a:xfrm>
            <a:off x="4800450" y="2329077"/>
            <a:ext cx="24489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38" name="Google Shape;538;p22"/>
          <p:cNvSpPr txBox="1">
            <a:spLocks noGrp="1"/>
          </p:cNvSpPr>
          <p:nvPr>
            <p:ph type="title" idx="2"/>
          </p:nvPr>
        </p:nvSpPr>
        <p:spPr>
          <a:xfrm>
            <a:off x="1894650" y="3890700"/>
            <a:ext cx="2448900" cy="25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sz="1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39" name="Google Shape;539;p22"/>
          <p:cNvSpPr txBox="1">
            <a:spLocks noGrp="1"/>
          </p:cNvSpPr>
          <p:nvPr>
            <p:ph type="subTitle" idx="3"/>
          </p:nvPr>
        </p:nvSpPr>
        <p:spPr>
          <a:xfrm>
            <a:off x="1894650" y="4149075"/>
            <a:ext cx="24489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40" name="Google Shape;540;p22"/>
          <p:cNvSpPr txBox="1">
            <a:spLocks noGrp="1"/>
          </p:cNvSpPr>
          <p:nvPr>
            <p:ph type="title" idx="4"/>
          </p:nvPr>
        </p:nvSpPr>
        <p:spPr>
          <a:xfrm>
            <a:off x="1894650" y="2070850"/>
            <a:ext cx="2448900" cy="25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sz="1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41" name="Google Shape;541;p22"/>
          <p:cNvSpPr txBox="1">
            <a:spLocks noGrp="1"/>
          </p:cNvSpPr>
          <p:nvPr>
            <p:ph type="subTitle" idx="5"/>
          </p:nvPr>
        </p:nvSpPr>
        <p:spPr>
          <a:xfrm>
            <a:off x="1894650" y="2329077"/>
            <a:ext cx="24489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42" name="Google Shape;542;p22"/>
          <p:cNvSpPr txBox="1">
            <a:spLocks noGrp="1"/>
          </p:cNvSpPr>
          <p:nvPr>
            <p:ph type="title" idx="6"/>
          </p:nvPr>
        </p:nvSpPr>
        <p:spPr>
          <a:xfrm>
            <a:off x="945150" y="394975"/>
            <a:ext cx="4045200" cy="4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None/>
              <a:defRPr sz="215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9pPr>
          </a:lstStyle>
          <a:p>
            <a:endParaRPr/>
          </a:p>
        </p:txBody>
      </p:sp>
      <p:sp>
        <p:nvSpPr>
          <p:cNvPr id="543" name="Google Shape;543;p22"/>
          <p:cNvSpPr txBox="1">
            <a:spLocks noGrp="1"/>
          </p:cNvSpPr>
          <p:nvPr>
            <p:ph type="title" idx="7"/>
          </p:nvPr>
        </p:nvSpPr>
        <p:spPr>
          <a:xfrm>
            <a:off x="4800450" y="3890700"/>
            <a:ext cx="2448900" cy="25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sz="1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44" name="Google Shape;544;p22"/>
          <p:cNvSpPr txBox="1">
            <a:spLocks noGrp="1"/>
          </p:cNvSpPr>
          <p:nvPr>
            <p:ph type="subTitle" idx="8"/>
          </p:nvPr>
        </p:nvSpPr>
        <p:spPr>
          <a:xfrm>
            <a:off x="4800450" y="4149075"/>
            <a:ext cx="24489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cxnSp>
        <p:nvCxnSpPr>
          <p:cNvPr id="545" name="Google Shape;545;p22"/>
          <p:cNvCxnSpPr/>
          <p:nvPr/>
        </p:nvCxnSpPr>
        <p:spPr>
          <a:xfrm rot="5400000">
            <a:off x="7378426" y="3765324"/>
            <a:ext cx="2808900" cy="0"/>
          </a:xfrm>
          <a:prstGeom prst="straightConnector1">
            <a:avLst/>
          </a:prstGeom>
          <a:noFill/>
          <a:ln w="9525" cap="flat" cmpd="sng">
            <a:solidFill>
              <a:srgbClr val="0C343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46" name="Google Shape;546;p22"/>
          <p:cNvGrpSpPr/>
          <p:nvPr/>
        </p:nvGrpSpPr>
        <p:grpSpPr>
          <a:xfrm flipH="1">
            <a:off x="8070374" y="3656565"/>
            <a:ext cx="486100" cy="1193550"/>
            <a:chOff x="8255228" y="345697"/>
            <a:chExt cx="486100" cy="1193550"/>
          </a:xfrm>
        </p:grpSpPr>
        <p:grpSp>
          <p:nvGrpSpPr>
            <p:cNvPr id="547" name="Google Shape;547;p22"/>
            <p:cNvGrpSpPr/>
            <p:nvPr/>
          </p:nvGrpSpPr>
          <p:grpSpPr>
            <a:xfrm rot="-5400000">
              <a:off x="8041690" y="839610"/>
              <a:ext cx="1193550" cy="205725"/>
              <a:chOff x="250425" y="4752475"/>
              <a:chExt cx="1193550" cy="205725"/>
            </a:xfrm>
          </p:grpSpPr>
          <p:grpSp>
            <p:nvGrpSpPr>
              <p:cNvPr id="548" name="Google Shape;548;p22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549" name="Google Shape;549;p22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" name="Google Shape;550;p22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1" name="Google Shape;551;p22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2" name="Google Shape;552;p22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3" name="Google Shape;553;p22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" name="Google Shape;554;p22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5" name="Google Shape;555;p22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56" name="Google Shape;556;p22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557" name="Google Shape;557;p22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8" name="Google Shape;558;p22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9" name="Google Shape;559;p22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0" name="Google Shape;560;p22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1" name="Google Shape;561;p22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2" name="Google Shape;562;p22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3" name="Google Shape;563;p22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64" name="Google Shape;564;p22"/>
            <p:cNvGrpSpPr/>
            <p:nvPr/>
          </p:nvGrpSpPr>
          <p:grpSpPr>
            <a:xfrm rot="-5400000">
              <a:off x="7761315" y="839610"/>
              <a:ext cx="1193550" cy="205725"/>
              <a:chOff x="250425" y="4752475"/>
              <a:chExt cx="1193550" cy="205725"/>
            </a:xfrm>
          </p:grpSpPr>
          <p:grpSp>
            <p:nvGrpSpPr>
              <p:cNvPr id="565" name="Google Shape;565;p22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566" name="Google Shape;566;p22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7" name="Google Shape;567;p22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" name="Google Shape;568;p22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" name="Google Shape;569;p22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" name="Google Shape;570;p22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1" name="Google Shape;571;p22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572;p22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73" name="Google Shape;573;p22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574" name="Google Shape;574;p22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" name="Google Shape;575;p22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576;p22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" name="Google Shape;577;p22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" name="Google Shape;578;p22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" name="Google Shape;579;p22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" name="Google Shape;580;p22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5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31"/>
          <p:cNvSpPr txBox="1">
            <a:spLocks noGrp="1"/>
          </p:cNvSpPr>
          <p:nvPr>
            <p:ph type="title"/>
          </p:nvPr>
        </p:nvSpPr>
        <p:spPr>
          <a:xfrm>
            <a:off x="1239827" y="1637000"/>
            <a:ext cx="2632200" cy="4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sz="1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96" name="Google Shape;896;p31"/>
          <p:cNvSpPr txBox="1">
            <a:spLocks noGrp="1"/>
          </p:cNvSpPr>
          <p:nvPr>
            <p:ph type="subTitle" idx="1"/>
          </p:nvPr>
        </p:nvSpPr>
        <p:spPr>
          <a:xfrm>
            <a:off x="1239827" y="2055200"/>
            <a:ext cx="2632200" cy="4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897" name="Google Shape;897;p31"/>
          <p:cNvSpPr txBox="1">
            <a:spLocks noGrp="1"/>
          </p:cNvSpPr>
          <p:nvPr>
            <p:ph type="title" idx="2"/>
          </p:nvPr>
        </p:nvSpPr>
        <p:spPr>
          <a:xfrm>
            <a:off x="945150" y="394975"/>
            <a:ext cx="4045200" cy="4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None/>
              <a:defRPr sz="215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9pPr>
          </a:lstStyle>
          <a:p>
            <a:endParaRPr/>
          </a:p>
        </p:txBody>
      </p:sp>
      <p:sp>
        <p:nvSpPr>
          <p:cNvPr id="898" name="Google Shape;898;p31"/>
          <p:cNvSpPr txBox="1">
            <a:spLocks noGrp="1"/>
          </p:cNvSpPr>
          <p:nvPr>
            <p:ph type="title" idx="3"/>
          </p:nvPr>
        </p:nvSpPr>
        <p:spPr>
          <a:xfrm>
            <a:off x="1239827" y="3225825"/>
            <a:ext cx="2632200" cy="4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sz="1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99" name="Google Shape;899;p31"/>
          <p:cNvSpPr txBox="1">
            <a:spLocks noGrp="1"/>
          </p:cNvSpPr>
          <p:nvPr>
            <p:ph type="subTitle" idx="4"/>
          </p:nvPr>
        </p:nvSpPr>
        <p:spPr>
          <a:xfrm>
            <a:off x="1239827" y="3643975"/>
            <a:ext cx="2632200" cy="4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cxnSp>
        <p:nvCxnSpPr>
          <p:cNvPr id="900" name="Google Shape;900;p31"/>
          <p:cNvCxnSpPr/>
          <p:nvPr/>
        </p:nvCxnSpPr>
        <p:spPr>
          <a:xfrm>
            <a:off x="-560741" y="4643550"/>
            <a:ext cx="9889500" cy="0"/>
          </a:xfrm>
          <a:prstGeom prst="straightConnector1">
            <a:avLst/>
          </a:prstGeom>
          <a:noFill/>
          <a:ln w="9525" cap="flat" cmpd="sng">
            <a:solidFill>
              <a:srgbClr val="0C343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01" name="Google Shape;901;p31"/>
          <p:cNvGrpSpPr/>
          <p:nvPr/>
        </p:nvGrpSpPr>
        <p:grpSpPr>
          <a:xfrm>
            <a:off x="3975225" y="4910500"/>
            <a:ext cx="1193550" cy="68100"/>
            <a:chOff x="557300" y="431950"/>
            <a:chExt cx="1193550" cy="68100"/>
          </a:xfrm>
        </p:grpSpPr>
        <p:sp>
          <p:nvSpPr>
            <p:cNvPr id="902" name="Google Shape;902;p31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1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1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1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1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1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1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909" name="Google Shape;909;p31"/>
          <p:cNvCxnSpPr/>
          <p:nvPr/>
        </p:nvCxnSpPr>
        <p:spPr>
          <a:xfrm>
            <a:off x="4984100" y="481298"/>
            <a:ext cx="4254900" cy="0"/>
          </a:xfrm>
          <a:prstGeom prst="straightConnector1">
            <a:avLst/>
          </a:prstGeom>
          <a:noFill/>
          <a:ln w="9525" cap="flat" cmpd="sng">
            <a:solidFill>
              <a:srgbClr val="0C343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10" name="Google Shape;910;p31"/>
          <p:cNvGrpSpPr/>
          <p:nvPr/>
        </p:nvGrpSpPr>
        <p:grpSpPr>
          <a:xfrm>
            <a:off x="7718425" y="193250"/>
            <a:ext cx="1193550" cy="68100"/>
            <a:chOff x="557300" y="431950"/>
            <a:chExt cx="1193550" cy="68100"/>
          </a:xfrm>
        </p:grpSpPr>
        <p:sp>
          <p:nvSpPr>
            <p:cNvPr id="911" name="Google Shape;911;p31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912" name="Google Shape;912;p31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913" name="Google Shape;913;p31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914" name="Google Shape;914;p31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915" name="Google Shape;915;p31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916" name="Google Shape;916;p31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917" name="Google Shape;917;p31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6"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33"/>
          <p:cNvSpPr/>
          <p:nvPr/>
        </p:nvSpPr>
        <p:spPr>
          <a:xfrm flipH="1">
            <a:off x="0" y="0"/>
            <a:ext cx="64932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926" name="Google Shape;926;p33"/>
          <p:cNvGrpSpPr/>
          <p:nvPr/>
        </p:nvGrpSpPr>
        <p:grpSpPr>
          <a:xfrm flipH="1">
            <a:off x="402747" y="345672"/>
            <a:ext cx="486100" cy="1193550"/>
            <a:chOff x="8255228" y="345697"/>
            <a:chExt cx="486100" cy="1193550"/>
          </a:xfrm>
        </p:grpSpPr>
        <p:grpSp>
          <p:nvGrpSpPr>
            <p:cNvPr id="927" name="Google Shape;927;p33"/>
            <p:cNvGrpSpPr/>
            <p:nvPr/>
          </p:nvGrpSpPr>
          <p:grpSpPr>
            <a:xfrm rot="-5400000">
              <a:off x="8041690" y="839610"/>
              <a:ext cx="1193550" cy="205725"/>
              <a:chOff x="250425" y="4752475"/>
              <a:chExt cx="1193550" cy="205725"/>
            </a:xfrm>
          </p:grpSpPr>
          <p:grpSp>
            <p:nvGrpSpPr>
              <p:cNvPr id="928" name="Google Shape;928;p33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929" name="Google Shape;929;p33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" name="Google Shape;930;p33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" name="Google Shape;931;p33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2" name="Google Shape;932;p33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3" name="Google Shape;933;p33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4" name="Google Shape;934;p33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33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36" name="Google Shape;936;p33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937" name="Google Shape;937;p33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8" name="Google Shape;938;p33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9" name="Google Shape;939;p33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0" name="Google Shape;940;p33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1" name="Google Shape;941;p33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2" name="Google Shape;942;p33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3" name="Google Shape;943;p33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44" name="Google Shape;944;p33"/>
            <p:cNvGrpSpPr/>
            <p:nvPr/>
          </p:nvGrpSpPr>
          <p:grpSpPr>
            <a:xfrm rot="-5400000">
              <a:off x="7761315" y="839610"/>
              <a:ext cx="1193550" cy="205725"/>
              <a:chOff x="250425" y="4752475"/>
              <a:chExt cx="1193550" cy="205725"/>
            </a:xfrm>
          </p:grpSpPr>
          <p:grpSp>
            <p:nvGrpSpPr>
              <p:cNvPr id="945" name="Google Shape;945;p33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946" name="Google Shape;946;p33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33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" name="Google Shape;948;p33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" name="Google Shape;949;p33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" name="Google Shape;950;p33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" name="Google Shape;951;p33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2" name="Google Shape;952;p33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53" name="Google Shape;953;p33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954" name="Google Shape;954;p33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5" name="Google Shape;955;p33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6" name="Google Shape;956;p33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" name="Google Shape;957;p33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8" name="Google Shape;958;p33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9" name="Google Shape;959;p33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0" name="Google Shape;960;p33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961" name="Google Shape;961;p33"/>
          <p:cNvSpPr/>
          <p:nvPr/>
        </p:nvSpPr>
        <p:spPr>
          <a:xfrm>
            <a:off x="6489425" y="-10550"/>
            <a:ext cx="2690400" cy="5180400"/>
          </a:xfrm>
          <a:prstGeom prst="rect">
            <a:avLst/>
          </a:prstGeom>
          <a:solidFill>
            <a:srgbClr val="FFFFFF">
              <a:alpha val="12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33"/>
          <p:cNvSpPr txBox="1">
            <a:spLocks noGrp="1"/>
          </p:cNvSpPr>
          <p:nvPr>
            <p:ph type="title"/>
          </p:nvPr>
        </p:nvSpPr>
        <p:spPr>
          <a:xfrm>
            <a:off x="5192375" y="2379475"/>
            <a:ext cx="3357600" cy="12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3" name="Google Shape;963;p33"/>
          <p:cNvSpPr txBox="1">
            <a:spLocks noGrp="1"/>
          </p:cNvSpPr>
          <p:nvPr>
            <p:ph type="subTitle" idx="1"/>
          </p:nvPr>
        </p:nvSpPr>
        <p:spPr>
          <a:xfrm>
            <a:off x="5638525" y="3571350"/>
            <a:ext cx="2911500" cy="60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4" name="Google Shape;964;p33"/>
          <p:cNvSpPr txBox="1">
            <a:spLocks noGrp="1"/>
          </p:cNvSpPr>
          <p:nvPr>
            <p:ph type="title" idx="2" hasCustomPrompt="1"/>
          </p:nvPr>
        </p:nvSpPr>
        <p:spPr>
          <a:xfrm>
            <a:off x="5859725" y="964550"/>
            <a:ext cx="2690400" cy="9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Montserrat Thin"/>
              <a:buNone/>
              <a:defRPr sz="10000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4">
  <p:cSld name="Three columns 4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subTitle" idx="1"/>
          </p:nvPr>
        </p:nvSpPr>
        <p:spPr>
          <a:xfrm flipH="1">
            <a:off x="840600" y="2432150"/>
            <a:ext cx="1650300" cy="7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ubTitle" idx="2"/>
          </p:nvPr>
        </p:nvSpPr>
        <p:spPr>
          <a:xfrm>
            <a:off x="4702174" y="1049093"/>
            <a:ext cx="19602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-533400" y="2047350"/>
            <a:ext cx="3024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ctrTitle" idx="3"/>
          </p:nvPr>
        </p:nvSpPr>
        <p:spPr>
          <a:xfrm>
            <a:off x="4702174" y="664293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subTitle" idx="4"/>
          </p:nvPr>
        </p:nvSpPr>
        <p:spPr>
          <a:xfrm>
            <a:off x="4702174" y="3788925"/>
            <a:ext cx="22149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ctrTitle" idx="5"/>
          </p:nvPr>
        </p:nvSpPr>
        <p:spPr>
          <a:xfrm>
            <a:off x="4702174" y="3389725"/>
            <a:ext cx="24756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ctrTitle" idx="6"/>
          </p:nvPr>
        </p:nvSpPr>
        <p:spPr>
          <a:xfrm rot="5400000">
            <a:off x="6860962" y="1407498"/>
            <a:ext cx="24498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6712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10">
          <p15:clr>
            <a:srgbClr val="FA7B17"/>
          </p15:clr>
        </p15:guide>
        <p15:guide id="2" pos="454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ctrTitle"/>
          </p:nvPr>
        </p:nvSpPr>
        <p:spPr>
          <a:xfrm rot="5400000">
            <a:off x="6603595" y="1930225"/>
            <a:ext cx="34812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2018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009E61F-22E0-14E3-3B95-D7413EB8C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15D-BA82-4A4A-8403-D2BA608D73D0}" type="datetimeFigureOut">
              <a:rPr lang="es-ES" smtClean="0"/>
              <a:t>22/06/2025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F2921DD-93CB-BF9B-C25B-F2E42D7B0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DEA18AE-D3FA-DEFE-68FF-3760CBD5A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9E76-DCF2-4467-AE1A-CBD2E4E8C0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164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656422" y="1394416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656425" y="1886725"/>
            <a:ext cx="15639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ctrTitle" idx="2"/>
          </p:nvPr>
        </p:nvSpPr>
        <p:spPr>
          <a:xfrm>
            <a:off x="2650710" y="1394416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3"/>
          </p:nvPr>
        </p:nvSpPr>
        <p:spPr>
          <a:xfrm>
            <a:off x="2610700" y="1886725"/>
            <a:ext cx="19614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ctrTitle" idx="4"/>
          </p:nvPr>
        </p:nvSpPr>
        <p:spPr>
          <a:xfrm>
            <a:off x="4638106" y="1394416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5"/>
          </p:nvPr>
        </p:nvSpPr>
        <p:spPr>
          <a:xfrm>
            <a:off x="4878076" y="1886725"/>
            <a:ext cx="16482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ctrTitle" idx="6"/>
          </p:nvPr>
        </p:nvSpPr>
        <p:spPr>
          <a:xfrm rot="5400000">
            <a:off x="6865575" y="1466125"/>
            <a:ext cx="25530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ctrTitle" idx="7"/>
          </p:nvPr>
        </p:nvSpPr>
        <p:spPr>
          <a:xfrm>
            <a:off x="656422" y="3367816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8"/>
          </p:nvPr>
        </p:nvSpPr>
        <p:spPr>
          <a:xfrm>
            <a:off x="656425" y="3860125"/>
            <a:ext cx="15639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ctrTitle" idx="9"/>
          </p:nvPr>
        </p:nvSpPr>
        <p:spPr>
          <a:xfrm>
            <a:off x="2650710" y="3367816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3"/>
          </p:nvPr>
        </p:nvSpPr>
        <p:spPr>
          <a:xfrm>
            <a:off x="2610700" y="3860125"/>
            <a:ext cx="19614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ctrTitle" idx="14"/>
          </p:nvPr>
        </p:nvSpPr>
        <p:spPr>
          <a:xfrm>
            <a:off x="4638106" y="3367816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5"/>
          </p:nvPr>
        </p:nvSpPr>
        <p:spPr>
          <a:xfrm>
            <a:off x="4878076" y="3860125"/>
            <a:ext cx="16482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6896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"/>
          <p:cNvSpPr txBox="1">
            <a:spLocks noGrp="1"/>
          </p:cNvSpPr>
          <p:nvPr>
            <p:ph type="title"/>
          </p:nvPr>
        </p:nvSpPr>
        <p:spPr>
          <a:xfrm>
            <a:off x="945150" y="394975"/>
            <a:ext cx="4508400" cy="4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None/>
              <a:defRPr sz="215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9pPr>
          </a:lstStyle>
          <a:p>
            <a:endParaRPr/>
          </a:p>
        </p:txBody>
      </p:sp>
      <p:cxnSp>
        <p:nvCxnSpPr>
          <p:cNvPr id="91" name="Google Shape;91;p6"/>
          <p:cNvCxnSpPr/>
          <p:nvPr/>
        </p:nvCxnSpPr>
        <p:spPr>
          <a:xfrm>
            <a:off x="-560741" y="4643550"/>
            <a:ext cx="9889500" cy="0"/>
          </a:xfrm>
          <a:prstGeom prst="straightConnector1">
            <a:avLst/>
          </a:prstGeom>
          <a:noFill/>
          <a:ln w="9525" cap="flat" cmpd="sng">
            <a:solidFill>
              <a:srgbClr val="0C343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2" name="Google Shape;92;p6"/>
          <p:cNvGrpSpPr/>
          <p:nvPr/>
        </p:nvGrpSpPr>
        <p:grpSpPr>
          <a:xfrm>
            <a:off x="3975225" y="4910500"/>
            <a:ext cx="1193550" cy="68100"/>
            <a:chOff x="557300" y="431950"/>
            <a:chExt cx="1193550" cy="68100"/>
          </a:xfrm>
        </p:grpSpPr>
        <p:sp>
          <p:nvSpPr>
            <p:cNvPr id="93" name="Google Shape;93;p6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00" name="Google Shape;100;p6"/>
          <p:cNvCxnSpPr/>
          <p:nvPr/>
        </p:nvCxnSpPr>
        <p:spPr>
          <a:xfrm>
            <a:off x="4984100" y="481298"/>
            <a:ext cx="4254900" cy="0"/>
          </a:xfrm>
          <a:prstGeom prst="straightConnector1">
            <a:avLst/>
          </a:prstGeom>
          <a:noFill/>
          <a:ln w="9525" cap="flat" cmpd="sng">
            <a:solidFill>
              <a:srgbClr val="0C343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1" name="Google Shape;101;p6"/>
          <p:cNvGrpSpPr/>
          <p:nvPr/>
        </p:nvGrpSpPr>
        <p:grpSpPr>
          <a:xfrm>
            <a:off x="7718425" y="193250"/>
            <a:ext cx="1193550" cy="68100"/>
            <a:chOff x="557300" y="431950"/>
            <a:chExt cx="1193550" cy="68100"/>
          </a:xfrm>
        </p:grpSpPr>
        <p:sp>
          <p:nvSpPr>
            <p:cNvPr id="102" name="Google Shape;102;p6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"/>
          <p:cNvSpPr txBox="1">
            <a:spLocks noGrp="1"/>
          </p:cNvSpPr>
          <p:nvPr>
            <p:ph type="title"/>
          </p:nvPr>
        </p:nvSpPr>
        <p:spPr>
          <a:xfrm>
            <a:off x="945150" y="394975"/>
            <a:ext cx="4045200" cy="4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50"/>
              <a:buNone/>
              <a:defRPr sz="215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9pPr>
          </a:lstStyle>
          <a:p>
            <a:endParaRPr/>
          </a:p>
        </p:txBody>
      </p:sp>
      <p:cxnSp>
        <p:nvCxnSpPr>
          <p:cNvPr id="197" name="Google Shape;197;p9"/>
          <p:cNvCxnSpPr/>
          <p:nvPr/>
        </p:nvCxnSpPr>
        <p:spPr>
          <a:xfrm>
            <a:off x="-560741" y="4795950"/>
            <a:ext cx="3170700" cy="0"/>
          </a:xfrm>
          <a:prstGeom prst="straightConnector1">
            <a:avLst/>
          </a:prstGeom>
          <a:noFill/>
          <a:ln w="9525" cap="flat" cmpd="sng">
            <a:solidFill>
              <a:srgbClr val="0C343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98" name="Google Shape;198;p9"/>
          <p:cNvGrpSpPr/>
          <p:nvPr/>
        </p:nvGrpSpPr>
        <p:grpSpPr>
          <a:xfrm>
            <a:off x="8255228" y="345697"/>
            <a:ext cx="486100" cy="1193550"/>
            <a:chOff x="8255228" y="345697"/>
            <a:chExt cx="486100" cy="1193550"/>
          </a:xfrm>
        </p:grpSpPr>
        <p:grpSp>
          <p:nvGrpSpPr>
            <p:cNvPr id="199" name="Google Shape;199;p9"/>
            <p:cNvGrpSpPr/>
            <p:nvPr/>
          </p:nvGrpSpPr>
          <p:grpSpPr>
            <a:xfrm rot="-5400000">
              <a:off x="8041690" y="839610"/>
              <a:ext cx="1193550" cy="205725"/>
              <a:chOff x="250425" y="4752475"/>
              <a:chExt cx="1193550" cy="205725"/>
            </a:xfrm>
          </p:grpSpPr>
          <p:grpSp>
            <p:nvGrpSpPr>
              <p:cNvPr id="200" name="Google Shape;200;p9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201" name="Google Shape;201;p9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202;p9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03;p9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204;p9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205;p9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206;p9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207;p9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8" name="Google Shape;208;p9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209" name="Google Shape;209;p9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" name="Google Shape;210;p9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211;p9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212;p9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213;p9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214;p9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215;p9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6" name="Google Shape;216;p9"/>
            <p:cNvGrpSpPr/>
            <p:nvPr/>
          </p:nvGrpSpPr>
          <p:grpSpPr>
            <a:xfrm rot="-5400000">
              <a:off x="7761315" y="839610"/>
              <a:ext cx="1193550" cy="205725"/>
              <a:chOff x="250425" y="4752475"/>
              <a:chExt cx="1193550" cy="205725"/>
            </a:xfrm>
          </p:grpSpPr>
          <p:grpSp>
            <p:nvGrpSpPr>
              <p:cNvPr id="217" name="Google Shape;217;p9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218" name="Google Shape;218;p9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9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220;p9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221;p9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222;p9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" name="Google Shape;223;p9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224;p9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5" name="Google Shape;225;p9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226" name="Google Shape;226;p9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27;p9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28;p9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229;p9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230;p9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1;p9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232;p9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33" name="Google Shape;233;p9"/>
          <p:cNvSpPr txBox="1">
            <a:spLocks noGrp="1"/>
          </p:cNvSpPr>
          <p:nvPr>
            <p:ph type="subTitle" idx="1"/>
          </p:nvPr>
        </p:nvSpPr>
        <p:spPr>
          <a:xfrm>
            <a:off x="1027475" y="1754625"/>
            <a:ext cx="2281200" cy="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9"/>
          <p:cNvSpPr txBox="1">
            <a:spLocks noGrp="1"/>
          </p:cNvSpPr>
          <p:nvPr>
            <p:ph type="subTitle" idx="2"/>
          </p:nvPr>
        </p:nvSpPr>
        <p:spPr>
          <a:xfrm>
            <a:off x="554975" y="2593700"/>
            <a:ext cx="3751200" cy="19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600"/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"/>
          <p:cNvSpPr txBox="1">
            <a:spLocks noGrp="1"/>
          </p:cNvSpPr>
          <p:nvPr>
            <p:ph type="title"/>
          </p:nvPr>
        </p:nvSpPr>
        <p:spPr>
          <a:xfrm>
            <a:off x="665400" y="2537250"/>
            <a:ext cx="3036900" cy="207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237" name="Google Shape;237;p10"/>
          <p:cNvGrpSpPr/>
          <p:nvPr/>
        </p:nvGrpSpPr>
        <p:grpSpPr>
          <a:xfrm>
            <a:off x="7718425" y="193250"/>
            <a:ext cx="1193550" cy="68100"/>
            <a:chOff x="557300" y="431950"/>
            <a:chExt cx="1193550" cy="68100"/>
          </a:xfrm>
        </p:grpSpPr>
        <p:sp>
          <p:nvSpPr>
            <p:cNvPr id="238" name="Google Shape;238;p10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39" name="Google Shape;239;p10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40" name="Google Shape;240;p10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_1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1890389" y="1696200"/>
            <a:ext cx="2448900" cy="4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600"/>
              <a:buFont typeface="Montserrat"/>
              <a:buNone/>
              <a:defRPr sz="1600" b="1">
                <a:solidFill>
                  <a:srgbClr val="0C343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Font typeface="Montserrat"/>
              <a:buNone/>
              <a:defRPr sz="42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Font typeface="Montserrat"/>
              <a:buNone/>
              <a:defRPr sz="42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Font typeface="Montserrat"/>
              <a:buNone/>
              <a:defRPr sz="42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Font typeface="Montserrat"/>
              <a:buNone/>
              <a:defRPr sz="42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Font typeface="Montserrat"/>
              <a:buNone/>
              <a:defRPr sz="42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Font typeface="Montserrat"/>
              <a:buNone/>
              <a:defRPr sz="42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Font typeface="Montserrat"/>
              <a:buNone/>
              <a:defRPr sz="42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Font typeface="Montserrat"/>
              <a:buNone/>
              <a:defRPr sz="42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subTitle" idx="1"/>
          </p:nvPr>
        </p:nvSpPr>
        <p:spPr>
          <a:xfrm>
            <a:off x="1890389" y="2076950"/>
            <a:ext cx="2448900" cy="6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title" idx="2" hasCustomPrompt="1"/>
          </p:nvPr>
        </p:nvSpPr>
        <p:spPr>
          <a:xfrm>
            <a:off x="183864" y="1565100"/>
            <a:ext cx="1630200" cy="7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Montserrat Thin"/>
              <a:buNone/>
              <a:defRPr sz="4800">
                <a:solidFill>
                  <a:schemeClr val="accent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9pPr>
          </a:lstStyle>
          <a:p>
            <a:r>
              <a:t>xx%</a:t>
            </a:r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3"/>
          </p:nvPr>
        </p:nvSpPr>
        <p:spPr>
          <a:xfrm>
            <a:off x="1890389" y="2978550"/>
            <a:ext cx="2448900" cy="4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subTitle" idx="4"/>
          </p:nvPr>
        </p:nvSpPr>
        <p:spPr>
          <a:xfrm>
            <a:off x="1890389" y="3359300"/>
            <a:ext cx="2448900" cy="6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5" hasCustomPrompt="1"/>
          </p:nvPr>
        </p:nvSpPr>
        <p:spPr>
          <a:xfrm>
            <a:off x="183864" y="2847450"/>
            <a:ext cx="1630200" cy="7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Montserrat Thin"/>
              <a:buNone/>
              <a:defRPr sz="4800">
                <a:solidFill>
                  <a:schemeClr val="accent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9pPr>
          </a:lstStyle>
          <a:p>
            <a:r>
              <a:t>xx%</a:t>
            </a:r>
          </a:p>
        </p:txBody>
      </p:sp>
      <p:sp>
        <p:nvSpPr>
          <p:cNvPr id="291" name="Google Shape;291;p13"/>
          <p:cNvSpPr txBox="1">
            <a:spLocks noGrp="1"/>
          </p:cNvSpPr>
          <p:nvPr>
            <p:ph type="title" idx="6"/>
          </p:nvPr>
        </p:nvSpPr>
        <p:spPr>
          <a:xfrm>
            <a:off x="5887089" y="2337375"/>
            <a:ext cx="2448900" cy="4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subTitle" idx="7"/>
          </p:nvPr>
        </p:nvSpPr>
        <p:spPr>
          <a:xfrm>
            <a:off x="5887089" y="2718125"/>
            <a:ext cx="2448900" cy="6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title" idx="8" hasCustomPrompt="1"/>
          </p:nvPr>
        </p:nvSpPr>
        <p:spPr>
          <a:xfrm>
            <a:off x="4180564" y="2466325"/>
            <a:ext cx="1630200" cy="7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Montserrat Thin"/>
              <a:buNone/>
              <a:defRPr sz="4800">
                <a:solidFill>
                  <a:schemeClr val="accent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9pPr>
          </a:lstStyle>
          <a:p>
            <a:r>
              <a:t>xx%</a:t>
            </a:r>
          </a:p>
        </p:txBody>
      </p:sp>
      <p:sp>
        <p:nvSpPr>
          <p:cNvPr id="294" name="Google Shape;294;p13"/>
          <p:cNvSpPr txBox="1">
            <a:spLocks noGrp="1"/>
          </p:cNvSpPr>
          <p:nvPr>
            <p:ph type="title" idx="9"/>
          </p:nvPr>
        </p:nvSpPr>
        <p:spPr>
          <a:xfrm>
            <a:off x="5887089" y="3619725"/>
            <a:ext cx="2448900" cy="4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3"/>
          </p:nvPr>
        </p:nvSpPr>
        <p:spPr>
          <a:xfrm>
            <a:off x="5887089" y="4000475"/>
            <a:ext cx="2448900" cy="6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14" hasCustomPrompt="1"/>
          </p:nvPr>
        </p:nvSpPr>
        <p:spPr>
          <a:xfrm>
            <a:off x="4180564" y="3748675"/>
            <a:ext cx="1630200" cy="7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Montserrat Thin"/>
              <a:buNone/>
              <a:defRPr sz="4800">
                <a:solidFill>
                  <a:schemeClr val="accent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9pPr>
          </a:lstStyle>
          <a:p>
            <a:r>
              <a:t>xx%</a:t>
            </a:r>
          </a:p>
        </p:txBody>
      </p:sp>
      <p:sp>
        <p:nvSpPr>
          <p:cNvPr id="297" name="Google Shape;297;p13"/>
          <p:cNvSpPr txBox="1">
            <a:spLocks noGrp="1"/>
          </p:cNvSpPr>
          <p:nvPr>
            <p:ph type="title" idx="15"/>
          </p:nvPr>
        </p:nvSpPr>
        <p:spPr>
          <a:xfrm>
            <a:off x="5887089" y="1055025"/>
            <a:ext cx="2448900" cy="4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"/>
              <a:buNone/>
              <a:defRPr sz="4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8" name="Google Shape;298;p13"/>
          <p:cNvSpPr txBox="1">
            <a:spLocks noGrp="1"/>
          </p:cNvSpPr>
          <p:nvPr>
            <p:ph type="subTitle" idx="16"/>
          </p:nvPr>
        </p:nvSpPr>
        <p:spPr>
          <a:xfrm>
            <a:off x="5887089" y="1435775"/>
            <a:ext cx="2448900" cy="6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99" name="Google Shape;299;p13"/>
          <p:cNvSpPr txBox="1">
            <a:spLocks noGrp="1"/>
          </p:cNvSpPr>
          <p:nvPr>
            <p:ph type="title" idx="17" hasCustomPrompt="1"/>
          </p:nvPr>
        </p:nvSpPr>
        <p:spPr>
          <a:xfrm>
            <a:off x="4180564" y="1183975"/>
            <a:ext cx="1630200" cy="7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Montserrat Thin"/>
              <a:buNone/>
              <a:defRPr sz="4800">
                <a:solidFill>
                  <a:schemeClr val="accent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Montserrat Thin"/>
              <a:buNone/>
              <a:defRPr sz="4800">
                <a:latin typeface="Montserrat Thin"/>
                <a:ea typeface="Montserrat Thin"/>
                <a:cs typeface="Montserrat Thin"/>
                <a:sym typeface="Montserrat Thin"/>
              </a:defRPr>
            </a:lvl9pPr>
          </a:lstStyle>
          <a:p>
            <a:r>
              <a:t>xx%</a:t>
            </a:r>
          </a:p>
        </p:txBody>
      </p:sp>
      <p:sp>
        <p:nvSpPr>
          <p:cNvPr id="300" name="Google Shape;300;p13"/>
          <p:cNvSpPr txBox="1">
            <a:spLocks noGrp="1"/>
          </p:cNvSpPr>
          <p:nvPr>
            <p:ph type="title" idx="18"/>
          </p:nvPr>
        </p:nvSpPr>
        <p:spPr>
          <a:xfrm>
            <a:off x="945150" y="394975"/>
            <a:ext cx="4045200" cy="4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None/>
              <a:defRPr sz="215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9pPr>
          </a:lstStyle>
          <a:p>
            <a:endParaRPr/>
          </a:p>
        </p:txBody>
      </p:sp>
      <p:cxnSp>
        <p:nvCxnSpPr>
          <p:cNvPr id="301" name="Google Shape;301;p13"/>
          <p:cNvCxnSpPr/>
          <p:nvPr/>
        </p:nvCxnSpPr>
        <p:spPr>
          <a:xfrm>
            <a:off x="1967750" y="4777038"/>
            <a:ext cx="7271400" cy="0"/>
          </a:xfrm>
          <a:prstGeom prst="straightConnector1">
            <a:avLst/>
          </a:prstGeom>
          <a:noFill/>
          <a:ln w="9525" cap="flat" cmpd="sng">
            <a:solidFill>
              <a:srgbClr val="0C343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02" name="Google Shape;302;p13"/>
          <p:cNvGrpSpPr/>
          <p:nvPr/>
        </p:nvGrpSpPr>
        <p:grpSpPr>
          <a:xfrm>
            <a:off x="250425" y="4772875"/>
            <a:ext cx="1193550" cy="205725"/>
            <a:chOff x="250425" y="4752475"/>
            <a:chExt cx="1193550" cy="205725"/>
          </a:xfrm>
        </p:grpSpPr>
        <p:grpSp>
          <p:nvGrpSpPr>
            <p:cNvPr id="303" name="Google Shape;303;p13"/>
            <p:cNvGrpSpPr/>
            <p:nvPr/>
          </p:nvGrpSpPr>
          <p:grpSpPr>
            <a:xfrm>
              <a:off x="250425" y="4890100"/>
              <a:ext cx="1193550" cy="68100"/>
              <a:chOff x="557300" y="431950"/>
              <a:chExt cx="1193550" cy="68100"/>
            </a:xfrm>
          </p:grpSpPr>
          <p:sp>
            <p:nvSpPr>
              <p:cNvPr id="304" name="Google Shape;304;p13"/>
              <p:cNvSpPr/>
              <p:nvPr/>
            </p:nvSpPr>
            <p:spPr>
              <a:xfrm>
                <a:off x="5573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3"/>
              <p:cNvSpPr/>
              <p:nvPr/>
            </p:nvSpPr>
            <p:spPr>
              <a:xfrm>
                <a:off x="7448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3"/>
              <p:cNvSpPr/>
              <p:nvPr/>
            </p:nvSpPr>
            <p:spPr>
              <a:xfrm>
                <a:off x="9324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3"/>
              <p:cNvSpPr/>
              <p:nvPr/>
            </p:nvSpPr>
            <p:spPr>
              <a:xfrm>
                <a:off x="112002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3"/>
              <p:cNvSpPr/>
              <p:nvPr/>
            </p:nvSpPr>
            <p:spPr>
              <a:xfrm>
                <a:off x="13076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3"/>
              <p:cNvSpPr/>
              <p:nvPr/>
            </p:nvSpPr>
            <p:spPr>
              <a:xfrm>
                <a:off x="14951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3"/>
              <p:cNvSpPr/>
              <p:nvPr/>
            </p:nvSpPr>
            <p:spPr>
              <a:xfrm>
                <a:off x="16827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1" name="Google Shape;311;p13"/>
            <p:cNvGrpSpPr/>
            <p:nvPr/>
          </p:nvGrpSpPr>
          <p:grpSpPr>
            <a:xfrm>
              <a:off x="250425" y="4752475"/>
              <a:ext cx="1193550" cy="68100"/>
              <a:chOff x="557300" y="431950"/>
              <a:chExt cx="1193550" cy="68100"/>
            </a:xfrm>
          </p:grpSpPr>
          <p:sp>
            <p:nvSpPr>
              <p:cNvPr id="312" name="Google Shape;312;p13"/>
              <p:cNvSpPr/>
              <p:nvPr/>
            </p:nvSpPr>
            <p:spPr>
              <a:xfrm>
                <a:off x="5573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13"/>
              <p:cNvSpPr/>
              <p:nvPr/>
            </p:nvSpPr>
            <p:spPr>
              <a:xfrm>
                <a:off x="7448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13"/>
              <p:cNvSpPr/>
              <p:nvPr/>
            </p:nvSpPr>
            <p:spPr>
              <a:xfrm>
                <a:off x="9324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13"/>
              <p:cNvSpPr/>
              <p:nvPr/>
            </p:nvSpPr>
            <p:spPr>
              <a:xfrm>
                <a:off x="112002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13"/>
              <p:cNvSpPr/>
              <p:nvPr/>
            </p:nvSpPr>
            <p:spPr>
              <a:xfrm>
                <a:off x="13076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13"/>
              <p:cNvSpPr/>
              <p:nvPr/>
            </p:nvSpPr>
            <p:spPr>
              <a:xfrm>
                <a:off x="14951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13"/>
              <p:cNvSpPr/>
              <p:nvPr/>
            </p:nvSpPr>
            <p:spPr>
              <a:xfrm>
                <a:off x="16827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9" name="Google Shape;319;p13"/>
          <p:cNvGrpSpPr/>
          <p:nvPr/>
        </p:nvGrpSpPr>
        <p:grpSpPr>
          <a:xfrm>
            <a:off x="7718425" y="193250"/>
            <a:ext cx="1193550" cy="68100"/>
            <a:chOff x="557300" y="431950"/>
            <a:chExt cx="1193550" cy="68100"/>
          </a:xfrm>
        </p:grpSpPr>
        <p:sp>
          <p:nvSpPr>
            <p:cNvPr id="320" name="Google Shape;320;p13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5"/>
          <p:cNvSpPr txBox="1">
            <a:spLocks noGrp="1"/>
          </p:cNvSpPr>
          <p:nvPr>
            <p:ph type="title"/>
          </p:nvPr>
        </p:nvSpPr>
        <p:spPr>
          <a:xfrm>
            <a:off x="2480700" y="1370519"/>
            <a:ext cx="4182600" cy="131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4" name="Google Shape;384;p15"/>
          <p:cNvSpPr txBox="1">
            <a:spLocks noGrp="1"/>
          </p:cNvSpPr>
          <p:nvPr>
            <p:ph type="subTitle" idx="1"/>
          </p:nvPr>
        </p:nvSpPr>
        <p:spPr>
          <a:xfrm>
            <a:off x="2665625" y="2731100"/>
            <a:ext cx="3629100" cy="10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grpSp>
        <p:nvGrpSpPr>
          <p:cNvPr id="385" name="Google Shape;385;p15"/>
          <p:cNvGrpSpPr/>
          <p:nvPr/>
        </p:nvGrpSpPr>
        <p:grpSpPr>
          <a:xfrm rot="-5400000">
            <a:off x="8110503" y="908422"/>
            <a:ext cx="1193550" cy="68100"/>
            <a:chOff x="557300" y="431950"/>
            <a:chExt cx="1193550" cy="68100"/>
          </a:xfrm>
        </p:grpSpPr>
        <p:sp>
          <p:nvSpPr>
            <p:cNvPr id="386" name="Google Shape;386;p15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5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5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93" name="Google Shape;393;p15"/>
          <p:cNvCxnSpPr/>
          <p:nvPr/>
        </p:nvCxnSpPr>
        <p:spPr>
          <a:xfrm>
            <a:off x="8707275" y="1743775"/>
            <a:ext cx="0" cy="3516900"/>
          </a:xfrm>
          <a:prstGeom prst="straightConnector1">
            <a:avLst/>
          </a:prstGeom>
          <a:noFill/>
          <a:ln w="9525" cap="flat" cmpd="sng">
            <a:solidFill>
              <a:srgbClr val="0C343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4" name="Google Shape;394;p15"/>
          <p:cNvCxnSpPr/>
          <p:nvPr/>
        </p:nvCxnSpPr>
        <p:spPr>
          <a:xfrm>
            <a:off x="-560741" y="4643550"/>
            <a:ext cx="3257400" cy="0"/>
          </a:xfrm>
          <a:prstGeom prst="straightConnector1">
            <a:avLst/>
          </a:prstGeom>
          <a:noFill/>
          <a:ln w="9525" cap="flat" cmpd="sng">
            <a:solidFill>
              <a:srgbClr val="0C343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95" name="Google Shape;395;p15"/>
          <p:cNvGrpSpPr/>
          <p:nvPr/>
        </p:nvGrpSpPr>
        <p:grpSpPr>
          <a:xfrm>
            <a:off x="250425" y="4910500"/>
            <a:ext cx="1193550" cy="68100"/>
            <a:chOff x="557300" y="431950"/>
            <a:chExt cx="1193550" cy="68100"/>
          </a:xfrm>
        </p:grpSpPr>
        <p:sp>
          <p:nvSpPr>
            <p:cNvPr id="396" name="Google Shape;396;p15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7"/>
          <p:cNvSpPr txBox="1">
            <a:spLocks noGrp="1"/>
          </p:cNvSpPr>
          <p:nvPr>
            <p:ph type="title"/>
          </p:nvPr>
        </p:nvSpPr>
        <p:spPr>
          <a:xfrm>
            <a:off x="4857400" y="3472700"/>
            <a:ext cx="2403900" cy="4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ontserrat Medium"/>
              <a:buNone/>
              <a:defRPr sz="1600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Font typeface="Montserrat Medium"/>
              <a:buNone/>
              <a:defRPr sz="42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Font typeface="Montserrat Medium"/>
              <a:buNone/>
              <a:defRPr sz="42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Font typeface="Montserrat Medium"/>
              <a:buNone/>
              <a:defRPr sz="42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Font typeface="Montserrat Medium"/>
              <a:buNone/>
              <a:defRPr sz="42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Font typeface="Montserrat Medium"/>
              <a:buNone/>
              <a:defRPr sz="42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Font typeface="Montserrat Medium"/>
              <a:buNone/>
              <a:defRPr sz="42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Font typeface="Montserrat Medium"/>
              <a:buNone/>
              <a:defRPr sz="42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Font typeface="Montserrat Medium"/>
              <a:buNone/>
              <a:defRPr sz="42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08" name="Google Shape;408;p17"/>
          <p:cNvSpPr txBox="1">
            <a:spLocks noGrp="1"/>
          </p:cNvSpPr>
          <p:nvPr>
            <p:ph type="subTitle" idx="1"/>
          </p:nvPr>
        </p:nvSpPr>
        <p:spPr>
          <a:xfrm>
            <a:off x="4857409" y="1252600"/>
            <a:ext cx="3571800" cy="20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sz="2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None/>
              <a:defRPr sz="22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None/>
              <a:defRPr sz="22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None/>
              <a:defRPr sz="22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None/>
              <a:defRPr sz="22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None/>
              <a:defRPr sz="22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None/>
              <a:defRPr sz="22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None/>
              <a:defRPr sz="22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None/>
              <a:defRPr sz="22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grpSp>
        <p:nvGrpSpPr>
          <p:cNvPr id="409" name="Google Shape;409;p17"/>
          <p:cNvGrpSpPr/>
          <p:nvPr/>
        </p:nvGrpSpPr>
        <p:grpSpPr>
          <a:xfrm rot="-5400000">
            <a:off x="-140350" y="687150"/>
            <a:ext cx="1193550" cy="205725"/>
            <a:chOff x="250425" y="4752475"/>
            <a:chExt cx="1193550" cy="205725"/>
          </a:xfrm>
        </p:grpSpPr>
        <p:grpSp>
          <p:nvGrpSpPr>
            <p:cNvPr id="410" name="Google Shape;410;p17"/>
            <p:cNvGrpSpPr/>
            <p:nvPr/>
          </p:nvGrpSpPr>
          <p:grpSpPr>
            <a:xfrm>
              <a:off x="250425" y="4890100"/>
              <a:ext cx="1193550" cy="68100"/>
              <a:chOff x="557300" y="431950"/>
              <a:chExt cx="1193550" cy="68100"/>
            </a:xfrm>
          </p:grpSpPr>
          <p:sp>
            <p:nvSpPr>
              <p:cNvPr id="411" name="Google Shape;411;p17"/>
              <p:cNvSpPr/>
              <p:nvPr/>
            </p:nvSpPr>
            <p:spPr>
              <a:xfrm>
                <a:off x="5573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7"/>
              <p:cNvSpPr/>
              <p:nvPr/>
            </p:nvSpPr>
            <p:spPr>
              <a:xfrm>
                <a:off x="7448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17"/>
              <p:cNvSpPr/>
              <p:nvPr/>
            </p:nvSpPr>
            <p:spPr>
              <a:xfrm>
                <a:off x="9324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17"/>
              <p:cNvSpPr/>
              <p:nvPr/>
            </p:nvSpPr>
            <p:spPr>
              <a:xfrm>
                <a:off x="112002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7"/>
              <p:cNvSpPr/>
              <p:nvPr/>
            </p:nvSpPr>
            <p:spPr>
              <a:xfrm>
                <a:off x="13076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17"/>
              <p:cNvSpPr/>
              <p:nvPr/>
            </p:nvSpPr>
            <p:spPr>
              <a:xfrm>
                <a:off x="14951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17"/>
              <p:cNvSpPr/>
              <p:nvPr/>
            </p:nvSpPr>
            <p:spPr>
              <a:xfrm>
                <a:off x="16827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8" name="Google Shape;418;p17"/>
            <p:cNvGrpSpPr/>
            <p:nvPr/>
          </p:nvGrpSpPr>
          <p:grpSpPr>
            <a:xfrm>
              <a:off x="250425" y="4752475"/>
              <a:ext cx="1193550" cy="68100"/>
              <a:chOff x="557300" y="431950"/>
              <a:chExt cx="1193550" cy="68100"/>
            </a:xfrm>
          </p:grpSpPr>
          <p:sp>
            <p:nvSpPr>
              <p:cNvPr id="419" name="Google Shape;419;p17"/>
              <p:cNvSpPr/>
              <p:nvPr/>
            </p:nvSpPr>
            <p:spPr>
              <a:xfrm>
                <a:off x="5573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17"/>
              <p:cNvSpPr/>
              <p:nvPr/>
            </p:nvSpPr>
            <p:spPr>
              <a:xfrm>
                <a:off x="7448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17"/>
              <p:cNvSpPr/>
              <p:nvPr/>
            </p:nvSpPr>
            <p:spPr>
              <a:xfrm>
                <a:off x="9324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17"/>
              <p:cNvSpPr/>
              <p:nvPr/>
            </p:nvSpPr>
            <p:spPr>
              <a:xfrm>
                <a:off x="112002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17"/>
              <p:cNvSpPr/>
              <p:nvPr/>
            </p:nvSpPr>
            <p:spPr>
              <a:xfrm>
                <a:off x="130760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17"/>
              <p:cNvSpPr/>
              <p:nvPr/>
            </p:nvSpPr>
            <p:spPr>
              <a:xfrm>
                <a:off x="1495175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17"/>
              <p:cNvSpPr/>
              <p:nvPr/>
            </p:nvSpPr>
            <p:spPr>
              <a:xfrm>
                <a:off x="1682750" y="431950"/>
                <a:ext cx="68100" cy="68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6" name="Google Shape;426;p17"/>
          <p:cNvGrpSpPr/>
          <p:nvPr/>
        </p:nvGrpSpPr>
        <p:grpSpPr>
          <a:xfrm>
            <a:off x="7733867" y="4910500"/>
            <a:ext cx="1193550" cy="68100"/>
            <a:chOff x="557300" y="431950"/>
            <a:chExt cx="1193550" cy="68100"/>
          </a:xfrm>
        </p:grpSpPr>
        <p:sp>
          <p:nvSpPr>
            <p:cNvPr id="427" name="Google Shape;427;p17"/>
            <p:cNvSpPr/>
            <p:nvPr/>
          </p:nvSpPr>
          <p:spPr>
            <a:xfrm>
              <a:off x="557300" y="431950"/>
              <a:ext cx="68100" cy="6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744875" y="431950"/>
              <a:ext cx="68100" cy="6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7"/>
            <p:cNvSpPr/>
            <p:nvPr/>
          </p:nvSpPr>
          <p:spPr>
            <a:xfrm>
              <a:off x="932450" y="431950"/>
              <a:ext cx="68100" cy="6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7"/>
            <p:cNvSpPr/>
            <p:nvPr/>
          </p:nvSpPr>
          <p:spPr>
            <a:xfrm>
              <a:off x="1120025" y="431950"/>
              <a:ext cx="68100" cy="6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1307600" y="431950"/>
              <a:ext cx="68100" cy="6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1495175" y="431950"/>
              <a:ext cx="68100" cy="6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7"/>
            <p:cNvSpPr/>
            <p:nvPr/>
          </p:nvSpPr>
          <p:spPr>
            <a:xfrm>
              <a:off x="1682750" y="431950"/>
              <a:ext cx="68100" cy="6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CUSTOM_4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9"/>
          <p:cNvSpPr/>
          <p:nvPr/>
        </p:nvSpPr>
        <p:spPr>
          <a:xfrm>
            <a:off x="2650875" y="25"/>
            <a:ext cx="64932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84" name="Google Shape;484;p19"/>
          <p:cNvSpPr txBox="1">
            <a:spLocks noGrp="1"/>
          </p:cNvSpPr>
          <p:nvPr>
            <p:ph type="title"/>
          </p:nvPr>
        </p:nvSpPr>
        <p:spPr>
          <a:xfrm>
            <a:off x="717375" y="2449600"/>
            <a:ext cx="26457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85" name="Google Shape;485;p19"/>
          <p:cNvSpPr txBox="1">
            <a:spLocks noGrp="1"/>
          </p:cNvSpPr>
          <p:nvPr>
            <p:ph type="subTitle" idx="1"/>
          </p:nvPr>
        </p:nvSpPr>
        <p:spPr>
          <a:xfrm>
            <a:off x="717375" y="3654200"/>
            <a:ext cx="3149400" cy="4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86" name="Google Shape;486;p19"/>
          <p:cNvSpPr txBox="1">
            <a:spLocks noGrp="1"/>
          </p:cNvSpPr>
          <p:nvPr>
            <p:ph type="title" idx="2" hasCustomPrompt="1"/>
          </p:nvPr>
        </p:nvSpPr>
        <p:spPr>
          <a:xfrm>
            <a:off x="717375" y="970925"/>
            <a:ext cx="2046600" cy="9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Montserrat Thin"/>
              <a:buNone/>
              <a:defRPr sz="10000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Font typeface="Montserrat Thin"/>
              <a:buNone/>
              <a:defRPr sz="7200">
                <a:latin typeface="Montserrat Thin"/>
                <a:ea typeface="Montserrat Thin"/>
                <a:cs typeface="Montserrat Thin"/>
                <a:sym typeface="Montserrat Thin"/>
              </a:defRPr>
            </a:lvl9pPr>
          </a:lstStyle>
          <a:p>
            <a:r>
              <a:t>xx%</a:t>
            </a:r>
          </a:p>
        </p:txBody>
      </p:sp>
      <p:grpSp>
        <p:nvGrpSpPr>
          <p:cNvPr id="487" name="Google Shape;487;p19"/>
          <p:cNvGrpSpPr/>
          <p:nvPr/>
        </p:nvGrpSpPr>
        <p:grpSpPr>
          <a:xfrm>
            <a:off x="8255228" y="345697"/>
            <a:ext cx="486100" cy="1193550"/>
            <a:chOff x="8255228" y="345697"/>
            <a:chExt cx="486100" cy="1193550"/>
          </a:xfrm>
        </p:grpSpPr>
        <p:grpSp>
          <p:nvGrpSpPr>
            <p:cNvPr id="488" name="Google Shape;488;p19"/>
            <p:cNvGrpSpPr/>
            <p:nvPr/>
          </p:nvGrpSpPr>
          <p:grpSpPr>
            <a:xfrm rot="-5400000">
              <a:off x="8041690" y="839610"/>
              <a:ext cx="1193550" cy="205725"/>
              <a:chOff x="250425" y="4752475"/>
              <a:chExt cx="1193550" cy="205725"/>
            </a:xfrm>
          </p:grpSpPr>
          <p:grpSp>
            <p:nvGrpSpPr>
              <p:cNvPr id="489" name="Google Shape;489;p19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490" name="Google Shape;490;p19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19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19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19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19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19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19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97" name="Google Shape;497;p19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498" name="Google Shape;498;p19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19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19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" name="Google Shape;501;p19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" name="Google Shape;502;p19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19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504;p19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05" name="Google Shape;505;p19"/>
            <p:cNvGrpSpPr/>
            <p:nvPr/>
          </p:nvGrpSpPr>
          <p:grpSpPr>
            <a:xfrm rot="-5400000">
              <a:off x="7761315" y="839610"/>
              <a:ext cx="1193550" cy="205725"/>
              <a:chOff x="250425" y="4752475"/>
              <a:chExt cx="1193550" cy="205725"/>
            </a:xfrm>
          </p:grpSpPr>
          <p:grpSp>
            <p:nvGrpSpPr>
              <p:cNvPr id="506" name="Google Shape;506;p19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507" name="Google Shape;507;p19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19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19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510;p19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511;p19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512;p19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513;p19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4" name="Google Shape;514;p19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515" name="Google Shape;515;p19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516;p19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517;p19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518;p19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519;p19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19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19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1"/>
          <p:cNvSpPr txBox="1">
            <a:spLocks noGrp="1"/>
          </p:cNvSpPr>
          <p:nvPr>
            <p:ph type="title"/>
          </p:nvPr>
        </p:nvSpPr>
        <p:spPr>
          <a:xfrm>
            <a:off x="5887089" y="2464722"/>
            <a:ext cx="2448900" cy="4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sz="1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29" name="Google Shape;529;p21"/>
          <p:cNvSpPr txBox="1">
            <a:spLocks noGrp="1"/>
          </p:cNvSpPr>
          <p:nvPr>
            <p:ph type="subTitle" idx="1"/>
          </p:nvPr>
        </p:nvSpPr>
        <p:spPr>
          <a:xfrm>
            <a:off x="5887089" y="2814767"/>
            <a:ext cx="2448900" cy="6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30" name="Google Shape;530;p21"/>
          <p:cNvSpPr txBox="1">
            <a:spLocks noGrp="1"/>
          </p:cNvSpPr>
          <p:nvPr>
            <p:ph type="title" idx="2"/>
          </p:nvPr>
        </p:nvSpPr>
        <p:spPr>
          <a:xfrm>
            <a:off x="5887089" y="3626759"/>
            <a:ext cx="2448900" cy="4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sz="1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31" name="Google Shape;531;p21"/>
          <p:cNvSpPr txBox="1">
            <a:spLocks noGrp="1"/>
          </p:cNvSpPr>
          <p:nvPr>
            <p:ph type="subTitle" idx="3"/>
          </p:nvPr>
        </p:nvSpPr>
        <p:spPr>
          <a:xfrm>
            <a:off x="5887089" y="3976804"/>
            <a:ext cx="2448900" cy="6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1"/>
          <p:cNvSpPr txBox="1">
            <a:spLocks noGrp="1"/>
          </p:cNvSpPr>
          <p:nvPr>
            <p:ph type="title" idx="4"/>
          </p:nvPr>
        </p:nvSpPr>
        <p:spPr>
          <a:xfrm>
            <a:off x="5887089" y="1302685"/>
            <a:ext cx="2448900" cy="4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sz="1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33" name="Google Shape;533;p21"/>
          <p:cNvSpPr txBox="1">
            <a:spLocks noGrp="1"/>
          </p:cNvSpPr>
          <p:nvPr>
            <p:ph type="subTitle" idx="5"/>
          </p:nvPr>
        </p:nvSpPr>
        <p:spPr>
          <a:xfrm>
            <a:off x="5887089" y="1652730"/>
            <a:ext cx="2448900" cy="6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34" name="Google Shape;534;p21"/>
          <p:cNvSpPr txBox="1">
            <a:spLocks noGrp="1"/>
          </p:cNvSpPr>
          <p:nvPr>
            <p:ph type="title" idx="6"/>
          </p:nvPr>
        </p:nvSpPr>
        <p:spPr>
          <a:xfrm>
            <a:off x="945150" y="394975"/>
            <a:ext cx="4045200" cy="4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None/>
              <a:defRPr sz="215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2150"/>
              <a:buNone/>
              <a:defRPr sz="2150">
                <a:solidFill>
                  <a:srgbClr val="A2C4C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●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●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●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56" r:id="rId4"/>
    <p:sldLayoutId id="2147483659" r:id="rId5"/>
    <p:sldLayoutId id="2147483661" r:id="rId6"/>
    <p:sldLayoutId id="2147483663" r:id="rId7"/>
    <p:sldLayoutId id="2147483665" r:id="rId8"/>
    <p:sldLayoutId id="2147483667" r:id="rId9"/>
    <p:sldLayoutId id="2147483668" r:id="rId10"/>
    <p:sldLayoutId id="2147483677" r:id="rId11"/>
    <p:sldLayoutId id="2147483679" r:id="rId12"/>
    <p:sldLayoutId id="2147483707" r:id="rId13"/>
    <p:sldLayoutId id="2147483708" r:id="rId14"/>
    <p:sldLayoutId id="2147483709" r:id="rId15"/>
    <p:sldLayoutId id="2147483710" r:id="rId16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 hombre parado frente a un objeto rojo">
            <a:extLst>
              <a:ext uri="{FF2B5EF4-FFF2-40B4-BE49-F238E27FC236}">
                <a16:creationId xmlns:a16="http://schemas.microsoft.com/office/drawing/2014/main" id="{83ED636E-829A-4866-AE2B-BB5B5A14D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4416" cy="518682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A1A5F43B-FCF5-621E-0727-1705FEC5884B}"/>
              </a:ext>
            </a:extLst>
          </p:cNvPr>
          <p:cNvSpPr/>
          <p:nvPr/>
        </p:nvSpPr>
        <p:spPr>
          <a:xfrm rot="14434300">
            <a:off x="2805561" y="4259022"/>
            <a:ext cx="1382344" cy="1281031"/>
          </a:xfrm>
          <a:prstGeom prst="triangl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Paralelogramo 3">
            <a:extLst>
              <a:ext uri="{FF2B5EF4-FFF2-40B4-BE49-F238E27FC236}">
                <a16:creationId xmlns:a16="http://schemas.microsoft.com/office/drawing/2014/main" id="{1A44ACD1-A8AD-D0FA-86FB-AC0C6D9ABC4D}"/>
              </a:ext>
            </a:extLst>
          </p:cNvPr>
          <p:cNvSpPr/>
          <p:nvPr/>
        </p:nvSpPr>
        <p:spPr>
          <a:xfrm>
            <a:off x="3716323" y="0"/>
            <a:ext cx="2549010" cy="5186822"/>
          </a:xfrm>
          <a:prstGeom prst="parallelogram">
            <a:avLst>
              <a:gd name="adj" fmla="val 0"/>
            </a:avLst>
          </a:prstGeom>
          <a:solidFill>
            <a:srgbClr val="E37E5F">
              <a:alpha val="5411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70A583-F2C1-9CEA-9506-C8EBCF021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5575" y="1387300"/>
            <a:ext cx="4005974" cy="2975000"/>
          </a:xfrm>
        </p:spPr>
        <p:txBody>
          <a:bodyPr/>
          <a:lstStyle/>
          <a:p>
            <a:r>
              <a:rPr lang="es-ES" sz="2800" dirty="0"/>
              <a:t>METODOLOGÍA</a:t>
            </a:r>
            <a:br>
              <a:rPr lang="es-ES" sz="2800" dirty="0"/>
            </a:br>
            <a:r>
              <a:rPr lang="es-ES" sz="2800" dirty="0"/>
              <a:t>¿En qué consiste la</a:t>
            </a:r>
            <a:br>
              <a:rPr lang="es-ES" sz="2800" dirty="0"/>
            </a:br>
            <a:r>
              <a:rPr lang="es-ES" sz="2800" dirty="0"/>
              <a:t>inspiración ignaciana</a:t>
            </a:r>
            <a:br>
              <a:rPr lang="es-ES" sz="2800" dirty="0"/>
            </a:br>
            <a:r>
              <a:rPr lang="es-ES" sz="2800" dirty="0"/>
              <a:t>para el aprendizaje del</a:t>
            </a:r>
            <a:br>
              <a:rPr lang="es-ES" sz="2800" dirty="0"/>
            </a:br>
            <a:r>
              <a:rPr lang="es-ES" sz="2800" dirty="0"/>
              <a:t>diseño?</a:t>
            </a:r>
            <a:br>
              <a:rPr lang="es-ES" sz="2800" dirty="0"/>
            </a:br>
            <a:endParaRPr lang="es-ES" sz="2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11A230-34BD-69D9-CA10-7EB752CD5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8842" y="4042200"/>
            <a:ext cx="3604800" cy="792600"/>
          </a:xfrm>
        </p:spPr>
        <p:txBody>
          <a:bodyPr/>
          <a:lstStyle/>
          <a:p>
            <a:r>
              <a:rPr lang="es-ES" sz="1100" dirty="0"/>
              <a:t>Belén Urosa Sanz</a:t>
            </a:r>
          </a:p>
          <a:p>
            <a:r>
              <a:rPr lang="es-ES" sz="1100" dirty="0"/>
              <a:t>Universidad P. Comillas de Madrid</a:t>
            </a:r>
          </a:p>
          <a:p>
            <a:endParaRPr lang="es-ES" sz="1100" dirty="0"/>
          </a:p>
          <a:p>
            <a:r>
              <a:rPr lang="es-ES" sz="1100" dirty="0"/>
              <a:t>27 de Junio de 2025</a:t>
            </a:r>
          </a:p>
        </p:txBody>
      </p:sp>
      <p:pic>
        <p:nvPicPr>
          <p:cNvPr id="6" name="Picture 2" descr="Instituto Ibero Mexicana De Diseño en Benito Juárez | Opiniones y ...">
            <a:extLst>
              <a:ext uri="{FF2B5EF4-FFF2-40B4-BE49-F238E27FC236}">
                <a16:creationId xmlns:a16="http://schemas.microsoft.com/office/drawing/2014/main" id="{6FF36D7B-05D3-7B9A-6225-3A0E7EEA4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7" y="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834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>
          <a:extLst>
            <a:ext uri="{FF2B5EF4-FFF2-40B4-BE49-F238E27FC236}">
              <a16:creationId xmlns:a16="http://schemas.microsoft.com/office/drawing/2014/main" id="{E4C78EC2-478B-D5AB-FF01-4F5F28149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>
            <a:extLst>
              <a:ext uri="{FF2B5EF4-FFF2-40B4-BE49-F238E27FC236}">
                <a16:creationId xmlns:a16="http://schemas.microsoft.com/office/drawing/2014/main" id="{22491AC8-BD4D-A19A-166B-E22062E99398}"/>
              </a:ext>
            </a:extLst>
          </p:cNvPr>
          <p:cNvSpPr/>
          <p:nvPr/>
        </p:nvSpPr>
        <p:spPr>
          <a:xfrm>
            <a:off x="3046819" y="3909175"/>
            <a:ext cx="2264508" cy="6893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1F59D5A4-9023-B183-6DDD-84CA92ACFEBC}"/>
              </a:ext>
            </a:extLst>
          </p:cNvPr>
          <p:cNvSpPr/>
          <p:nvPr/>
        </p:nvSpPr>
        <p:spPr>
          <a:xfrm>
            <a:off x="1930364" y="3140748"/>
            <a:ext cx="2264508" cy="6893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B33E999-A6D5-555E-93F9-4A24F7362567}"/>
              </a:ext>
            </a:extLst>
          </p:cNvPr>
          <p:cNvSpPr/>
          <p:nvPr/>
        </p:nvSpPr>
        <p:spPr>
          <a:xfrm>
            <a:off x="1922273" y="1264478"/>
            <a:ext cx="2264508" cy="68934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EF76F8B7-FC18-BF96-B9F3-CE3182F75C4E}"/>
              </a:ext>
            </a:extLst>
          </p:cNvPr>
          <p:cNvSpPr/>
          <p:nvPr/>
        </p:nvSpPr>
        <p:spPr>
          <a:xfrm>
            <a:off x="3046819" y="2136196"/>
            <a:ext cx="2264508" cy="68934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46B04A46-63C9-62C5-8349-2DC62B69FF7E}"/>
              </a:ext>
            </a:extLst>
          </p:cNvPr>
          <p:cNvSpPr/>
          <p:nvPr/>
        </p:nvSpPr>
        <p:spPr>
          <a:xfrm>
            <a:off x="3176511" y="294009"/>
            <a:ext cx="2127860" cy="77396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424" name="Google Shape;424;p45">
            <a:extLst>
              <a:ext uri="{FF2B5EF4-FFF2-40B4-BE49-F238E27FC236}">
                <a16:creationId xmlns:a16="http://schemas.microsoft.com/office/drawing/2014/main" id="{B76252BE-2787-577E-3A6A-8FA9254BA40A}"/>
              </a:ext>
            </a:extLst>
          </p:cNvPr>
          <p:cNvSpPr/>
          <p:nvPr/>
        </p:nvSpPr>
        <p:spPr>
          <a:xfrm>
            <a:off x="4968416" y="287532"/>
            <a:ext cx="2274867" cy="417570"/>
          </a:xfrm>
          <a:prstGeom prst="rect">
            <a:avLst/>
          </a:prstGeom>
          <a:solidFill>
            <a:schemeClr val="accent1">
              <a:alpha val="61799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430" name="Google Shape;430;p45">
            <a:extLst>
              <a:ext uri="{FF2B5EF4-FFF2-40B4-BE49-F238E27FC236}">
                <a16:creationId xmlns:a16="http://schemas.microsoft.com/office/drawing/2014/main" id="{FE7B7C68-A4CF-E962-6C70-CE0CC7384CFC}"/>
              </a:ext>
            </a:extLst>
          </p:cNvPr>
          <p:cNvSpPr txBox="1">
            <a:spLocks noGrp="1"/>
          </p:cNvSpPr>
          <p:nvPr>
            <p:ph type="ctrTitle" idx="3"/>
          </p:nvPr>
        </p:nvSpPr>
        <p:spPr>
          <a:xfrm>
            <a:off x="6260668" y="368625"/>
            <a:ext cx="965118" cy="384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r>
              <a:rPr lang="en" dirty="0">
                <a:solidFill>
                  <a:schemeClr val="lt1"/>
                </a:solidFill>
              </a:rPr>
              <a:t>FASE 1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C9FD3726-3DA9-F7F7-D20E-8F4BC6C6428D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-203201" y="3549731"/>
            <a:ext cx="2062896" cy="1112400"/>
          </a:xfrm>
        </p:spPr>
        <p:txBody>
          <a:bodyPr/>
          <a:lstStyle/>
          <a:p>
            <a:pPr marL="359991" indent="0"/>
            <a:r>
              <a:rPr lang="es-ES" b="1" dirty="0"/>
              <a:t>Aplicar lo aprendido para transformar</a:t>
            </a:r>
            <a:r>
              <a:rPr lang="es-ES" dirty="0"/>
              <a:t>. Lleva al estudiante a comprometerse con el mundo, a </a:t>
            </a:r>
            <a:r>
              <a:rPr lang="es-ES" b="1" dirty="0"/>
              <a:t>actuar</a:t>
            </a:r>
            <a:r>
              <a:rPr lang="es-ES" dirty="0"/>
              <a:t> desde lo aprendido </a:t>
            </a:r>
            <a:r>
              <a:rPr lang="es-ES" b="1" dirty="0"/>
              <a:t>para el bien </a:t>
            </a:r>
            <a:r>
              <a:rPr lang="es-ES" dirty="0"/>
              <a:t>común. La acción no es solo técnica, sino también </a:t>
            </a:r>
            <a:r>
              <a:rPr lang="es-ES" b="1" dirty="0"/>
              <a:t>ética y social</a:t>
            </a:r>
            <a:r>
              <a:rPr lang="es-ES" dirty="0"/>
              <a:t>..</a:t>
            </a:r>
          </a:p>
        </p:txBody>
      </p:sp>
      <p:sp>
        <p:nvSpPr>
          <p:cNvPr id="429" name="Google Shape;429;p45">
            <a:extLst>
              <a:ext uri="{FF2B5EF4-FFF2-40B4-BE49-F238E27FC236}">
                <a16:creationId xmlns:a16="http://schemas.microsoft.com/office/drawing/2014/main" id="{F8B5073E-64F9-B0A7-8E10-02027AB54C90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381611" y="780356"/>
            <a:ext cx="2060588" cy="1112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/>
            <a:r>
              <a:rPr lang="es-ES" dirty="0"/>
              <a:t>Comprender el entorno, las circunstancias personales, culturales, sociales y espirituales del </a:t>
            </a:r>
            <a:r>
              <a:rPr lang="es-ES" b="1" dirty="0"/>
              <a:t>estudiante</a:t>
            </a:r>
            <a:r>
              <a:rPr lang="es-ES" dirty="0"/>
              <a:t>..</a:t>
            </a:r>
          </a:p>
          <a:p>
            <a:pPr marL="0" indent="0"/>
            <a:r>
              <a:rPr lang="es-ES" dirty="0"/>
              <a:t>Entender el </a:t>
            </a:r>
            <a:r>
              <a:rPr lang="es-ES" b="1" dirty="0"/>
              <a:t>contexto de los contenidos</a:t>
            </a:r>
            <a:r>
              <a:rPr lang="es-ES" dirty="0"/>
              <a:t>: ¿por qué son relevantes hoy?</a:t>
            </a:r>
            <a:endParaRPr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0166D7C-6EF6-FEC6-D6BB-0B17D1E83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-181552" y="1536307"/>
            <a:ext cx="2062897" cy="1112399"/>
          </a:xfrm>
        </p:spPr>
        <p:txBody>
          <a:bodyPr/>
          <a:lstStyle/>
          <a:p>
            <a:r>
              <a:rPr lang="es-ES" dirty="0"/>
              <a:t>Conectar el contenido con la vivencia.</a:t>
            </a:r>
          </a:p>
          <a:p>
            <a:r>
              <a:rPr lang="es-ES" b="1" dirty="0"/>
              <a:t>Viva el conocimiento</a:t>
            </a:r>
            <a:r>
              <a:rPr lang="es-ES" dirty="0"/>
              <a:t>, lo experimente de forma </a:t>
            </a:r>
            <a:r>
              <a:rPr lang="es-ES" b="1" dirty="0"/>
              <a:t>activa, emocional y significativa</a:t>
            </a:r>
            <a:r>
              <a:rPr lang="es-ES" dirty="0"/>
              <a:t>.  Apropiársela desde su experiencia.</a:t>
            </a:r>
          </a:p>
        </p:txBody>
      </p:sp>
      <p:sp>
        <p:nvSpPr>
          <p:cNvPr id="425" name="Google Shape;425;p45">
            <a:extLst>
              <a:ext uri="{FF2B5EF4-FFF2-40B4-BE49-F238E27FC236}">
                <a16:creationId xmlns:a16="http://schemas.microsoft.com/office/drawing/2014/main" id="{23912720-E076-A5F0-6669-54E8062D8F58}"/>
              </a:ext>
            </a:extLst>
          </p:cNvPr>
          <p:cNvSpPr txBox="1">
            <a:spLocks noGrp="1"/>
          </p:cNvSpPr>
          <p:nvPr>
            <p:ph type="ctrTitle" idx="6"/>
          </p:nvPr>
        </p:nvSpPr>
        <p:spPr>
          <a:xfrm rot="5400000">
            <a:off x="5905042" y="2420086"/>
            <a:ext cx="4474977" cy="487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s-ES" dirty="0"/>
              <a:t>PARADIGMA PEDAGÓGICO IGNACIANO</a:t>
            </a:r>
            <a:endParaRPr dirty="0"/>
          </a:p>
        </p:txBody>
      </p:sp>
      <p:sp>
        <p:nvSpPr>
          <p:cNvPr id="11" name="Google Shape;424;p45">
            <a:extLst>
              <a:ext uri="{FF2B5EF4-FFF2-40B4-BE49-F238E27FC236}">
                <a16:creationId xmlns:a16="http://schemas.microsoft.com/office/drawing/2014/main" id="{61911BAD-B97E-CFE2-D467-892EBFC1653D}"/>
              </a:ext>
            </a:extLst>
          </p:cNvPr>
          <p:cNvSpPr/>
          <p:nvPr/>
        </p:nvSpPr>
        <p:spPr>
          <a:xfrm>
            <a:off x="30160" y="3166077"/>
            <a:ext cx="2399480" cy="360052"/>
          </a:xfrm>
          <a:prstGeom prst="rect">
            <a:avLst/>
          </a:prstGeom>
          <a:solidFill>
            <a:schemeClr val="accent1">
              <a:alpha val="61799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12" name="Google Shape;424;p45">
            <a:extLst>
              <a:ext uri="{FF2B5EF4-FFF2-40B4-BE49-F238E27FC236}">
                <a16:creationId xmlns:a16="http://schemas.microsoft.com/office/drawing/2014/main" id="{7E2E00A3-C6B6-F34B-DBF4-5061D9DC25A2}"/>
              </a:ext>
            </a:extLst>
          </p:cNvPr>
          <p:cNvSpPr/>
          <p:nvPr/>
        </p:nvSpPr>
        <p:spPr>
          <a:xfrm>
            <a:off x="4910666" y="2130665"/>
            <a:ext cx="2274867" cy="360052"/>
          </a:xfrm>
          <a:prstGeom prst="rect">
            <a:avLst/>
          </a:prstGeom>
          <a:solidFill>
            <a:schemeClr val="accent1">
              <a:alpha val="61799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13" name="Google Shape;424;p45">
            <a:extLst>
              <a:ext uri="{FF2B5EF4-FFF2-40B4-BE49-F238E27FC236}">
                <a16:creationId xmlns:a16="http://schemas.microsoft.com/office/drawing/2014/main" id="{52B53C58-EEE3-26B4-4536-F4547888F13A}"/>
              </a:ext>
            </a:extLst>
          </p:cNvPr>
          <p:cNvSpPr/>
          <p:nvPr/>
        </p:nvSpPr>
        <p:spPr>
          <a:xfrm>
            <a:off x="4910666" y="3932388"/>
            <a:ext cx="2315121" cy="360052"/>
          </a:xfrm>
          <a:prstGeom prst="rect">
            <a:avLst/>
          </a:prstGeom>
          <a:solidFill>
            <a:schemeClr val="accent1">
              <a:alpha val="61799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14" name="Título 4">
            <a:extLst>
              <a:ext uri="{FF2B5EF4-FFF2-40B4-BE49-F238E27FC236}">
                <a16:creationId xmlns:a16="http://schemas.microsoft.com/office/drawing/2014/main" id="{C05863A6-72F1-B4AD-9E02-A8387AAC1C22}"/>
              </a:ext>
            </a:extLst>
          </p:cNvPr>
          <p:cNvSpPr txBox="1">
            <a:spLocks/>
          </p:cNvSpPr>
          <p:nvPr/>
        </p:nvSpPr>
        <p:spPr>
          <a:xfrm>
            <a:off x="6219972" y="2182303"/>
            <a:ext cx="90803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FASE 3</a:t>
            </a:r>
          </a:p>
        </p:txBody>
      </p:sp>
      <p:sp>
        <p:nvSpPr>
          <p:cNvPr id="15" name="Google Shape;429;p45">
            <a:extLst>
              <a:ext uri="{FF2B5EF4-FFF2-40B4-BE49-F238E27FC236}">
                <a16:creationId xmlns:a16="http://schemas.microsoft.com/office/drawing/2014/main" id="{281A2534-273A-30C4-6FB1-3D73EC522876}"/>
              </a:ext>
            </a:extLst>
          </p:cNvPr>
          <p:cNvSpPr txBox="1">
            <a:spLocks/>
          </p:cNvSpPr>
          <p:nvPr/>
        </p:nvSpPr>
        <p:spPr>
          <a:xfrm>
            <a:off x="5364115" y="4218675"/>
            <a:ext cx="2259033" cy="11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pPr marL="0" indent="0"/>
            <a:r>
              <a:rPr lang="es-ES" dirty="0">
                <a:latin typeface="Montserrat Medium" panose="00000600000000000000" pitchFamily="2" charset="0"/>
              </a:rPr>
              <a:t>Revisar lo vivido y crecer.</a:t>
            </a:r>
          </a:p>
          <a:p>
            <a:pPr marL="0" indent="0"/>
            <a:r>
              <a:rPr lang="es-ES" b="1" dirty="0">
                <a:latin typeface="Montserrat Medium" panose="00000600000000000000" pitchFamily="2" charset="0"/>
              </a:rPr>
              <a:t>Calificar y  discernir </a:t>
            </a:r>
            <a:r>
              <a:rPr lang="es-ES" dirty="0">
                <a:latin typeface="Montserrat Medium" panose="00000600000000000000" pitchFamily="2" charset="0"/>
              </a:rPr>
              <a:t>el proceso: qué se aprendió, Permite </a:t>
            </a:r>
            <a:r>
              <a:rPr lang="es-ES" b="1" dirty="0">
                <a:latin typeface="Montserrat Medium" panose="00000600000000000000" pitchFamily="2" charset="0"/>
              </a:rPr>
              <a:t>ajustar, </a:t>
            </a:r>
            <a:r>
              <a:rPr lang="es-ES" dirty="0">
                <a:latin typeface="Montserrat Medium" panose="00000600000000000000" pitchFamily="2" charset="0"/>
              </a:rPr>
              <a:t>consolidar y proyectar futuros aprendizajes.</a:t>
            </a:r>
            <a:endParaRPr lang="en-US" dirty="0">
              <a:latin typeface="Montserrat Medium" panose="00000600000000000000" pitchFamily="2" charset="0"/>
            </a:endParaRPr>
          </a:p>
        </p:txBody>
      </p:sp>
      <p:sp>
        <p:nvSpPr>
          <p:cNvPr id="16" name="Título 4">
            <a:extLst>
              <a:ext uri="{FF2B5EF4-FFF2-40B4-BE49-F238E27FC236}">
                <a16:creationId xmlns:a16="http://schemas.microsoft.com/office/drawing/2014/main" id="{B00B3639-25A8-FFAD-173D-E6C96B840C4E}"/>
              </a:ext>
            </a:extLst>
          </p:cNvPr>
          <p:cNvSpPr txBox="1">
            <a:spLocks/>
          </p:cNvSpPr>
          <p:nvPr/>
        </p:nvSpPr>
        <p:spPr>
          <a:xfrm>
            <a:off x="110208" y="3171697"/>
            <a:ext cx="90803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FASE 4</a:t>
            </a:r>
          </a:p>
        </p:txBody>
      </p:sp>
      <p:sp>
        <p:nvSpPr>
          <p:cNvPr id="17" name="Título 4">
            <a:extLst>
              <a:ext uri="{FF2B5EF4-FFF2-40B4-BE49-F238E27FC236}">
                <a16:creationId xmlns:a16="http://schemas.microsoft.com/office/drawing/2014/main" id="{06EE6731-645A-4096-CFBD-30C4F215B187}"/>
              </a:ext>
            </a:extLst>
          </p:cNvPr>
          <p:cNvSpPr txBox="1">
            <a:spLocks/>
          </p:cNvSpPr>
          <p:nvPr/>
        </p:nvSpPr>
        <p:spPr>
          <a:xfrm>
            <a:off x="6258250" y="3919964"/>
            <a:ext cx="90803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vvic"/>
              <a:buNone/>
              <a:defRPr sz="16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FASE 5</a:t>
            </a:r>
          </a:p>
        </p:txBody>
      </p:sp>
      <p:sp>
        <p:nvSpPr>
          <p:cNvPr id="18" name="Google Shape;429;p45">
            <a:extLst>
              <a:ext uri="{FF2B5EF4-FFF2-40B4-BE49-F238E27FC236}">
                <a16:creationId xmlns:a16="http://schemas.microsoft.com/office/drawing/2014/main" id="{DFB7EEA5-358C-EC41-F874-ADB00D2E533F}"/>
              </a:ext>
            </a:extLst>
          </p:cNvPr>
          <p:cNvSpPr txBox="1">
            <a:spLocks/>
          </p:cNvSpPr>
          <p:nvPr/>
        </p:nvSpPr>
        <p:spPr>
          <a:xfrm>
            <a:off x="5381610" y="2522125"/>
            <a:ext cx="2060589" cy="11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pPr marL="0" indent="0"/>
            <a:r>
              <a:rPr lang="es-ES" b="1" dirty="0">
                <a:latin typeface="Montserrat Medium" panose="00000600000000000000" pitchFamily="2" charset="0"/>
              </a:rPr>
              <a:t>Dar sentido </a:t>
            </a:r>
            <a:r>
              <a:rPr lang="es-ES" dirty="0">
                <a:latin typeface="Montserrat Medium" panose="00000600000000000000" pitchFamily="2" charset="0"/>
              </a:rPr>
              <a:t>a la experiencia. ¿Qué aprendí? ¿Cómo me afecta esto? ¿Qué me está diciendo a mí como persona?</a:t>
            </a:r>
            <a:endParaRPr lang="en-US" dirty="0">
              <a:latin typeface="Montserrat Medium" panose="00000600000000000000" pitchFamily="2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94F92FE-96A4-A671-2D17-03B6123CBB53}"/>
              </a:ext>
            </a:extLst>
          </p:cNvPr>
          <p:cNvSpPr txBox="1"/>
          <p:nvPr/>
        </p:nvSpPr>
        <p:spPr>
          <a:xfrm>
            <a:off x="3418257" y="486864"/>
            <a:ext cx="1945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solidFill>
                  <a:schemeClr val="bg1"/>
                </a:solidFill>
                <a:latin typeface="Livvic" pitchFamily="2" charset="0"/>
              </a:rPr>
              <a:t>CONTEXTO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740229C-5F07-7612-BED6-387EAE84F34A}"/>
              </a:ext>
            </a:extLst>
          </p:cNvPr>
          <p:cNvSpPr txBox="1"/>
          <p:nvPr/>
        </p:nvSpPr>
        <p:spPr>
          <a:xfrm>
            <a:off x="2399481" y="1406090"/>
            <a:ext cx="1945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solidFill>
                  <a:schemeClr val="bg1"/>
                </a:solidFill>
                <a:latin typeface="Livvic" pitchFamily="2" charset="0"/>
              </a:rPr>
              <a:t>EXPERIENCIA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5D011BB-C9DB-5BC8-F4F4-CD3E606F936E}"/>
              </a:ext>
            </a:extLst>
          </p:cNvPr>
          <p:cNvSpPr txBox="1"/>
          <p:nvPr/>
        </p:nvSpPr>
        <p:spPr>
          <a:xfrm>
            <a:off x="3221943" y="2287289"/>
            <a:ext cx="1945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solidFill>
                  <a:schemeClr val="bg1"/>
                </a:solidFill>
                <a:latin typeface="Livvic" pitchFamily="2" charset="0"/>
              </a:rPr>
              <a:t>REFLEXIÓN</a:t>
            </a:r>
          </a:p>
        </p:txBody>
      </p:sp>
      <p:sp>
        <p:nvSpPr>
          <p:cNvPr id="10" name="Google Shape;424;p45">
            <a:extLst>
              <a:ext uri="{FF2B5EF4-FFF2-40B4-BE49-F238E27FC236}">
                <a16:creationId xmlns:a16="http://schemas.microsoft.com/office/drawing/2014/main" id="{49C970B6-B9CE-36EF-C237-5746EF978357}"/>
              </a:ext>
            </a:extLst>
          </p:cNvPr>
          <p:cNvSpPr/>
          <p:nvPr/>
        </p:nvSpPr>
        <p:spPr>
          <a:xfrm>
            <a:off x="87869" y="1254699"/>
            <a:ext cx="2311611" cy="360052"/>
          </a:xfrm>
          <a:prstGeom prst="rect">
            <a:avLst/>
          </a:prstGeom>
          <a:solidFill>
            <a:schemeClr val="accent1">
              <a:alpha val="61799"/>
            </a:schemeClr>
          </a:solidFill>
          <a:ln w="9525">
            <a:solidFill>
              <a:schemeClr val="accent1">
                <a:shade val="1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4B6CD2D0-6BA0-A4B7-5017-EDABAC2BC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745" y="1279546"/>
            <a:ext cx="1016588" cy="384900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FASE 2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20CFD3E-1727-CA40-3F4D-D4C199E26AC6}"/>
              </a:ext>
            </a:extLst>
          </p:cNvPr>
          <p:cNvSpPr txBox="1"/>
          <p:nvPr/>
        </p:nvSpPr>
        <p:spPr>
          <a:xfrm>
            <a:off x="2552682" y="3265193"/>
            <a:ext cx="1945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solidFill>
                  <a:schemeClr val="tx1"/>
                </a:solidFill>
                <a:latin typeface="Livvic" pitchFamily="2" charset="0"/>
              </a:rPr>
              <a:t>ACCIÓN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DBC9F80-7CA7-5FD1-D31B-0CB78F46F907}"/>
              </a:ext>
            </a:extLst>
          </p:cNvPr>
          <p:cNvSpPr txBox="1"/>
          <p:nvPr/>
        </p:nvSpPr>
        <p:spPr>
          <a:xfrm>
            <a:off x="3142626" y="4067338"/>
            <a:ext cx="1945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solidFill>
                  <a:schemeClr val="tx1"/>
                </a:solidFill>
                <a:latin typeface="Livvic" pitchFamily="2" charset="0"/>
              </a:rPr>
              <a:t>EVALUACIÓN</a:t>
            </a: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938AA128-EA53-76DE-6ED4-5D84DD44C867}"/>
              </a:ext>
            </a:extLst>
          </p:cNvPr>
          <p:cNvGrpSpPr/>
          <p:nvPr/>
        </p:nvGrpSpPr>
        <p:grpSpPr>
          <a:xfrm>
            <a:off x="0" y="494391"/>
            <a:ext cx="2835479" cy="361805"/>
            <a:chOff x="0" y="494391"/>
            <a:chExt cx="2835479" cy="361805"/>
          </a:xfrm>
        </p:grpSpPr>
        <p:sp>
          <p:nvSpPr>
            <p:cNvPr id="2" name="Elipse 1">
              <a:extLst>
                <a:ext uri="{FF2B5EF4-FFF2-40B4-BE49-F238E27FC236}">
                  <a16:creationId xmlns:a16="http://schemas.microsoft.com/office/drawing/2014/main" id="{338D0AA0-A278-A7B7-53FC-57E5CB3A538A}"/>
                </a:ext>
              </a:extLst>
            </p:cNvPr>
            <p:cNvSpPr/>
            <p:nvPr/>
          </p:nvSpPr>
          <p:spPr>
            <a:xfrm>
              <a:off x="257993" y="494391"/>
              <a:ext cx="53829" cy="59665"/>
            </a:xfrm>
            <a:prstGeom prst="ellipse">
              <a:avLst/>
            </a:prstGeom>
            <a:ln>
              <a:solidFill>
                <a:srgbClr val="E37E5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1702D936-5279-BC9A-1E9C-78B2D478E6CE}"/>
                </a:ext>
              </a:extLst>
            </p:cNvPr>
            <p:cNvSpPr/>
            <p:nvPr/>
          </p:nvSpPr>
          <p:spPr>
            <a:xfrm>
              <a:off x="466758" y="494391"/>
              <a:ext cx="53829" cy="59665"/>
            </a:xfrm>
            <a:prstGeom prst="ellipse">
              <a:avLst/>
            </a:prstGeom>
            <a:ln>
              <a:solidFill>
                <a:srgbClr val="E37E5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D5339694-B64C-F80E-0D48-4F3BA13A7DFC}"/>
                </a:ext>
              </a:extLst>
            </p:cNvPr>
            <p:cNvSpPr/>
            <p:nvPr/>
          </p:nvSpPr>
          <p:spPr>
            <a:xfrm>
              <a:off x="675523" y="494391"/>
              <a:ext cx="53829" cy="59665"/>
            </a:xfrm>
            <a:prstGeom prst="ellipse">
              <a:avLst/>
            </a:prstGeom>
            <a:ln>
              <a:solidFill>
                <a:srgbClr val="E37E5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4D59A532-0458-5772-FD4D-5AEECC6220F0}"/>
                </a:ext>
              </a:extLst>
            </p:cNvPr>
            <p:cNvSpPr/>
            <p:nvPr/>
          </p:nvSpPr>
          <p:spPr>
            <a:xfrm>
              <a:off x="884288" y="494391"/>
              <a:ext cx="53829" cy="59665"/>
            </a:xfrm>
            <a:prstGeom prst="ellipse">
              <a:avLst/>
            </a:prstGeom>
            <a:ln>
              <a:solidFill>
                <a:srgbClr val="E37E5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AAC355F7-7028-F2B2-B054-3447053D3EA3}"/>
                </a:ext>
              </a:extLst>
            </p:cNvPr>
            <p:cNvSpPr/>
            <p:nvPr/>
          </p:nvSpPr>
          <p:spPr>
            <a:xfrm>
              <a:off x="1093053" y="494391"/>
              <a:ext cx="53829" cy="59665"/>
            </a:xfrm>
            <a:prstGeom prst="ellipse">
              <a:avLst/>
            </a:prstGeom>
            <a:ln>
              <a:solidFill>
                <a:srgbClr val="E37E5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2782ACBF-54B5-6660-43F5-83A37FCE8B43}"/>
                </a:ext>
              </a:extLst>
            </p:cNvPr>
            <p:cNvSpPr/>
            <p:nvPr/>
          </p:nvSpPr>
          <p:spPr>
            <a:xfrm>
              <a:off x="1301818" y="494391"/>
              <a:ext cx="53829" cy="59665"/>
            </a:xfrm>
            <a:prstGeom prst="ellipse">
              <a:avLst/>
            </a:prstGeom>
            <a:ln>
              <a:solidFill>
                <a:srgbClr val="E37E5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839121A7-B776-D489-CCE3-AE0DEABDE8FD}"/>
                </a:ext>
              </a:extLst>
            </p:cNvPr>
            <p:cNvSpPr/>
            <p:nvPr/>
          </p:nvSpPr>
          <p:spPr>
            <a:xfrm>
              <a:off x="1510583" y="494391"/>
              <a:ext cx="53829" cy="59665"/>
            </a:xfrm>
            <a:prstGeom prst="ellipse">
              <a:avLst/>
            </a:prstGeom>
            <a:ln>
              <a:solidFill>
                <a:srgbClr val="E37E5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D5096E98-3A37-2C14-03F7-52E1C143E657}"/>
                </a:ext>
              </a:extLst>
            </p:cNvPr>
            <p:cNvCxnSpPr/>
            <p:nvPr/>
          </p:nvCxnSpPr>
          <p:spPr>
            <a:xfrm>
              <a:off x="0" y="856196"/>
              <a:ext cx="28354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6194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>
          <a:extLst>
            <a:ext uri="{FF2B5EF4-FFF2-40B4-BE49-F238E27FC236}">
              <a16:creationId xmlns:a16="http://schemas.microsoft.com/office/drawing/2014/main" id="{6BCE58C7-582E-BD60-26D1-60880B8AF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9">
            <a:extLst>
              <a:ext uri="{FF2B5EF4-FFF2-40B4-BE49-F238E27FC236}">
                <a16:creationId xmlns:a16="http://schemas.microsoft.com/office/drawing/2014/main" id="{28153415-8F3B-9BBC-6D4C-171E4E2148A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 rot="5400000">
            <a:off x="6741355" y="2019068"/>
            <a:ext cx="3798350" cy="487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/>
              <a:t>LAS COMPETENCIAS DE NUESTROS ALUMNOS</a:t>
            </a:r>
            <a:endParaRPr dirty="0"/>
          </a:p>
        </p:txBody>
      </p:sp>
      <p:sp>
        <p:nvSpPr>
          <p:cNvPr id="328" name="Google Shape;328;p39">
            <a:extLst>
              <a:ext uri="{FF2B5EF4-FFF2-40B4-BE49-F238E27FC236}">
                <a16:creationId xmlns:a16="http://schemas.microsoft.com/office/drawing/2014/main" id="{A32BEF7E-E8B2-374E-9E0A-3CC2F095F9EC}"/>
              </a:ext>
            </a:extLst>
          </p:cNvPr>
          <p:cNvSpPr/>
          <p:nvPr/>
        </p:nvSpPr>
        <p:spPr>
          <a:xfrm>
            <a:off x="4848222" y="1169475"/>
            <a:ext cx="2719200" cy="694200"/>
          </a:xfrm>
          <a:prstGeom prst="rect">
            <a:avLst/>
          </a:prstGeom>
          <a:solidFill>
            <a:schemeClr val="accent1">
              <a:lumMod val="40000"/>
              <a:lumOff val="60000"/>
              <a:alpha val="732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329" name="Google Shape;329;p39">
            <a:extLst>
              <a:ext uri="{FF2B5EF4-FFF2-40B4-BE49-F238E27FC236}">
                <a16:creationId xmlns:a16="http://schemas.microsoft.com/office/drawing/2014/main" id="{A74A3272-E4FC-D074-5305-8B626E7E7688}"/>
              </a:ext>
            </a:extLst>
          </p:cNvPr>
          <p:cNvSpPr/>
          <p:nvPr/>
        </p:nvSpPr>
        <p:spPr>
          <a:xfrm>
            <a:off x="4848222" y="2011800"/>
            <a:ext cx="2719200" cy="694200"/>
          </a:xfrm>
          <a:prstGeom prst="rect">
            <a:avLst/>
          </a:prstGeom>
          <a:solidFill>
            <a:srgbClr val="A73E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330" name="Google Shape;330;p39">
            <a:extLst>
              <a:ext uri="{FF2B5EF4-FFF2-40B4-BE49-F238E27FC236}">
                <a16:creationId xmlns:a16="http://schemas.microsoft.com/office/drawing/2014/main" id="{A3594682-B0C8-EEA5-8A62-8BA57B3D224A}"/>
              </a:ext>
            </a:extLst>
          </p:cNvPr>
          <p:cNvSpPr/>
          <p:nvPr/>
        </p:nvSpPr>
        <p:spPr>
          <a:xfrm>
            <a:off x="4848222" y="2854125"/>
            <a:ext cx="2719200" cy="694200"/>
          </a:xfrm>
          <a:prstGeom prst="rect">
            <a:avLst/>
          </a:prstGeom>
          <a:solidFill>
            <a:srgbClr val="E37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331" name="Google Shape;331;p39">
            <a:extLst>
              <a:ext uri="{FF2B5EF4-FFF2-40B4-BE49-F238E27FC236}">
                <a16:creationId xmlns:a16="http://schemas.microsoft.com/office/drawing/2014/main" id="{0ED904CA-5E14-0CAD-0633-F7A7CD54704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133970" y="1272825"/>
            <a:ext cx="1647900" cy="487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" sz="1600" dirty="0">
                <a:solidFill>
                  <a:schemeClr val="tx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COMPETENTES</a:t>
            </a:r>
            <a:endParaRPr sz="1400" dirty="0">
              <a:solidFill>
                <a:schemeClr val="tx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332" name="Google Shape;332;p39">
            <a:extLst>
              <a:ext uri="{FF2B5EF4-FFF2-40B4-BE49-F238E27FC236}">
                <a16:creationId xmlns:a16="http://schemas.microsoft.com/office/drawing/2014/main" id="{03ADDC10-CFD1-90F5-4052-77139241042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133970" y="2115150"/>
            <a:ext cx="1647900" cy="487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" sz="1600" dirty="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CONSCIENTES</a:t>
            </a:r>
            <a:endParaRPr sz="1400" dirty="0">
              <a:solidFill>
                <a:schemeClr val="lt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333" name="Google Shape;333;p39">
            <a:extLst>
              <a:ext uri="{FF2B5EF4-FFF2-40B4-BE49-F238E27FC236}">
                <a16:creationId xmlns:a16="http://schemas.microsoft.com/office/drawing/2014/main" id="{698B6E30-E7DC-7027-765E-595B3BF0C34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133980" y="2946675"/>
            <a:ext cx="1983225" cy="487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" sz="1600" dirty="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COMPROMETIDOS</a:t>
            </a:r>
            <a:endParaRPr sz="1400" dirty="0">
              <a:solidFill>
                <a:schemeClr val="lt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sp>
        <p:nvSpPr>
          <p:cNvPr id="7" name="Google Shape;330;p39">
            <a:extLst>
              <a:ext uri="{FF2B5EF4-FFF2-40B4-BE49-F238E27FC236}">
                <a16:creationId xmlns:a16="http://schemas.microsoft.com/office/drawing/2014/main" id="{DD0E4C69-5F7F-EC64-035A-AF3FAFB8B21C}"/>
              </a:ext>
            </a:extLst>
          </p:cNvPr>
          <p:cNvSpPr/>
          <p:nvPr/>
        </p:nvSpPr>
        <p:spPr>
          <a:xfrm>
            <a:off x="4848222" y="3640875"/>
            <a:ext cx="2719200" cy="694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 dirty="0"/>
          </a:p>
        </p:txBody>
      </p:sp>
      <p:sp>
        <p:nvSpPr>
          <p:cNvPr id="8" name="Google Shape;333;p39">
            <a:extLst>
              <a:ext uri="{FF2B5EF4-FFF2-40B4-BE49-F238E27FC236}">
                <a16:creationId xmlns:a16="http://schemas.microsoft.com/office/drawing/2014/main" id="{2E054F50-FBC1-7E1E-1F79-2320E07696F9}"/>
              </a:ext>
            </a:extLst>
          </p:cNvPr>
          <p:cNvSpPr txBox="1">
            <a:spLocks/>
          </p:cNvSpPr>
          <p:nvPr/>
        </p:nvSpPr>
        <p:spPr>
          <a:xfrm>
            <a:off x="5133970" y="3744225"/>
            <a:ext cx="16479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vvic"/>
              <a:buNone/>
              <a:defRPr sz="24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s-ES" sz="1600" dirty="0">
                <a:solidFill>
                  <a:schemeClr val="lt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COMPASIVOS</a:t>
            </a:r>
            <a:endParaRPr lang="es-ES" sz="1400" dirty="0">
              <a:solidFill>
                <a:schemeClr val="lt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309B4D70-D2AC-8838-2D51-A6230D87EF09}"/>
              </a:ext>
            </a:extLst>
          </p:cNvPr>
          <p:cNvGrpSpPr/>
          <p:nvPr/>
        </p:nvGrpSpPr>
        <p:grpSpPr>
          <a:xfrm>
            <a:off x="-335609" y="253285"/>
            <a:ext cx="5054900" cy="4442773"/>
            <a:chOff x="-273352" y="642752"/>
            <a:chExt cx="5054900" cy="4442773"/>
          </a:xfrm>
        </p:grpSpPr>
        <p:graphicFrame>
          <p:nvGraphicFramePr>
            <p:cNvPr id="2" name="Gráfico 1">
              <a:extLst>
                <a:ext uri="{FF2B5EF4-FFF2-40B4-BE49-F238E27FC236}">
                  <a16:creationId xmlns:a16="http://schemas.microsoft.com/office/drawing/2014/main" id="{A2A8F1B5-D1E3-B06A-325A-C3AA137FC69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13351345"/>
                </p:ext>
              </p:extLst>
            </p:nvPr>
          </p:nvGraphicFramePr>
          <p:xfrm>
            <a:off x="-273352" y="1012083"/>
            <a:ext cx="5054900" cy="33229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19ACAB78-F1B8-EB95-28A2-1547B80AD7B3}"/>
                </a:ext>
              </a:extLst>
            </p:cNvPr>
            <p:cNvSpPr txBox="1"/>
            <p:nvPr/>
          </p:nvSpPr>
          <p:spPr>
            <a:xfrm>
              <a:off x="118893" y="642752"/>
              <a:ext cx="181010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s-ES" dirty="0">
                  <a:latin typeface="Catamaran Light" panose="020B0604020202020204" charset="0"/>
                  <a:cs typeface="Catamaran Light" panose="020B0604020202020204" charset="0"/>
                </a:rPr>
                <a:t>Bien formados técnica, académica y profesionalmente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B47ADC33-5695-0E09-8D93-BC48B8413335}"/>
                </a:ext>
              </a:extLst>
            </p:cNvPr>
            <p:cNvSpPr txBox="1"/>
            <p:nvPr/>
          </p:nvSpPr>
          <p:spPr>
            <a:xfrm>
              <a:off x="118893" y="4131418"/>
              <a:ext cx="181010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s-ES" dirty="0">
                  <a:latin typeface="Catamaran Light" panose="020B0604020202020204" charset="0"/>
                  <a:cs typeface="Catamaran Light" panose="020B0604020202020204" charset="0"/>
                </a:rPr>
                <a:t>Capaz de sentir con los demás y actuar movido por el cuidado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3060B1FF-6181-B6E9-2A4E-927C60BC452B}"/>
                </a:ext>
              </a:extLst>
            </p:cNvPr>
            <p:cNvSpPr txBox="1"/>
            <p:nvPr/>
          </p:nvSpPr>
          <p:spPr>
            <a:xfrm>
              <a:off x="2895240" y="642752"/>
              <a:ext cx="188630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s-ES" dirty="0">
                  <a:latin typeface="Catamaran Light" panose="020B0604020202020204" charset="0"/>
                  <a:cs typeface="Catamaran Light" panose="020B0604020202020204" charset="0"/>
                </a:rPr>
                <a:t>Reflexivo, crítico y con comprensión profunda de la realidad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98FB5446-FD49-F347-A4CA-55992A1B2370}"/>
                </a:ext>
              </a:extLst>
            </p:cNvPr>
            <p:cNvSpPr txBox="1"/>
            <p:nvPr/>
          </p:nvSpPr>
          <p:spPr>
            <a:xfrm>
              <a:off x="2895240" y="4131418"/>
              <a:ext cx="18863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s-ES" dirty="0">
                  <a:latin typeface="Catamaran Light" panose="020B0604020202020204" charset="0"/>
                  <a:cs typeface="Catamaran Light" panose="020B0604020202020204" charset="0"/>
                </a:rPr>
                <a:t>Impulsado a transformar el mundo con justicia y esperanza</a:t>
              </a:r>
            </a:p>
          </p:txBody>
        </p:sp>
      </p:grpSp>
      <p:sp>
        <p:nvSpPr>
          <p:cNvPr id="4" name="Elipse 3">
            <a:extLst>
              <a:ext uri="{FF2B5EF4-FFF2-40B4-BE49-F238E27FC236}">
                <a16:creationId xmlns:a16="http://schemas.microsoft.com/office/drawing/2014/main" id="{761B56C9-10ED-DB9A-856B-B31E45ABA5B2}"/>
              </a:ext>
            </a:extLst>
          </p:cNvPr>
          <p:cNvSpPr/>
          <p:nvPr/>
        </p:nvSpPr>
        <p:spPr>
          <a:xfrm>
            <a:off x="5943523" y="4636393"/>
            <a:ext cx="53829" cy="59665"/>
          </a:xfrm>
          <a:prstGeom prst="ellipse">
            <a:avLst/>
          </a:prstGeom>
          <a:ln>
            <a:solidFill>
              <a:srgbClr val="E37E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F8344556-6935-68F3-A057-B7D851E71203}"/>
              </a:ext>
            </a:extLst>
          </p:cNvPr>
          <p:cNvSpPr/>
          <p:nvPr/>
        </p:nvSpPr>
        <p:spPr>
          <a:xfrm>
            <a:off x="6152288" y="4636393"/>
            <a:ext cx="53829" cy="59665"/>
          </a:xfrm>
          <a:prstGeom prst="ellipse">
            <a:avLst/>
          </a:prstGeom>
          <a:ln>
            <a:solidFill>
              <a:srgbClr val="E37E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105DCFFB-7AA4-5E10-8008-6CC7EB4BDFEB}"/>
              </a:ext>
            </a:extLst>
          </p:cNvPr>
          <p:cNvSpPr/>
          <p:nvPr/>
        </p:nvSpPr>
        <p:spPr>
          <a:xfrm>
            <a:off x="6361053" y="4636393"/>
            <a:ext cx="53829" cy="59665"/>
          </a:xfrm>
          <a:prstGeom prst="ellipse">
            <a:avLst/>
          </a:prstGeom>
          <a:ln>
            <a:solidFill>
              <a:srgbClr val="E37E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560966B5-F132-07C4-93E6-D22D21841B0F}"/>
              </a:ext>
            </a:extLst>
          </p:cNvPr>
          <p:cNvSpPr/>
          <p:nvPr/>
        </p:nvSpPr>
        <p:spPr>
          <a:xfrm>
            <a:off x="6569818" y="4636393"/>
            <a:ext cx="53829" cy="59665"/>
          </a:xfrm>
          <a:prstGeom prst="ellipse">
            <a:avLst/>
          </a:prstGeom>
          <a:ln>
            <a:solidFill>
              <a:srgbClr val="E37E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0BFD795F-293D-96E3-FABB-BCA5E03F5E12}"/>
              </a:ext>
            </a:extLst>
          </p:cNvPr>
          <p:cNvSpPr/>
          <p:nvPr/>
        </p:nvSpPr>
        <p:spPr>
          <a:xfrm>
            <a:off x="6778583" y="4636393"/>
            <a:ext cx="53829" cy="59665"/>
          </a:xfrm>
          <a:prstGeom prst="ellipse">
            <a:avLst/>
          </a:prstGeom>
          <a:ln>
            <a:solidFill>
              <a:srgbClr val="E37E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8AAE1C0B-37F7-E8BD-5FB5-0B4B819F37C0}"/>
              </a:ext>
            </a:extLst>
          </p:cNvPr>
          <p:cNvSpPr/>
          <p:nvPr/>
        </p:nvSpPr>
        <p:spPr>
          <a:xfrm>
            <a:off x="6987348" y="4636393"/>
            <a:ext cx="53829" cy="59665"/>
          </a:xfrm>
          <a:prstGeom prst="ellipse">
            <a:avLst/>
          </a:prstGeom>
          <a:ln>
            <a:solidFill>
              <a:srgbClr val="E37E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155BBB5-0F03-1E66-E8F2-52CB25B15F3F}"/>
              </a:ext>
            </a:extLst>
          </p:cNvPr>
          <p:cNvSpPr/>
          <p:nvPr/>
        </p:nvSpPr>
        <p:spPr>
          <a:xfrm>
            <a:off x="7196113" y="4636393"/>
            <a:ext cx="53829" cy="59665"/>
          </a:xfrm>
          <a:prstGeom prst="ellipse">
            <a:avLst/>
          </a:prstGeom>
          <a:ln>
            <a:solidFill>
              <a:srgbClr val="E37E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2BD7212E-AE38-DBE3-1C49-8E43EC3FB64A}"/>
              </a:ext>
            </a:extLst>
          </p:cNvPr>
          <p:cNvCxnSpPr/>
          <p:nvPr/>
        </p:nvCxnSpPr>
        <p:spPr>
          <a:xfrm>
            <a:off x="5685530" y="4998198"/>
            <a:ext cx="2835479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314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A5BD6-7BC0-4647-D938-7FA0D3D49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7FDD0CD0-F29E-8521-47F5-C6434C4B2280}"/>
              </a:ext>
            </a:extLst>
          </p:cNvPr>
          <p:cNvSpPr/>
          <p:nvPr/>
        </p:nvSpPr>
        <p:spPr>
          <a:xfrm>
            <a:off x="176169" y="122941"/>
            <a:ext cx="8607104" cy="48976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3779049-C413-9D06-3D43-B190BB15AC75}"/>
              </a:ext>
            </a:extLst>
          </p:cNvPr>
          <p:cNvSpPr txBox="1"/>
          <p:nvPr/>
        </p:nvSpPr>
        <p:spPr>
          <a:xfrm>
            <a:off x="301840" y="122941"/>
            <a:ext cx="8071693" cy="5097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b="1" kern="100" dirty="0">
                <a:latin typeface="Montserrat Medium" panose="00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Situación</a:t>
            </a:r>
            <a:r>
              <a:rPr lang="es-ES" kern="100" dirty="0">
                <a:latin typeface="Montserrat Medium" panose="00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br>
              <a:rPr lang="es-ES" sz="1050" kern="100" dirty="0">
                <a:latin typeface="Montserrat Medium" panose="00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ES" sz="1050" kern="100" dirty="0">
                <a:latin typeface="Montserrat Medium" panose="00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Clara es estudiante de 3.º de Diseño de Productos. Su asignatura le pide crear un objeto funcional para un entorno doméstico. Podría limitarse a cumplir los requisitos técnicos y estéticos del encargo… pero decide ir </a:t>
            </a:r>
            <a:r>
              <a:rPr lang="es-ES" sz="1050" b="1" kern="100" dirty="0">
                <a:latin typeface="Montserrat Medium" panose="00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más allá</a:t>
            </a:r>
            <a:r>
              <a:rPr lang="es-ES" sz="1050" kern="100" dirty="0">
                <a:latin typeface="Montserrat Medium" panose="00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1050" kern="100" dirty="0">
                <a:latin typeface="Montserrat Medium" panose="00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En lugar de diseñar simplemente una lámpara o una silla genérica, Clara investiga las necesidades de personas mayores que viven solas. A través de entrevistas, descubre que muchas tienen problemas de movilidad y visión, y se sienten emocionalmente aisladas.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1050" kern="100" dirty="0">
                <a:latin typeface="Montserrat Medium" panose="00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Entonces, diseña un </a:t>
            </a:r>
            <a:r>
              <a:rPr lang="es-ES" sz="1050" b="1" kern="100" dirty="0">
                <a:latin typeface="Montserrat Medium" panose="00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mueble-lámpara modular</a:t>
            </a:r>
            <a:r>
              <a:rPr lang="es-ES" sz="1050" kern="100" dirty="0">
                <a:latin typeface="Montserrat Medium" panose="00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que:</a:t>
            </a: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s-ES" sz="1050" b="1" kern="100" dirty="0">
                <a:latin typeface="Montserrat Medium" panose="00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Se adapta ergonómicamente</a:t>
            </a:r>
            <a:r>
              <a:rPr lang="es-ES" sz="1050" kern="100" dirty="0">
                <a:latin typeface="Montserrat Medium" panose="00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a sus limitaciones físicas.</a:t>
            </a: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s-ES" sz="1050" b="1" kern="100" dirty="0">
                <a:latin typeface="Montserrat Medium" panose="00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Tiene sensores de movimiento</a:t>
            </a:r>
            <a:r>
              <a:rPr lang="es-ES" sz="1050" kern="100" dirty="0">
                <a:latin typeface="Montserrat Medium" panose="00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para facilitar el uso nocturno.</a:t>
            </a: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s-ES" sz="1050" b="1" kern="100" dirty="0">
                <a:latin typeface="Montserrat Medium" panose="00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Incorpora funciones de conectividad</a:t>
            </a:r>
            <a:r>
              <a:rPr lang="es-ES" sz="1050" kern="100" dirty="0">
                <a:latin typeface="Montserrat Medium" panose="00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sencilla con familiares o cuidadores.</a:t>
            </a: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s-ES" sz="1050" kern="100" dirty="0">
                <a:latin typeface="Montserrat Medium" panose="00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Está diseñado con </a:t>
            </a:r>
            <a:r>
              <a:rPr lang="es-ES" sz="1050" b="1" kern="100" dirty="0">
                <a:latin typeface="Montserrat Medium" panose="00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materiales sostenibles y locales</a:t>
            </a:r>
            <a:r>
              <a:rPr lang="es-ES" sz="1050" kern="100" dirty="0">
                <a:latin typeface="Montserrat Medium" panose="00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1050" b="1" kern="100" dirty="0">
                <a:latin typeface="Montserrat Medium" panose="00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¿Dónde está el </a:t>
            </a:r>
            <a:r>
              <a:rPr lang="es-ES" sz="1050" b="1" kern="100" dirty="0" err="1">
                <a:latin typeface="Montserrat Medium" panose="00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Magis</a:t>
            </a:r>
            <a:r>
              <a:rPr lang="es-ES" sz="1050" b="1" kern="100" dirty="0">
                <a:latin typeface="Montserrat Medium" panose="00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es-ES" sz="1050" kern="100" dirty="0">
              <a:latin typeface="Montserrat Medium" panose="000006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s-ES" sz="1050" kern="100" dirty="0">
                <a:latin typeface="Montserrat Medium" panose="00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No hace </a:t>
            </a:r>
            <a:r>
              <a:rPr lang="es-ES" sz="1050" i="1" kern="100" dirty="0">
                <a:latin typeface="Montserrat Medium" panose="00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más</a:t>
            </a:r>
            <a:r>
              <a:rPr lang="es-ES" sz="1050" kern="100" dirty="0">
                <a:latin typeface="Montserrat Medium" panose="00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trabajo por cumplir: hace lo </a:t>
            </a:r>
            <a:r>
              <a:rPr lang="es-ES" sz="1050" b="1" kern="100" dirty="0">
                <a:latin typeface="Montserrat Medium" panose="00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mejor posible para servir más plenamente</a:t>
            </a:r>
            <a:r>
              <a:rPr lang="es-ES" sz="1050" kern="100" dirty="0">
                <a:latin typeface="Montserrat Medium" panose="00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s-ES" sz="1050" kern="100" dirty="0">
                <a:latin typeface="Montserrat Medium" panose="00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Integra </a:t>
            </a:r>
            <a:r>
              <a:rPr lang="es-ES" sz="1050" b="1" kern="100" dirty="0">
                <a:latin typeface="Montserrat Medium" panose="00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conocimientos técnicos</a:t>
            </a:r>
            <a:r>
              <a:rPr lang="es-ES" sz="1050" kern="100" dirty="0">
                <a:latin typeface="Montserrat Medium" panose="00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, pero también </a:t>
            </a:r>
            <a:r>
              <a:rPr lang="es-ES" sz="1050" b="1" kern="100" dirty="0">
                <a:latin typeface="Montserrat Medium" panose="00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empatía, compromiso social, conciencia del entorno y visión trascendente</a:t>
            </a:r>
            <a:r>
              <a:rPr lang="es-ES" sz="1050" kern="100" dirty="0">
                <a:latin typeface="Montserrat Medium" panose="00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s-ES" sz="1050" kern="100" dirty="0">
                <a:latin typeface="Montserrat Medium" panose="00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Transforma el proyecto en una </a:t>
            </a:r>
            <a:r>
              <a:rPr lang="es-ES" sz="1050" b="1" kern="100" dirty="0">
                <a:latin typeface="Montserrat Medium" panose="00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oportunidad de servir a otros</a:t>
            </a:r>
            <a:r>
              <a:rPr lang="es-ES" sz="1050" kern="100" dirty="0">
                <a:latin typeface="Montserrat Medium" panose="00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y crecer como diseñadora y como persona.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1050" b="1" kern="100" dirty="0">
                <a:latin typeface="Montserrat Medium" panose="00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Resultado:</a:t>
            </a:r>
            <a:endParaRPr lang="es-ES" sz="1050" kern="100" dirty="0">
              <a:latin typeface="Montserrat Medium" panose="000006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s-ES" sz="1050" b="1" kern="100" dirty="0">
                <a:latin typeface="Montserrat Medium" panose="00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Consciente</a:t>
            </a:r>
            <a:r>
              <a:rPr lang="es-ES" sz="1050" kern="100" dirty="0">
                <a:latin typeface="Montserrat Medium" panose="00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de su entorno y de las realidades sociales.</a:t>
            </a: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s-ES" sz="1050" b="1" kern="100" dirty="0">
                <a:latin typeface="Montserrat Medium" panose="00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Comprometida</a:t>
            </a:r>
            <a:r>
              <a:rPr lang="es-ES" sz="1050" kern="100" dirty="0">
                <a:latin typeface="Montserrat Medium" panose="00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con mejorar la vida de los demás desde el diseño.</a:t>
            </a: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s-ES" sz="1050" b="1" kern="100" dirty="0">
                <a:latin typeface="Montserrat Medium" panose="00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Compasiva</a:t>
            </a:r>
            <a:r>
              <a:rPr lang="es-ES" sz="1050" kern="100" dirty="0">
                <a:latin typeface="Montserrat Medium" panose="00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, capaz de ponerse en el lugar del otro.</a:t>
            </a: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s-ES" sz="1050" b="1" kern="100" dirty="0">
                <a:latin typeface="Montserrat Medium" panose="00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Y competente</a:t>
            </a:r>
            <a:r>
              <a:rPr lang="es-ES" sz="1050" kern="100" dirty="0">
                <a:latin typeface="Montserrat Medium" panose="000006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, porque lo hace con excelencia profesional.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698B2322-A1F1-E354-CE1A-2568B41D815A}"/>
              </a:ext>
            </a:extLst>
          </p:cNvPr>
          <p:cNvSpPr/>
          <p:nvPr/>
        </p:nvSpPr>
        <p:spPr>
          <a:xfrm>
            <a:off x="5796047" y="4431391"/>
            <a:ext cx="53829" cy="59665"/>
          </a:xfrm>
          <a:prstGeom prst="ellipse">
            <a:avLst/>
          </a:prstGeom>
          <a:ln>
            <a:solidFill>
              <a:srgbClr val="E37E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EE509F1E-A308-2F6B-6B64-23DE66951D30}"/>
              </a:ext>
            </a:extLst>
          </p:cNvPr>
          <p:cNvSpPr/>
          <p:nvPr/>
        </p:nvSpPr>
        <p:spPr>
          <a:xfrm>
            <a:off x="6004812" y="4431391"/>
            <a:ext cx="53829" cy="59665"/>
          </a:xfrm>
          <a:prstGeom prst="ellipse">
            <a:avLst/>
          </a:prstGeom>
          <a:ln>
            <a:solidFill>
              <a:srgbClr val="E37E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9368CC22-0A7A-4666-AB63-50ECFD9A6EE7}"/>
              </a:ext>
            </a:extLst>
          </p:cNvPr>
          <p:cNvSpPr/>
          <p:nvPr/>
        </p:nvSpPr>
        <p:spPr>
          <a:xfrm>
            <a:off x="6213577" y="4431391"/>
            <a:ext cx="53829" cy="59665"/>
          </a:xfrm>
          <a:prstGeom prst="ellipse">
            <a:avLst/>
          </a:prstGeom>
          <a:ln>
            <a:solidFill>
              <a:srgbClr val="E37E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0E84F595-36B9-D447-475E-2F8551F6575B}"/>
              </a:ext>
            </a:extLst>
          </p:cNvPr>
          <p:cNvSpPr/>
          <p:nvPr/>
        </p:nvSpPr>
        <p:spPr>
          <a:xfrm>
            <a:off x="6422342" y="4431391"/>
            <a:ext cx="53829" cy="59665"/>
          </a:xfrm>
          <a:prstGeom prst="ellipse">
            <a:avLst/>
          </a:prstGeom>
          <a:ln>
            <a:solidFill>
              <a:srgbClr val="E37E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B024F8D-EC05-84E3-FFF1-58E6C6B53AA1}"/>
              </a:ext>
            </a:extLst>
          </p:cNvPr>
          <p:cNvSpPr/>
          <p:nvPr/>
        </p:nvSpPr>
        <p:spPr>
          <a:xfrm>
            <a:off x="6631107" y="4431391"/>
            <a:ext cx="53829" cy="59665"/>
          </a:xfrm>
          <a:prstGeom prst="ellipse">
            <a:avLst/>
          </a:prstGeom>
          <a:ln>
            <a:solidFill>
              <a:srgbClr val="E37E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D29CC007-2F9F-305C-B798-37FD774FFD80}"/>
              </a:ext>
            </a:extLst>
          </p:cNvPr>
          <p:cNvSpPr/>
          <p:nvPr/>
        </p:nvSpPr>
        <p:spPr>
          <a:xfrm>
            <a:off x="6839872" y="4431391"/>
            <a:ext cx="53829" cy="59665"/>
          </a:xfrm>
          <a:prstGeom prst="ellipse">
            <a:avLst/>
          </a:prstGeom>
          <a:ln>
            <a:solidFill>
              <a:srgbClr val="E37E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E2E5982-2DEE-2795-E64E-2053DBF2F11E}"/>
              </a:ext>
            </a:extLst>
          </p:cNvPr>
          <p:cNvSpPr/>
          <p:nvPr/>
        </p:nvSpPr>
        <p:spPr>
          <a:xfrm>
            <a:off x="7048637" y="4431391"/>
            <a:ext cx="53829" cy="59665"/>
          </a:xfrm>
          <a:prstGeom prst="ellipse">
            <a:avLst/>
          </a:prstGeom>
          <a:ln>
            <a:solidFill>
              <a:srgbClr val="E37E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C5877166-D800-A11A-A777-111DC9669E06}"/>
              </a:ext>
            </a:extLst>
          </p:cNvPr>
          <p:cNvCxnSpPr/>
          <p:nvPr/>
        </p:nvCxnSpPr>
        <p:spPr>
          <a:xfrm>
            <a:off x="5538054" y="4793196"/>
            <a:ext cx="2835479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094351E2-A3E4-62BC-FF5C-E4D0963C4E2D}"/>
              </a:ext>
            </a:extLst>
          </p:cNvPr>
          <p:cNvSpPr/>
          <p:nvPr/>
        </p:nvSpPr>
        <p:spPr>
          <a:xfrm>
            <a:off x="8274894" y="0"/>
            <a:ext cx="407667" cy="5186822"/>
          </a:xfrm>
          <a:prstGeom prst="parallelogram">
            <a:avLst>
              <a:gd name="adj" fmla="val 0"/>
            </a:avLst>
          </a:prstGeom>
          <a:solidFill>
            <a:schemeClr val="accent2">
              <a:lumMod val="90000"/>
              <a:lumOff val="10000"/>
              <a:alpha val="9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5251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46B7D-29D4-1D75-3EC3-C6CAF8CC9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5400000">
            <a:off x="6501463" y="2269490"/>
            <a:ext cx="4084298" cy="487500"/>
          </a:xfrm>
        </p:spPr>
        <p:txBody>
          <a:bodyPr/>
          <a:lstStyle/>
          <a:p>
            <a:r>
              <a:rPr lang="es-ES" dirty="0"/>
              <a:t>PARADIGMA LEDESMA KOLVENBACH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DB86126F-5505-1B3B-BB56-8B589A058594}"/>
              </a:ext>
            </a:extLst>
          </p:cNvPr>
          <p:cNvGrpSpPr/>
          <p:nvPr/>
        </p:nvGrpSpPr>
        <p:grpSpPr>
          <a:xfrm>
            <a:off x="423334" y="0"/>
            <a:ext cx="7301144" cy="4920652"/>
            <a:chOff x="1923394" y="940314"/>
            <a:chExt cx="8511682" cy="5747585"/>
          </a:xfrm>
        </p:grpSpPr>
        <p:sp>
          <p:nvSpPr>
            <p:cNvPr id="3" name="Forma libre 10">
              <a:extLst>
                <a:ext uri="{FF2B5EF4-FFF2-40B4-BE49-F238E27FC236}">
                  <a16:creationId xmlns:a16="http://schemas.microsoft.com/office/drawing/2014/main" id="{BF9651BA-BC7D-CECA-3610-A55A39B4877F}"/>
                </a:ext>
              </a:extLst>
            </p:cNvPr>
            <p:cNvSpPr/>
            <p:nvPr/>
          </p:nvSpPr>
          <p:spPr>
            <a:xfrm>
              <a:off x="7147034" y="4751429"/>
              <a:ext cx="3100553" cy="1737054"/>
            </a:xfrm>
            <a:custGeom>
              <a:avLst/>
              <a:gdLst>
                <a:gd name="connsiteX0" fmla="*/ 0 w 3708702"/>
                <a:gd name="connsiteY0" fmla="*/ 173705 h 1737054"/>
                <a:gd name="connsiteX1" fmla="*/ 173705 w 3708702"/>
                <a:gd name="connsiteY1" fmla="*/ 0 h 1737054"/>
                <a:gd name="connsiteX2" fmla="*/ 3534997 w 3708702"/>
                <a:gd name="connsiteY2" fmla="*/ 0 h 1737054"/>
                <a:gd name="connsiteX3" fmla="*/ 3708702 w 3708702"/>
                <a:gd name="connsiteY3" fmla="*/ 173705 h 1737054"/>
                <a:gd name="connsiteX4" fmla="*/ 3708702 w 3708702"/>
                <a:gd name="connsiteY4" fmla="*/ 1563349 h 1737054"/>
                <a:gd name="connsiteX5" fmla="*/ 3534997 w 3708702"/>
                <a:gd name="connsiteY5" fmla="*/ 1737054 h 1737054"/>
                <a:gd name="connsiteX6" fmla="*/ 173705 w 3708702"/>
                <a:gd name="connsiteY6" fmla="*/ 1737054 h 1737054"/>
                <a:gd name="connsiteX7" fmla="*/ 0 w 3708702"/>
                <a:gd name="connsiteY7" fmla="*/ 1563349 h 1737054"/>
                <a:gd name="connsiteX8" fmla="*/ 0 w 3708702"/>
                <a:gd name="connsiteY8" fmla="*/ 173705 h 1737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8702" h="1737054">
                  <a:moveTo>
                    <a:pt x="0" y="173705"/>
                  </a:moveTo>
                  <a:cubicBezTo>
                    <a:pt x="0" y="77770"/>
                    <a:pt x="77770" y="0"/>
                    <a:pt x="173705" y="0"/>
                  </a:cubicBezTo>
                  <a:lnTo>
                    <a:pt x="3534997" y="0"/>
                  </a:lnTo>
                  <a:cubicBezTo>
                    <a:pt x="3630932" y="0"/>
                    <a:pt x="3708702" y="77770"/>
                    <a:pt x="3708702" y="173705"/>
                  </a:cubicBezTo>
                  <a:lnTo>
                    <a:pt x="3708702" y="1563349"/>
                  </a:lnTo>
                  <a:cubicBezTo>
                    <a:pt x="3708702" y="1659284"/>
                    <a:pt x="3630932" y="1737054"/>
                    <a:pt x="3534997" y="1737054"/>
                  </a:cubicBezTo>
                  <a:lnTo>
                    <a:pt x="173705" y="1737054"/>
                  </a:lnTo>
                  <a:cubicBezTo>
                    <a:pt x="77770" y="1737054"/>
                    <a:pt x="0" y="1659284"/>
                    <a:pt x="0" y="1563349"/>
                  </a:cubicBezTo>
                  <a:lnTo>
                    <a:pt x="0" y="173705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4">
                <a:hueOff val="6930461"/>
                <a:satOff val="-31979"/>
                <a:lumOff val="1177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8418" tIns="720070" rIns="285807" bIns="285808" numCol="1" spcCol="1270" anchor="t" anchorCtr="0">
              <a:noAutofit/>
            </a:bodyPr>
            <a:lstStyle/>
            <a:p>
              <a:pPr marL="285743" lvl="1" indent="-285743" defTabSz="226689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S" sz="5100" b="1" dirty="0"/>
            </a:p>
          </p:txBody>
        </p:sp>
        <p:sp>
          <p:nvSpPr>
            <p:cNvPr id="4" name="Forma libre 11">
              <a:extLst>
                <a:ext uri="{FF2B5EF4-FFF2-40B4-BE49-F238E27FC236}">
                  <a16:creationId xmlns:a16="http://schemas.microsoft.com/office/drawing/2014/main" id="{438EB5D9-8417-6E9B-084E-D633DD075439}"/>
                </a:ext>
              </a:extLst>
            </p:cNvPr>
            <p:cNvSpPr/>
            <p:nvPr/>
          </p:nvSpPr>
          <p:spPr>
            <a:xfrm>
              <a:off x="1923394" y="4750682"/>
              <a:ext cx="3247697" cy="1737054"/>
            </a:xfrm>
            <a:custGeom>
              <a:avLst/>
              <a:gdLst>
                <a:gd name="connsiteX0" fmla="*/ 0 w 4177362"/>
                <a:gd name="connsiteY0" fmla="*/ 173705 h 1737054"/>
                <a:gd name="connsiteX1" fmla="*/ 173705 w 4177362"/>
                <a:gd name="connsiteY1" fmla="*/ 0 h 1737054"/>
                <a:gd name="connsiteX2" fmla="*/ 4003657 w 4177362"/>
                <a:gd name="connsiteY2" fmla="*/ 0 h 1737054"/>
                <a:gd name="connsiteX3" fmla="*/ 4177362 w 4177362"/>
                <a:gd name="connsiteY3" fmla="*/ 173705 h 1737054"/>
                <a:gd name="connsiteX4" fmla="*/ 4177362 w 4177362"/>
                <a:gd name="connsiteY4" fmla="*/ 1563349 h 1737054"/>
                <a:gd name="connsiteX5" fmla="*/ 4003657 w 4177362"/>
                <a:gd name="connsiteY5" fmla="*/ 1737054 h 1737054"/>
                <a:gd name="connsiteX6" fmla="*/ 173705 w 4177362"/>
                <a:gd name="connsiteY6" fmla="*/ 1737054 h 1737054"/>
                <a:gd name="connsiteX7" fmla="*/ 0 w 4177362"/>
                <a:gd name="connsiteY7" fmla="*/ 1563349 h 1737054"/>
                <a:gd name="connsiteX8" fmla="*/ 0 w 4177362"/>
                <a:gd name="connsiteY8" fmla="*/ 173705 h 1737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7362" h="1737054">
                  <a:moveTo>
                    <a:pt x="0" y="173705"/>
                  </a:moveTo>
                  <a:cubicBezTo>
                    <a:pt x="0" y="77770"/>
                    <a:pt x="77770" y="0"/>
                    <a:pt x="173705" y="0"/>
                  </a:cubicBezTo>
                  <a:lnTo>
                    <a:pt x="4003657" y="0"/>
                  </a:lnTo>
                  <a:cubicBezTo>
                    <a:pt x="4099592" y="0"/>
                    <a:pt x="4177362" y="77770"/>
                    <a:pt x="4177362" y="173705"/>
                  </a:cubicBezTo>
                  <a:lnTo>
                    <a:pt x="4177362" y="1563349"/>
                  </a:lnTo>
                  <a:cubicBezTo>
                    <a:pt x="4177362" y="1659284"/>
                    <a:pt x="4099592" y="1737054"/>
                    <a:pt x="4003657" y="1737054"/>
                  </a:cubicBezTo>
                  <a:lnTo>
                    <a:pt x="173705" y="1737054"/>
                  </a:lnTo>
                  <a:cubicBezTo>
                    <a:pt x="77770" y="1737054"/>
                    <a:pt x="0" y="1659284"/>
                    <a:pt x="0" y="1563349"/>
                  </a:cubicBezTo>
                  <a:lnTo>
                    <a:pt x="0" y="173705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4">
                <a:hueOff val="10395692"/>
                <a:satOff val="-47968"/>
                <a:lumOff val="1765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5807" tIns="720070" rIns="1539016" bIns="285808" numCol="1" spcCol="1270" anchor="t" anchorCtr="0">
              <a:noAutofit/>
            </a:bodyPr>
            <a:lstStyle/>
            <a:p>
              <a:pPr marL="285743" lvl="1" indent="-285743" defTabSz="226689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S" sz="5100" b="1" dirty="0"/>
            </a:p>
          </p:txBody>
        </p:sp>
        <p:sp>
          <p:nvSpPr>
            <p:cNvPr id="5" name="Forma libre 12">
              <a:extLst>
                <a:ext uri="{FF2B5EF4-FFF2-40B4-BE49-F238E27FC236}">
                  <a16:creationId xmlns:a16="http://schemas.microsoft.com/office/drawing/2014/main" id="{96B726F7-5F76-441C-8E85-F8195D3227E6}"/>
                </a:ext>
              </a:extLst>
            </p:cNvPr>
            <p:cNvSpPr/>
            <p:nvPr/>
          </p:nvSpPr>
          <p:spPr>
            <a:xfrm>
              <a:off x="7147033" y="1074766"/>
              <a:ext cx="3100553" cy="1737054"/>
            </a:xfrm>
            <a:custGeom>
              <a:avLst/>
              <a:gdLst>
                <a:gd name="connsiteX0" fmla="*/ 0 w 3723558"/>
                <a:gd name="connsiteY0" fmla="*/ 173705 h 1737054"/>
                <a:gd name="connsiteX1" fmla="*/ 173705 w 3723558"/>
                <a:gd name="connsiteY1" fmla="*/ 0 h 1737054"/>
                <a:gd name="connsiteX2" fmla="*/ 3549853 w 3723558"/>
                <a:gd name="connsiteY2" fmla="*/ 0 h 1737054"/>
                <a:gd name="connsiteX3" fmla="*/ 3723558 w 3723558"/>
                <a:gd name="connsiteY3" fmla="*/ 173705 h 1737054"/>
                <a:gd name="connsiteX4" fmla="*/ 3723558 w 3723558"/>
                <a:gd name="connsiteY4" fmla="*/ 1563349 h 1737054"/>
                <a:gd name="connsiteX5" fmla="*/ 3549853 w 3723558"/>
                <a:gd name="connsiteY5" fmla="*/ 1737054 h 1737054"/>
                <a:gd name="connsiteX6" fmla="*/ 173705 w 3723558"/>
                <a:gd name="connsiteY6" fmla="*/ 1737054 h 1737054"/>
                <a:gd name="connsiteX7" fmla="*/ 0 w 3723558"/>
                <a:gd name="connsiteY7" fmla="*/ 1563349 h 1737054"/>
                <a:gd name="connsiteX8" fmla="*/ 0 w 3723558"/>
                <a:gd name="connsiteY8" fmla="*/ 173705 h 1737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23558" h="1737054">
                  <a:moveTo>
                    <a:pt x="0" y="173705"/>
                  </a:moveTo>
                  <a:cubicBezTo>
                    <a:pt x="0" y="77770"/>
                    <a:pt x="77770" y="0"/>
                    <a:pt x="173705" y="0"/>
                  </a:cubicBezTo>
                  <a:lnTo>
                    <a:pt x="3549853" y="0"/>
                  </a:lnTo>
                  <a:cubicBezTo>
                    <a:pt x="3645788" y="0"/>
                    <a:pt x="3723558" y="77770"/>
                    <a:pt x="3723558" y="173705"/>
                  </a:cubicBezTo>
                  <a:lnTo>
                    <a:pt x="3723558" y="1563349"/>
                  </a:lnTo>
                  <a:cubicBezTo>
                    <a:pt x="3723558" y="1659284"/>
                    <a:pt x="3645788" y="1737054"/>
                    <a:pt x="3549853" y="1737054"/>
                  </a:cubicBezTo>
                  <a:lnTo>
                    <a:pt x="173705" y="1737054"/>
                  </a:lnTo>
                  <a:cubicBezTo>
                    <a:pt x="77770" y="1737054"/>
                    <a:pt x="0" y="1659284"/>
                    <a:pt x="0" y="1563349"/>
                  </a:cubicBezTo>
                  <a:lnTo>
                    <a:pt x="0" y="173705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4">
                <a:hueOff val="3465231"/>
                <a:satOff val="-15989"/>
                <a:lumOff val="588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4755" tIns="87687" rIns="87686" bIns="521951" numCol="1" spcCol="1270" anchor="t" anchorCtr="0">
              <a:noAutofit/>
            </a:bodyPr>
            <a:lstStyle/>
            <a:p>
              <a:pPr marL="114297" lvl="1" indent="-114297" algn="r" defTabSz="55561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S" sz="1250" b="1" dirty="0"/>
            </a:p>
          </p:txBody>
        </p:sp>
        <p:sp>
          <p:nvSpPr>
            <p:cNvPr id="6" name="Forma libre 13">
              <a:extLst>
                <a:ext uri="{FF2B5EF4-FFF2-40B4-BE49-F238E27FC236}">
                  <a16:creationId xmlns:a16="http://schemas.microsoft.com/office/drawing/2014/main" id="{78A21CB4-6F17-A3A2-6CDF-841BD736D523}"/>
                </a:ext>
              </a:extLst>
            </p:cNvPr>
            <p:cNvSpPr/>
            <p:nvPr/>
          </p:nvSpPr>
          <p:spPr>
            <a:xfrm>
              <a:off x="1933903" y="1051672"/>
              <a:ext cx="3237188" cy="1737054"/>
            </a:xfrm>
            <a:custGeom>
              <a:avLst/>
              <a:gdLst>
                <a:gd name="connsiteX0" fmla="*/ 0 w 4069321"/>
                <a:gd name="connsiteY0" fmla="*/ 173705 h 1737054"/>
                <a:gd name="connsiteX1" fmla="*/ 173705 w 4069321"/>
                <a:gd name="connsiteY1" fmla="*/ 0 h 1737054"/>
                <a:gd name="connsiteX2" fmla="*/ 3895616 w 4069321"/>
                <a:gd name="connsiteY2" fmla="*/ 0 h 1737054"/>
                <a:gd name="connsiteX3" fmla="*/ 4069321 w 4069321"/>
                <a:gd name="connsiteY3" fmla="*/ 173705 h 1737054"/>
                <a:gd name="connsiteX4" fmla="*/ 4069321 w 4069321"/>
                <a:gd name="connsiteY4" fmla="*/ 1563349 h 1737054"/>
                <a:gd name="connsiteX5" fmla="*/ 3895616 w 4069321"/>
                <a:gd name="connsiteY5" fmla="*/ 1737054 h 1737054"/>
                <a:gd name="connsiteX6" fmla="*/ 173705 w 4069321"/>
                <a:gd name="connsiteY6" fmla="*/ 1737054 h 1737054"/>
                <a:gd name="connsiteX7" fmla="*/ 0 w 4069321"/>
                <a:gd name="connsiteY7" fmla="*/ 1563349 h 1737054"/>
                <a:gd name="connsiteX8" fmla="*/ 0 w 4069321"/>
                <a:gd name="connsiteY8" fmla="*/ 173705 h 1737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69321" h="1737054">
                  <a:moveTo>
                    <a:pt x="0" y="173705"/>
                  </a:moveTo>
                  <a:cubicBezTo>
                    <a:pt x="0" y="77770"/>
                    <a:pt x="77770" y="0"/>
                    <a:pt x="173705" y="0"/>
                  </a:cubicBezTo>
                  <a:lnTo>
                    <a:pt x="3895616" y="0"/>
                  </a:lnTo>
                  <a:cubicBezTo>
                    <a:pt x="3991551" y="0"/>
                    <a:pt x="4069321" y="77770"/>
                    <a:pt x="4069321" y="173705"/>
                  </a:cubicBezTo>
                  <a:lnTo>
                    <a:pt x="4069321" y="1563349"/>
                  </a:lnTo>
                  <a:cubicBezTo>
                    <a:pt x="4069321" y="1659284"/>
                    <a:pt x="3991551" y="1737054"/>
                    <a:pt x="3895616" y="1737054"/>
                  </a:cubicBezTo>
                  <a:lnTo>
                    <a:pt x="173705" y="1737054"/>
                  </a:lnTo>
                  <a:cubicBezTo>
                    <a:pt x="77770" y="1737054"/>
                    <a:pt x="0" y="1659284"/>
                    <a:pt x="0" y="1563349"/>
                  </a:cubicBezTo>
                  <a:lnTo>
                    <a:pt x="0" y="173705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87" tIns="87687" rIns="1308484" bIns="521951" numCol="1" spcCol="1270" anchor="t" anchorCtr="0">
              <a:noAutofit/>
            </a:bodyPr>
            <a:lstStyle/>
            <a:p>
              <a:pPr marL="114297" lvl="1" indent="-114297" defTabSz="55561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S" sz="1250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E36A8141-2FE7-DCEE-E37B-984720502287}"/>
                </a:ext>
              </a:extLst>
            </p:cNvPr>
            <p:cNvSpPr txBox="1"/>
            <p:nvPr/>
          </p:nvSpPr>
          <p:spPr>
            <a:xfrm>
              <a:off x="6343275" y="2614729"/>
              <a:ext cx="2107107" cy="1078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700" b="1" dirty="0">
                  <a:solidFill>
                    <a:schemeClr val="bg1"/>
                  </a:solidFill>
                </a:rPr>
                <a:t>HUMANITAS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ED1CDA5C-FAA2-0B71-15B7-A7CC5078D265}"/>
                </a:ext>
              </a:extLst>
            </p:cNvPr>
            <p:cNvSpPr txBox="1"/>
            <p:nvPr/>
          </p:nvSpPr>
          <p:spPr>
            <a:xfrm>
              <a:off x="8534399" y="4834175"/>
              <a:ext cx="1713187" cy="1838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s-ES" dirty="0">
                  <a:latin typeface="Catamaran Light" panose="020B0604020202020204" charset="0"/>
                  <a:cs typeface="Catamaran Light" panose="020B0604020202020204" charset="0"/>
                </a:rPr>
                <a:t>Compromiso cívico-social</a:t>
              </a:r>
            </a:p>
            <a:p>
              <a:pPr lvl="0"/>
              <a:r>
                <a:rPr lang="es-ES" dirty="0">
                  <a:latin typeface="Catamaran Light" panose="020B0604020202020204" charset="0"/>
                  <a:cs typeface="Catamaran Light" panose="020B0604020202020204" charset="0"/>
                </a:rPr>
                <a:t>Compromiso ético-político</a:t>
              </a:r>
            </a:p>
            <a:p>
              <a:pPr lvl="0"/>
              <a:r>
                <a:rPr lang="es-ES" dirty="0">
                  <a:latin typeface="Catamaran Light" panose="020B0604020202020204" charset="0"/>
                  <a:cs typeface="Catamaran Light" panose="020B0604020202020204" charset="0"/>
                </a:rPr>
                <a:t>Conciencia social</a:t>
              </a:r>
            </a:p>
            <a:p>
              <a:pPr lvl="0"/>
              <a:r>
                <a:rPr lang="es-ES" dirty="0">
                  <a:latin typeface="Catamaran Light" panose="020B0604020202020204" charset="0"/>
                  <a:cs typeface="Catamaran Light" panose="020B0604020202020204" charset="0"/>
                </a:rPr>
                <a:t>Formación ética</a:t>
              </a:r>
            </a:p>
            <a:p>
              <a:pPr algn="r"/>
              <a:endParaRPr lang="es-ES" sz="1230" dirty="0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88A98C41-746D-CC0D-02CF-B57774238642}"/>
                </a:ext>
              </a:extLst>
            </p:cNvPr>
            <p:cNvSpPr txBox="1"/>
            <p:nvPr/>
          </p:nvSpPr>
          <p:spPr>
            <a:xfrm>
              <a:off x="2013123" y="4845464"/>
              <a:ext cx="2571200" cy="1842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s-ES" dirty="0">
                  <a:latin typeface="Catamaran Light" panose="020B0604020202020204" charset="0"/>
                  <a:cs typeface="Catamaran Light" panose="020B0604020202020204" charset="0"/>
                </a:rPr>
                <a:t>Espiritualidad</a:t>
              </a:r>
            </a:p>
            <a:p>
              <a:pPr lvl="0"/>
              <a:r>
                <a:rPr lang="es-ES" dirty="0">
                  <a:latin typeface="Catamaran Light" panose="020B0604020202020204" charset="0"/>
                  <a:cs typeface="Catamaran Light" panose="020B0604020202020204" charset="0"/>
                </a:rPr>
                <a:t>Opción radical de </a:t>
              </a:r>
            </a:p>
            <a:p>
              <a:pPr lvl="0"/>
              <a:r>
                <a:rPr lang="es-ES" dirty="0">
                  <a:latin typeface="Catamaran Light" panose="020B0604020202020204" charset="0"/>
                  <a:cs typeface="Catamaran Light" panose="020B0604020202020204" charset="0"/>
                </a:rPr>
                <a:t>sentido de la persona</a:t>
              </a:r>
            </a:p>
            <a:p>
              <a:pPr lvl="0"/>
              <a:r>
                <a:rPr lang="es-ES" dirty="0">
                  <a:latin typeface="Catamaran Light" panose="020B0604020202020204" charset="0"/>
                  <a:cs typeface="Catamaran Light" panose="020B0604020202020204" charset="0"/>
                </a:rPr>
                <a:t>Directriz del comportamiento ético</a:t>
              </a:r>
            </a:p>
            <a:p>
              <a:pPr lvl="0"/>
              <a:r>
                <a:rPr lang="es-ES" dirty="0">
                  <a:latin typeface="Catamaran Light" panose="020B0604020202020204" charset="0"/>
                  <a:cs typeface="Catamaran Light" panose="020B0604020202020204" charset="0"/>
                </a:rPr>
                <a:t>Apertura a la Trascendencia</a:t>
              </a:r>
            </a:p>
            <a:p>
              <a:endParaRPr lang="es-ES" sz="1250" dirty="0"/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716654B5-60F2-2B7B-E7B2-F05785B994D6}"/>
                </a:ext>
              </a:extLst>
            </p:cNvPr>
            <p:cNvSpPr txBox="1"/>
            <p:nvPr/>
          </p:nvSpPr>
          <p:spPr>
            <a:xfrm>
              <a:off x="8324850" y="1075162"/>
              <a:ext cx="2110226" cy="1366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s-ES" dirty="0">
                  <a:latin typeface="Catamaran Light" panose="020B0604020202020204" charset="0"/>
                  <a:cs typeface="Catamaran Light" panose="020B0604020202020204" charset="0"/>
                </a:rPr>
                <a:t>Maduración humana</a:t>
              </a:r>
            </a:p>
            <a:p>
              <a:pPr lvl="0"/>
              <a:r>
                <a:rPr lang="es-ES" dirty="0">
                  <a:latin typeface="Catamaran Light" panose="020B0604020202020204" charset="0"/>
                  <a:cs typeface="Catamaran Light" panose="020B0604020202020204" charset="0"/>
                </a:rPr>
                <a:t>Formación integral</a:t>
              </a:r>
            </a:p>
            <a:p>
              <a:pPr lvl="0"/>
              <a:r>
                <a:rPr lang="es-ES" dirty="0">
                  <a:latin typeface="Catamaran Light" panose="020B0604020202020204" charset="0"/>
                  <a:cs typeface="Catamaran Light" panose="020B0604020202020204" charset="0"/>
                </a:rPr>
                <a:t>Valores</a:t>
              </a:r>
            </a:p>
            <a:p>
              <a:pPr lvl="0"/>
              <a:r>
                <a:rPr lang="es-ES" dirty="0">
                  <a:latin typeface="Catamaran Light" panose="020B0604020202020204" charset="0"/>
                  <a:cs typeface="Catamaran Light" panose="020B0604020202020204" charset="0"/>
                </a:rPr>
                <a:t>Todos los hombres</a:t>
              </a:r>
            </a:p>
            <a:p>
              <a:pPr lvl="0"/>
              <a:r>
                <a:rPr lang="es-ES" dirty="0">
                  <a:latin typeface="Catamaran Light" panose="020B0604020202020204" charset="0"/>
                  <a:cs typeface="Catamaran Light" panose="020B0604020202020204" charset="0"/>
                </a:rPr>
                <a:t>Interdisciplinariedad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EDE6D59A-F754-05BF-F498-F6EE55539F4C}"/>
                </a:ext>
              </a:extLst>
            </p:cNvPr>
            <p:cNvSpPr txBox="1"/>
            <p:nvPr/>
          </p:nvSpPr>
          <p:spPr>
            <a:xfrm>
              <a:off x="2020480" y="1127022"/>
              <a:ext cx="2164246" cy="1680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50" dirty="0">
                  <a:latin typeface="Catamaran Light" panose="020B0604020202020204" charset="0"/>
                  <a:cs typeface="Catamaran Light" panose="020B0604020202020204" charset="0"/>
                </a:rPr>
                <a:t>Excelencia profesional</a:t>
              </a:r>
            </a:p>
            <a:p>
              <a:r>
                <a:rPr lang="es-ES" sz="1250" dirty="0">
                  <a:latin typeface="Catamaran Light" panose="020B0604020202020204" charset="0"/>
                  <a:cs typeface="Catamaran Light" panose="020B0604020202020204" charset="0"/>
                </a:rPr>
                <a:t>Competencia práctica</a:t>
              </a:r>
            </a:p>
            <a:p>
              <a:r>
                <a:rPr lang="es-ES" sz="1250" dirty="0">
                  <a:latin typeface="Catamaran Light" panose="020B0604020202020204" charset="0"/>
                  <a:cs typeface="Catamaran Light" panose="020B0604020202020204" charset="0"/>
                </a:rPr>
                <a:t>Competencias para la resolución de problemas del mundo</a:t>
              </a:r>
            </a:p>
            <a:p>
              <a:r>
                <a:rPr lang="es-ES" sz="1250" dirty="0">
                  <a:latin typeface="Catamaran Light" panose="020B0604020202020204" charset="0"/>
                  <a:cs typeface="Catamaran Light" panose="020B0604020202020204" charset="0"/>
                </a:rPr>
                <a:t>Conocimientos, destrezas…</a:t>
              </a:r>
            </a:p>
          </p:txBody>
        </p: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55AB0137-0BC1-2E00-F8D6-AAAE71AE28B8}"/>
                </a:ext>
              </a:extLst>
            </p:cNvPr>
            <p:cNvGrpSpPr/>
            <p:nvPr/>
          </p:nvGrpSpPr>
          <p:grpSpPr>
            <a:xfrm>
              <a:off x="3430592" y="940314"/>
              <a:ext cx="5497286" cy="5547422"/>
              <a:chOff x="3430592" y="940314"/>
              <a:chExt cx="5497286" cy="5547422"/>
            </a:xfrm>
          </p:grpSpPr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84CB711E-27D0-B268-AE78-4459B36E194C}"/>
                  </a:ext>
                </a:extLst>
              </p:cNvPr>
              <p:cNvSpPr/>
              <p:nvPr/>
            </p:nvSpPr>
            <p:spPr>
              <a:xfrm>
                <a:off x="3430592" y="940314"/>
                <a:ext cx="5497286" cy="5547422"/>
              </a:xfrm>
              <a:prstGeom prst="ellipse">
                <a:avLst/>
              </a:prstGeom>
              <a:solidFill>
                <a:srgbClr val="D9D9D9">
                  <a:alpha val="4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800"/>
              </a:p>
            </p:txBody>
          </p:sp>
          <p:grpSp>
            <p:nvGrpSpPr>
              <p:cNvPr id="14" name="Grupo 13">
                <a:extLst>
                  <a:ext uri="{FF2B5EF4-FFF2-40B4-BE49-F238E27FC236}">
                    <a16:creationId xmlns:a16="http://schemas.microsoft.com/office/drawing/2014/main" id="{38567061-EC5A-46D2-5B45-7AD9607E19B9}"/>
                  </a:ext>
                </a:extLst>
              </p:cNvPr>
              <p:cNvGrpSpPr/>
              <p:nvPr/>
            </p:nvGrpSpPr>
            <p:grpSpPr>
              <a:xfrm>
                <a:off x="3728397" y="1246807"/>
                <a:ext cx="5030956" cy="4970392"/>
                <a:chOff x="2195056" y="1362079"/>
                <a:chExt cx="4945146" cy="4816990"/>
              </a:xfrm>
            </p:grpSpPr>
            <p:sp>
              <p:nvSpPr>
                <p:cNvPr id="15" name="Forma libre 14">
                  <a:extLst>
                    <a:ext uri="{FF2B5EF4-FFF2-40B4-BE49-F238E27FC236}">
                      <a16:creationId xmlns:a16="http://schemas.microsoft.com/office/drawing/2014/main" id="{054FC879-8201-CBEB-57C7-C366D174025E}"/>
                    </a:ext>
                  </a:extLst>
                </p:cNvPr>
                <p:cNvSpPr/>
                <p:nvPr/>
              </p:nvSpPr>
              <p:spPr>
                <a:xfrm>
                  <a:off x="2195056" y="1362079"/>
                  <a:ext cx="2350451" cy="2350451"/>
                </a:xfrm>
                <a:custGeom>
                  <a:avLst/>
                  <a:gdLst>
                    <a:gd name="connsiteX0" fmla="*/ 0 w 2350451"/>
                    <a:gd name="connsiteY0" fmla="*/ 2350451 h 2350451"/>
                    <a:gd name="connsiteX1" fmla="*/ 2350451 w 2350451"/>
                    <a:gd name="connsiteY1" fmla="*/ 0 h 2350451"/>
                    <a:gd name="connsiteX2" fmla="*/ 2350451 w 2350451"/>
                    <a:gd name="connsiteY2" fmla="*/ 2350451 h 2350451"/>
                    <a:gd name="connsiteX3" fmla="*/ 0 w 2350451"/>
                    <a:gd name="connsiteY3" fmla="*/ 2350451 h 2350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50451" h="2350451">
                      <a:moveTo>
                        <a:pt x="0" y="2350451"/>
                      </a:moveTo>
                      <a:cubicBezTo>
                        <a:pt x="0" y="1052333"/>
                        <a:pt x="1052333" y="0"/>
                        <a:pt x="2350451" y="0"/>
                      </a:cubicBezTo>
                      <a:lnTo>
                        <a:pt x="2350451" y="2350451"/>
                      </a:lnTo>
                      <a:lnTo>
                        <a:pt x="0" y="235045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scene3d>
                  <a:camera prst="orthographicFront"/>
                  <a:lightRig rig="threePt" dir="t">
                    <a:rot lat="0" lon="0" rev="7500000"/>
                  </a:lightRig>
                </a:scene3d>
                <a:sp3d prstMaterial="plastic">
                  <a:bevelT w="127000" h="25400" prst="relaxedInset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859119" tIns="859119" rIns="170688" bIns="170688" numCol="1" spcCol="1270" anchor="ctr" anchorCtr="0">
                  <a:noAutofit/>
                </a:bodyPr>
                <a:lstStyle/>
                <a:p>
                  <a:pPr algn="ctr" defTabSz="1066773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s-ES" sz="2700" b="1" dirty="0">
                    <a:solidFill>
                      <a:schemeClr val="bg1"/>
                    </a:solidFill>
                    <a:latin typeface="Livvic" pitchFamily="2" charset="0"/>
                  </a:endParaRPr>
                </a:p>
              </p:txBody>
            </p:sp>
            <p:sp>
              <p:nvSpPr>
                <p:cNvPr id="16" name="Forma libre 15">
                  <a:extLst>
                    <a:ext uri="{FF2B5EF4-FFF2-40B4-BE49-F238E27FC236}">
                      <a16:creationId xmlns:a16="http://schemas.microsoft.com/office/drawing/2014/main" id="{D8531B32-3449-FA37-4AFB-4081F0D31C8C}"/>
                    </a:ext>
                  </a:extLst>
                </p:cNvPr>
                <p:cNvSpPr/>
                <p:nvPr/>
              </p:nvSpPr>
              <p:spPr>
                <a:xfrm>
                  <a:off x="4697604" y="1369601"/>
                  <a:ext cx="2350451" cy="2350451"/>
                </a:xfrm>
                <a:custGeom>
                  <a:avLst/>
                  <a:gdLst>
                    <a:gd name="connsiteX0" fmla="*/ 0 w 2350451"/>
                    <a:gd name="connsiteY0" fmla="*/ 2350451 h 2350451"/>
                    <a:gd name="connsiteX1" fmla="*/ 2350451 w 2350451"/>
                    <a:gd name="connsiteY1" fmla="*/ 0 h 2350451"/>
                    <a:gd name="connsiteX2" fmla="*/ 2350451 w 2350451"/>
                    <a:gd name="connsiteY2" fmla="*/ 2350451 h 2350451"/>
                    <a:gd name="connsiteX3" fmla="*/ 0 w 2350451"/>
                    <a:gd name="connsiteY3" fmla="*/ 2350451 h 2350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50451" h="2350451">
                      <a:moveTo>
                        <a:pt x="0" y="0"/>
                      </a:moveTo>
                      <a:cubicBezTo>
                        <a:pt x="1298118" y="0"/>
                        <a:pt x="2350451" y="1052333"/>
                        <a:pt x="2350451" y="2350451"/>
                      </a:cubicBezTo>
                      <a:lnTo>
                        <a:pt x="0" y="235045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scene3d>
                  <a:camera prst="orthographicFront"/>
                  <a:lightRig rig="threePt" dir="t">
                    <a:rot lat="0" lon="0" rev="7500000"/>
                  </a:lightRig>
                </a:scene3d>
                <a:sp3d prstMaterial="plastic">
                  <a:bevelT w="127000" h="25400" prst="relaxedInset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4">
                    <a:hueOff val="3465231"/>
                    <a:satOff val="-15989"/>
                    <a:lumOff val="588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42240" tIns="830671" rIns="830671" bIns="142240" numCol="1" spcCol="1270" anchor="ctr" anchorCtr="0">
                  <a:noAutofit/>
                </a:bodyPr>
                <a:lstStyle/>
                <a:p>
                  <a:pPr algn="ctr" defTabSz="888978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s-ES" sz="2000" b="1" dirty="0"/>
                </a:p>
              </p:txBody>
            </p:sp>
            <p:sp>
              <p:nvSpPr>
                <p:cNvPr id="17" name="Forma libre 16">
                  <a:extLst>
                    <a:ext uri="{FF2B5EF4-FFF2-40B4-BE49-F238E27FC236}">
                      <a16:creationId xmlns:a16="http://schemas.microsoft.com/office/drawing/2014/main" id="{CE7E4DBA-4714-5B4B-E8B9-346CD7170E39}"/>
                    </a:ext>
                  </a:extLst>
                </p:cNvPr>
                <p:cNvSpPr/>
                <p:nvPr/>
              </p:nvSpPr>
              <p:spPr>
                <a:xfrm>
                  <a:off x="4697604" y="3828617"/>
                  <a:ext cx="2350451" cy="2350452"/>
                </a:xfrm>
                <a:custGeom>
                  <a:avLst/>
                  <a:gdLst>
                    <a:gd name="connsiteX0" fmla="*/ 0 w 2350451"/>
                    <a:gd name="connsiteY0" fmla="*/ 2350451 h 2350451"/>
                    <a:gd name="connsiteX1" fmla="*/ 2350451 w 2350451"/>
                    <a:gd name="connsiteY1" fmla="*/ 0 h 2350451"/>
                    <a:gd name="connsiteX2" fmla="*/ 2350451 w 2350451"/>
                    <a:gd name="connsiteY2" fmla="*/ 2350451 h 2350451"/>
                    <a:gd name="connsiteX3" fmla="*/ 0 w 2350451"/>
                    <a:gd name="connsiteY3" fmla="*/ 2350451 h 2350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50451" h="2350451">
                      <a:moveTo>
                        <a:pt x="2350451" y="0"/>
                      </a:moveTo>
                      <a:cubicBezTo>
                        <a:pt x="2350451" y="1298118"/>
                        <a:pt x="1298118" y="2350451"/>
                        <a:pt x="0" y="2350451"/>
                      </a:cubicBezTo>
                      <a:lnTo>
                        <a:pt x="0" y="0"/>
                      </a:lnTo>
                      <a:lnTo>
                        <a:pt x="2350451" y="0"/>
                      </a:lnTo>
                      <a:close/>
                    </a:path>
                  </a:pathLst>
                </a:custGeom>
                <a:solidFill>
                  <a:srgbClr val="1D3E76"/>
                </a:solidFill>
                <a:scene3d>
                  <a:camera prst="orthographicFront"/>
                  <a:lightRig rig="threePt" dir="t">
                    <a:rot lat="0" lon="0" rev="7500000"/>
                  </a:lightRig>
                </a:scene3d>
                <a:sp3d prstMaterial="plastic">
                  <a:bevelT w="127000" h="25400" prst="relaxedInset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4">
                    <a:hueOff val="6930461"/>
                    <a:satOff val="-31979"/>
                    <a:lumOff val="1177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99136" tIns="199137" rIns="887567" bIns="887567" numCol="1" spcCol="1270" anchor="ctr" anchorCtr="0">
                  <a:noAutofit/>
                </a:bodyPr>
                <a:lstStyle/>
                <a:p>
                  <a:pPr algn="ctr" defTabSz="1244569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s-ES" sz="2000" b="1" dirty="0">
                    <a:latin typeface="Livvic" pitchFamily="2" charset="0"/>
                  </a:endParaRPr>
                </a:p>
              </p:txBody>
            </p:sp>
            <p:sp>
              <p:nvSpPr>
                <p:cNvPr id="18" name="Forma libre 17">
                  <a:extLst>
                    <a:ext uri="{FF2B5EF4-FFF2-40B4-BE49-F238E27FC236}">
                      <a16:creationId xmlns:a16="http://schemas.microsoft.com/office/drawing/2014/main" id="{273B5E71-E740-5698-1E63-BBFDB572A37D}"/>
                    </a:ext>
                  </a:extLst>
                </p:cNvPr>
                <p:cNvSpPr/>
                <p:nvPr/>
              </p:nvSpPr>
              <p:spPr>
                <a:xfrm>
                  <a:off x="2238585" y="3828618"/>
                  <a:ext cx="2350451" cy="2350451"/>
                </a:xfrm>
                <a:custGeom>
                  <a:avLst/>
                  <a:gdLst>
                    <a:gd name="connsiteX0" fmla="*/ 0 w 2350451"/>
                    <a:gd name="connsiteY0" fmla="*/ 2350451 h 2350451"/>
                    <a:gd name="connsiteX1" fmla="*/ 2350451 w 2350451"/>
                    <a:gd name="connsiteY1" fmla="*/ 0 h 2350451"/>
                    <a:gd name="connsiteX2" fmla="*/ 2350451 w 2350451"/>
                    <a:gd name="connsiteY2" fmla="*/ 2350451 h 2350451"/>
                    <a:gd name="connsiteX3" fmla="*/ 0 w 2350451"/>
                    <a:gd name="connsiteY3" fmla="*/ 2350451 h 2350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50451" h="2350451">
                      <a:moveTo>
                        <a:pt x="2350451" y="2350451"/>
                      </a:moveTo>
                      <a:cubicBezTo>
                        <a:pt x="1052333" y="2350451"/>
                        <a:pt x="0" y="1298118"/>
                        <a:pt x="0" y="0"/>
                      </a:cubicBezTo>
                      <a:lnTo>
                        <a:pt x="2350451" y="0"/>
                      </a:lnTo>
                      <a:lnTo>
                        <a:pt x="2350451" y="2350451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scene3d>
                  <a:camera prst="orthographicFront"/>
                  <a:lightRig rig="threePt" dir="t">
                    <a:rot lat="0" lon="0" rev="7500000"/>
                  </a:lightRig>
                </a:scene3d>
                <a:sp3d prstMaterial="plastic">
                  <a:bevelT w="127000" h="25400" prst="relaxedInset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4">
                    <a:hueOff val="10395692"/>
                    <a:satOff val="-47968"/>
                    <a:lumOff val="1765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887567" tIns="199135" rIns="199136" bIns="887567" numCol="1" spcCol="1270" anchor="ctr" anchorCtr="0">
                  <a:noAutofit/>
                </a:bodyPr>
                <a:lstStyle/>
                <a:p>
                  <a:pPr algn="ctr" defTabSz="1244569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S" sz="2700" b="1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    </a:t>
                  </a:r>
                  <a:endParaRPr lang="es-ES" sz="2700" b="1" dirty="0">
                    <a:solidFill>
                      <a:schemeClr val="accent6">
                        <a:lumMod val="50000"/>
                      </a:schemeClr>
                    </a:solidFill>
                    <a:latin typeface="Livvic" pitchFamily="2" charset="0"/>
                  </a:endParaRPr>
                </a:p>
              </p:txBody>
            </p:sp>
            <p:sp>
              <p:nvSpPr>
                <p:cNvPr id="19" name="Flecha circular 18">
                  <a:extLst>
                    <a:ext uri="{FF2B5EF4-FFF2-40B4-BE49-F238E27FC236}">
                      <a16:creationId xmlns:a16="http://schemas.microsoft.com/office/drawing/2014/main" id="{87BE3E5B-EAD6-D0AA-6722-D738481741D3}"/>
                    </a:ext>
                  </a:extLst>
                </p:cNvPr>
                <p:cNvSpPr/>
                <p:nvPr/>
              </p:nvSpPr>
              <p:spPr>
                <a:xfrm>
                  <a:off x="4237556" y="3285789"/>
                  <a:ext cx="811530" cy="705678"/>
                </a:xfrm>
                <a:prstGeom prst="circularArrow">
                  <a:avLst/>
                </a:prstGeom>
                <a:scene3d>
                  <a:camera prst="orthographicFront"/>
                  <a:lightRig rig="threePt" dir="t">
                    <a:rot lat="0" lon="0" rev="7500000"/>
                  </a:lightRig>
                </a:scene3d>
                <a:sp3d z="152400" extrusionH="63500" prstMaterial="matte">
                  <a:bevelT w="50800" h="19050" prst="relaxedInset"/>
                  <a:contourClr>
                    <a:schemeClr val="bg1"/>
                  </a:contourClr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4"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es-ES" sz="1800"/>
                </a:p>
              </p:txBody>
            </p:sp>
            <p:sp>
              <p:nvSpPr>
                <p:cNvPr id="20" name="Flecha circular 19">
                  <a:extLst>
                    <a:ext uri="{FF2B5EF4-FFF2-40B4-BE49-F238E27FC236}">
                      <a16:creationId xmlns:a16="http://schemas.microsoft.com/office/drawing/2014/main" id="{892E58AA-6584-8E2E-1C19-0EEFE0B13A5A}"/>
                    </a:ext>
                  </a:extLst>
                </p:cNvPr>
                <p:cNvSpPr/>
                <p:nvPr/>
              </p:nvSpPr>
              <p:spPr>
                <a:xfrm rot="10800000">
                  <a:off x="4237556" y="3557204"/>
                  <a:ext cx="811530" cy="705678"/>
                </a:xfrm>
                <a:prstGeom prst="circularArrow">
                  <a:avLst/>
                </a:prstGeom>
                <a:scene3d>
                  <a:camera prst="orthographicFront"/>
                  <a:lightRig rig="threePt" dir="t">
                    <a:rot lat="0" lon="0" rev="7500000"/>
                  </a:lightRig>
                </a:scene3d>
                <a:sp3d z="152400" extrusionH="63500" prstMaterial="matte">
                  <a:bevelT w="50800" h="19050" prst="relaxedInset"/>
                  <a:contourClr>
                    <a:schemeClr val="bg1"/>
                  </a:contourClr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4"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es-ES" sz="1800"/>
                </a:p>
              </p:txBody>
            </p:sp>
            <p:sp>
              <p:nvSpPr>
                <p:cNvPr id="21" name="CuadroTexto 20">
                  <a:extLst>
                    <a:ext uri="{FF2B5EF4-FFF2-40B4-BE49-F238E27FC236}">
                      <a16:creationId xmlns:a16="http://schemas.microsoft.com/office/drawing/2014/main" id="{7E70019A-4D47-E2A2-F766-5B3E49AD6853}"/>
                    </a:ext>
                  </a:extLst>
                </p:cNvPr>
                <p:cNvSpPr txBox="1"/>
                <p:nvPr/>
              </p:nvSpPr>
              <p:spPr>
                <a:xfrm>
                  <a:off x="4711748" y="2674409"/>
                  <a:ext cx="2428454" cy="5051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2300" b="1" dirty="0">
                      <a:solidFill>
                        <a:schemeClr val="bg1"/>
                      </a:solidFill>
                      <a:latin typeface="Livvic" pitchFamily="2" charset="0"/>
                    </a:rPr>
                    <a:t>HUMANITAS</a:t>
                  </a:r>
                </a:p>
              </p:txBody>
            </p:sp>
          </p:grpSp>
        </p:grpSp>
      </p:grp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4D92F50-D8FE-392E-AAD1-02B66AC9A17F}"/>
              </a:ext>
            </a:extLst>
          </p:cNvPr>
          <p:cNvSpPr txBox="1"/>
          <p:nvPr/>
        </p:nvSpPr>
        <p:spPr>
          <a:xfrm>
            <a:off x="4383564" y="2920840"/>
            <a:ext cx="1469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Livvic" pitchFamily="2" charset="0"/>
              </a:rPr>
              <a:t>IUSTITIA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720FB36-E631-E0AA-51D8-1B2761AD0039}"/>
              </a:ext>
            </a:extLst>
          </p:cNvPr>
          <p:cNvSpPr txBox="1"/>
          <p:nvPr/>
        </p:nvSpPr>
        <p:spPr>
          <a:xfrm>
            <a:off x="2416702" y="1432083"/>
            <a:ext cx="1731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Livvic" pitchFamily="2" charset="0"/>
              </a:rPr>
              <a:t>UTILITAS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235AA73-6CD1-4B32-5CA2-FDFD18E6F19E}"/>
              </a:ext>
            </a:extLst>
          </p:cNvPr>
          <p:cNvSpPr txBox="1"/>
          <p:nvPr/>
        </p:nvSpPr>
        <p:spPr>
          <a:xfrm>
            <a:off x="2705824" y="2944345"/>
            <a:ext cx="1058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Livvic" pitchFamily="2" charset="0"/>
                <a:cs typeface="Catamaran Light" panose="020B0604020202020204" charset="0"/>
              </a:rPr>
              <a:t>FIDES</a:t>
            </a:r>
          </a:p>
        </p:txBody>
      </p:sp>
    </p:spTree>
    <p:extLst>
      <p:ext uri="{BB962C8B-B14F-4D97-AF65-F5344CB8AC3E}">
        <p14:creationId xmlns:p14="http://schemas.microsoft.com/office/powerpoint/2010/main" val="1732673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9">
          <a:extLst>
            <a:ext uri="{FF2B5EF4-FFF2-40B4-BE49-F238E27FC236}">
              <a16:creationId xmlns:a16="http://schemas.microsoft.com/office/drawing/2014/main" id="{F816E0CB-14C6-A999-6AD4-07F7F9B83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Google Shape;2331;p85">
            <a:extLst>
              <a:ext uri="{FF2B5EF4-FFF2-40B4-BE49-F238E27FC236}">
                <a16:creationId xmlns:a16="http://schemas.microsoft.com/office/drawing/2014/main" id="{7246DC3C-2CA5-576C-50F1-AE320B46A9BD}"/>
              </a:ext>
            </a:extLst>
          </p:cNvPr>
          <p:cNvSpPr/>
          <p:nvPr/>
        </p:nvSpPr>
        <p:spPr>
          <a:xfrm>
            <a:off x="0" y="1024467"/>
            <a:ext cx="4572000" cy="37761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32" name="Google Shape;2332;p85">
            <a:extLst>
              <a:ext uri="{FF2B5EF4-FFF2-40B4-BE49-F238E27FC236}">
                <a16:creationId xmlns:a16="http://schemas.microsoft.com/office/drawing/2014/main" id="{A029BD93-AD1D-07FF-330F-88A567E22E0C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59717" y="199664"/>
            <a:ext cx="4677083" cy="4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INSPIRACIÓN IGNACIANA EN EL DISEÑO</a:t>
            </a:r>
            <a:endParaRPr dirty="0"/>
          </a:p>
        </p:txBody>
      </p:sp>
      <p:cxnSp>
        <p:nvCxnSpPr>
          <p:cNvPr id="2333" name="Google Shape;2333;p85">
            <a:extLst>
              <a:ext uri="{FF2B5EF4-FFF2-40B4-BE49-F238E27FC236}">
                <a16:creationId xmlns:a16="http://schemas.microsoft.com/office/drawing/2014/main" id="{68DB15BA-B0AC-A873-A35A-5736CD76CBCB}"/>
              </a:ext>
            </a:extLst>
          </p:cNvPr>
          <p:cNvCxnSpPr/>
          <p:nvPr/>
        </p:nvCxnSpPr>
        <p:spPr>
          <a:xfrm>
            <a:off x="-150641" y="942475"/>
            <a:ext cx="2748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35" name="Google Shape;2335;p85">
            <a:extLst>
              <a:ext uri="{FF2B5EF4-FFF2-40B4-BE49-F238E27FC236}">
                <a16:creationId xmlns:a16="http://schemas.microsoft.com/office/drawing/2014/main" id="{E880FB56-3D7D-060D-1BCA-BC01A597FEB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0266" y="2571750"/>
            <a:ext cx="4157134" cy="5705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/>
            <a:r>
              <a:rPr lang="es-ES" b="1" dirty="0">
                <a:solidFill>
                  <a:schemeClr val="bg2">
                    <a:lumMod val="50000"/>
                  </a:schemeClr>
                </a:solidFill>
              </a:rPr>
              <a:t>Utilitas: </a:t>
            </a:r>
            <a:r>
              <a:rPr lang="es-ES" sz="1200" dirty="0"/>
              <a:t>búsqueda de competencia técnica y excelencia, pero al servicio de algo mayor. Que lo útil no se vuelva utilitarista. En elección libre sin las presiones del mercado.</a:t>
            </a:r>
          </a:p>
          <a:p>
            <a:pPr marL="0" lvl="0" indent="0" algn="l"/>
            <a:endParaRPr lang="es-ES" sz="1200" dirty="0"/>
          </a:p>
          <a:p>
            <a:pPr marL="0" lvl="0" indent="0" algn="l"/>
            <a:r>
              <a:rPr lang="es-ES" b="1" dirty="0" err="1">
                <a:solidFill>
                  <a:schemeClr val="bg2">
                    <a:lumMod val="50000"/>
                  </a:schemeClr>
                </a:solidFill>
              </a:rPr>
              <a:t>Iustitia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es-ES" sz="1200" dirty="0"/>
              <a:t>creación de propuestas que interpelen y se vinculen con los grandes desafíos del mundo: cambio climático, inclusión, accesibilidad, consumo responsable.</a:t>
            </a:r>
          </a:p>
          <a:p>
            <a:pPr marL="0" lvl="0" indent="0" algn="l"/>
            <a:endParaRPr lang="es-ES" dirty="0"/>
          </a:p>
          <a:p>
            <a:pPr marL="0" lvl="0" indent="0" algn="l"/>
            <a:r>
              <a:rPr lang="es-ES" b="1" dirty="0" err="1">
                <a:solidFill>
                  <a:schemeClr val="bg2">
                    <a:lumMod val="50000"/>
                  </a:schemeClr>
                </a:solidFill>
              </a:rPr>
              <a:t>Humanitas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es-ES" sz="1200" dirty="0"/>
              <a:t>formación del gusto, del juicio estético, del diálogo con la historia, la cultura, el arte y la experiencia humana.</a:t>
            </a:r>
          </a:p>
          <a:p>
            <a:pPr marL="0" lvl="0" indent="0" algn="l"/>
            <a:endParaRPr lang="es-ES" sz="1200" b="1" dirty="0"/>
          </a:p>
          <a:p>
            <a:pPr marL="0" lvl="0" indent="0" algn="l"/>
            <a:r>
              <a:rPr lang="es-ES" b="1" dirty="0">
                <a:solidFill>
                  <a:schemeClr val="bg2">
                    <a:lumMod val="50000"/>
                  </a:schemeClr>
                </a:solidFill>
              </a:rPr>
              <a:t>Fides: </a:t>
            </a:r>
            <a:r>
              <a:rPr lang="es-ES" sz="1200" dirty="0"/>
              <a:t>espacio para la interioridad, la pregunta por el sentido, la conexión espiritual o trascendente que alimenta toda creatividad genuina.</a:t>
            </a:r>
          </a:p>
        </p:txBody>
      </p:sp>
      <p:pic>
        <p:nvPicPr>
          <p:cNvPr id="2336" name="Google Shape;2336;p85">
            <a:extLst>
              <a:ext uri="{FF2B5EF4-FFF2-40B4-BE49-F238E27FC236}">
                <a16:creationId xmlns:a16="http://schemas.microsoft.com/office/drawing/2014/main" id="{9600702C-A53F-4C79-58F8-F39C7893CCA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657" t="15270" r="41865" b="26331"/>
          <a:stretch/>
        </p:blipFill>
        <p:spPr>
          <a:xfrm>
            <a:off x="6820728" y="2512440"/>
            <a:ext cx="2063453" cy="88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Un grupo de personas sentadas alrededor de una mesa">
            <a:extLst>
              <a:ext uri="{FF2B5EF4-FFF2-40B4-BE49-F238E27FC236}">
                <a16:creationId xmlns:a16="http://schemas.microsoft.com/office/drawing/2014/main" id="{06FC07DA-EB3E-45A0-2749-917C78913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091" y="1508476"/>
            <a:ext cx="4157134" cy="277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56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7">
          <a:extLst>
            <a:ext uri="{FF2B5EF4-FFF2-40B4-BE49-F238E27FC236}">
              <a16:creationId xmlns:a16="http://schemas.microsoft.com/office/drawing/2014/main" id="{FC762187-122F-981F-EA46-89CD2232D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ista lateral de perfil de un hombre inteligente y enfocado sentado detrás de un escritorio de madera en el interior del desván y haciendo un dibujo de engendramiento, mida el pensamiento distante sobre el resultado">
            <a:extLst>
              <a:ext uri="{FF2B5EF4-FFF2-40B4-BE49-F238E27FC236}">
                <a16:creationId xmlns:a16="http://schemas.microsoft.com/office/drawing/2014/main" id="{F8784067-6BED-2AF8-559B-EEBFC644DA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4" t="16022" r="4831" b="30565"/>
          <a:stretch>
            <a:fillRect/>
          </a:stretch>
        </p:blipFill>
        <p:spPr bwMode="auto">
          <a:xfrm>
            <a:off x="0" y="1652787"/>
            <a:ext cx="6541371" cy="274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71" name="Google Shape;2371;p87">
            <a:extLst>
              <a:ext uri="{FF2B5EF4-FFF2-40B4-BE49-F238E27FC236}">
                <a16:creationId xmlns:a16="http://schemas.microsoft.com/office/drawing/2014/main" id="{BF9BFF92-F2DD-DCD2-F85C-97482A0FF616}"/>
              </a:ext>
            </a:extLst>
          </p:cNvPr>
          <p:cNvSpPr/>
          <p:nvPr/>
        </p:nvSpPr>
        <p:spPr>
          <a:xfrm>
            <a:off x="4945325" y="2201075"/>
            <a:ext cx="4217400" cy="21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72" name="Google Shape;2372;p87">
            <a:extLst>
              <a:ext uri="{FF2B5EF4-FFF2-40B4-BE49-F238E27FC236}">
                <a16:creationId xmlns:a16="http://schemas.microsoft.com/office/drawing/2014/main" id="{562AB422-6137-DCE3-0B05-39EE6F81C13B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5859725" y="964550"/>
            <a:ext cx="2690400" cy="9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03.</a:t>
            </a:r>
            <a:endParaRPr dirty="0"/>
          </a:p>
        </p:txBody>
      </p:sp>
      <p:cxnSp>
        <p:nvCxnSpPr>
          <p:cNvPr id="2373" name="Google Shape;2373;p87">
            <a:extLst>
              <a:ext uri="{FF2B5EF4-FFF2-40B4-BE49-F238E27FC236}">
                <a16:creationId xmlns:a16="http://schemas.microsoft.com/office/drawing/2014/main" id="{12066FC6-7E0C-9FBD-595E-05FB10EE5514}"/>
              </a:ext>
            </a:extLst>
          </p:cNvPr>
          <p:cNvCxnSpPr/>
          <p:nvPr/>
        </p:nvCxnSpPr>
        <p:spPr>
          <a:xfrm>
            <a:off x="7039475" y="1925525"/>
            <a:ext cx="2268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374" name="Google Shape;2374;p87">
            <a:extLst>
              <a:ext uri="{FF2B5EF4-FFF2-40B4-BE49-F238E27FC236}">
                <a16:creationId xmlns:a16="http://schemas.microsoft.com/office/drawing/2014/main" id="{25540D62-E3FE-526D-4ABD-D1F7475E377D}"/>
              </a:ext>
            </a:extLst>
          </p:cNvPr>
          <p:cNvGrpSpPr/>
          <p:nvPr/>
        </p:nvGrpSpPr>
        <p:grpSpPr>
          <a:xfrm rot="-5400000">
            <a:off x="-140350" y="687150"/>
            <a:ext cx="1193550" cy="205725"/>
            <a:chOff x="250425" y="4752475"/>
            <a:chExt cx="1193550" cy="205725"/>
          </a:xfrm>
        </p:grpSpPr>
        <p:grpSp>
          <p:nvGrpSpPr>
            <p:cNvPr id="2375" name="Google Shape;2375;p87">
              <a:extLst>
                <a:ext uri="{FF2B5EF4-FFF2-40B4-BE49-F238E27FC236}">
                  <a16:creationId xmlns:a16="http://schemas.microsoft.com/office/drawing/2014/main" id="{272C1CA5-991E-4F96-E864-150C28D59EAF}"/>
                </a:ext>
              </a:extLst>
            </p:cNvPr>
            <p:cNvGrpSpPr/>
            <p:nvPr/>
          </p:nvGrpSpPr>
          <p:grpSpPr>
            <a:xfrm>
              <a:off x="250425" y="4890100"/>
              <a:ext cx="1193550" cy="68100"/>
              <a:chOff x="557300" y="431950"/>
              <a:chExt cx="1193550" cy="68100"/>
            </a:xfrm>
          </p:grpSpPr>
          <p:sp>
            <p:nvSpPr>
              <p:cNvPr id="2376" name="Google Shape;2376;p87">
                <a:extLst>
                  <a:ext uri="{FF2B5EF4-FFF2-40B4-BE49-F238E27FC236}">
                    <a16:creationId xmlns:a16="http://schemas.microsoft.com/office/drawing/2014/main" id="{FDC3F4D1-F1BB-7B72-68DB-641A1425E23D}"/>
                  </a:ext>
                </a:extLst>
              </p:cNvPr>
              <p:cNvSpPr/>
              <p:nvPr/>
            </p:nvSpPr>
            <p:spPr>
              <a:xfrm>
                <a:off x="557300" y="431950"/>
                <a:ext cx="68100" cy="6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87">
                <a:extLst>
                  <a:ext uri="{FF2B5EF4-FFF2-40B4-BE49-F238E27FC236}">
                    <a16:creationId xmlns:a16="http://schemas.microsoft.com/office/drawing/2014/main" id="{079E2770-7A07-85AE-C141-A99E0FBFD64B}"/>
                  </a:ext>
                </a:extLst>
              </p:cNvPr>
              <p:cNvSpPr/>
              <p:nvPr/>
            </p:nvSpPr>
            <p:spPr>
              <a:xfrm>
                <a:off x="744875" y="431950"/>
                <a:ext cx="68100" cy="6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87">
                <a:extLst>
                  <a:ext uri="{FF2B5EF4-FFF2-40B4-BE49-F238E27FC236}">
                    <a16:creationId xmlns:a16="http://schemas.microsoft.com/office/drawing/2014/main" id="{719E8BBF-D4F0-A510-7983-880CEFD0CC05}"/>
                  </a:ext>
                </a:extLst>
              </p:cNvPr>
              <p:cNvSpPr/>
              <p:nvPr/>
            </p:nvSpPr>
            <p:spPr>
              <a:xfrm>
                <a:off x="932450" y="431950"/>
                <a:ext cx="68100" cy="6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87">
                <a:extLst>
                  <a:ext uri="{FF2B5EF4-FFF2-40B4-BE49-F238E27FC236}">
                    <a16:creationId xmlns:a16="http://schemas.microsoft.com/office/drawing/2014/main" id="{56B9BAE4-4019-6DF3-9544-A1FAAD316A11}"/>
                  </a:ext>
                </a:extLst>
              </p:cNvPr>
              <p:cNvSpPr/>
              <p:nvPr/>
            </p:nvSpPr>
            <p:spPr>
              <a:xfrm>
                <a:off x="1120025" y="431950"/>
                <a:ext cx="68100" cy="6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87">
                <a:extLst>
                  <a:ext uri="{FF2B5EF4-FFF2-40B4-BE49-F238E27FC236}">
                    <a16:creationId xmlns:a16="http://schemas.microsoft.com/office/drawing/2014/main" id="{DC47633E-2B38-286E-55B5-D1EC42692A34}"/>
                  </a:ext>
                </a:extLst>
              </p:cNvPr>
              <p:cNvSpPr/>
              <p:nvPr/>
            </p:nvSpPr>
            <p:spPr>
              <a:xfrm>
                <a:off x="1307600" y="431950"/>
                <a:ext cx="68100" cy="6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87">
                <a:extLst>
                  <a:ext uri="{FF2B5EF4-FFF2-40B4-BE49-F238E27FC236}">
                    <a16:creationId xmlns:a16="http://schemas.microsoft.com/office/drawing/2014/main" id="{2452FC2E-A223-1592-45E3-39986B8927CD}"/>
                  </a:ext>
                </a:extLst>
              </p:cNvPr>
              <p:cNvSpPr/>
              <p:nvPr/>
            </p:nvSpPr>
            <p:spPr>
              <a:xfrm>
                <a:off x="1495175" y="431950"/>
                <a:ext cx="68100" cy="6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87">
                <a:extLst>
                  <a:ext uri="{FF2B5EF4-FFF2-40B4-BE49-F238E27FC236}">
                    <a16:creationId xmlns:a16="http://schemas.microsoft.com/office/drawing/2014/main" id="{E30D82C6-C361-3B13-34F5-D3AC8728BFDD}"/>
                  </a:ext>
                </a:extLst>
              </p:cNvPr>
              <p:cNvSpPr/>
              <p:nvPr/>
            </p:nvSpPr>
            <p:spPr>
              <a:xfrm>
                <a:off x="1682750" y="431950"/>
                <a:ext cx="68100" cy="6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83" name="Google Shape;2383;p87">
              <a:extLst>
                <a:ext uri="{FF2B5EF4-FFF2-40B4-BE49-F238E27FC236}">
                  <a16:creationId xmlns:a16="http://schemas.microsoft.com/office/drawing/2014/main" id="{B79D80A2-5047-4E25-5669-FF6AD7553AF7}"/>
                </a:ext>
              </a:extLst>
            </p:cNvPr>
            <p:cNvGrpSpPr/>
            <p:nvPr/>
          </p:nvGrpSpPr>
          <p:grpSpPr>
            <a:xfrm>
              <a:off x="250425" y="4752475"/>
              <a:ext cx="1193550" cy="68100"/>
              <a:chOff x="557300" y="431950"/>
              <a:chExt cx="1193550" cy="68100"/>
            </a:xfrm>
          </p:grpSpPr>
          <p:sp>
            <p:nvSpPr>
              <p:cNvPr id="2384" name="Google Shape;2384;p87">
                <a:extLst>
                  <a:ext uri="{FF2B5EF4-FFF2-40B4-BE49-F238E27FC236}">
                    <a16:creationId xmlns:a16="http://schemas.microsoft.com/office/drawing/2014/main" id="{F4D779C7-9E05-4310-0478-5148A5309E34}"/>
                  </a:ext>
                </a:extLst>
              </p:cNvPr>
              <p:cNvSpPr/>
              <p:nvPr/>
            </p:nvSpPr>
            <p:spPr>
              <a:xfrm>
                <a:off x="557300" y="431950"/>
                <a:ext cx="68100" cy="6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87">
                <a:extLst>
                  <a:ext uri="{FF2B5EF4-FFF2-40B4-BE49-F238E27FC236}">
                    <a16:creationId xmlns:a16="http://schemas.microsoft.com/office/drawing/2014/main" id="{3768DD5A-8E66-F547-C186-4E6B3274276A}"/>
                  </a:ext>
                </a:extLst>
              </p:cNvPr>
              <p:cNvSpPr/>
              <p:nvPr/>
            </p:nvSpPr>
            <p:spPr>
              <a:xfrm>
                <a:off x="744875" y="431950"/>
                <a:ext cx="68100" cy="6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87">
                <a:extLst>
                  <a:ext uri="{FF2B5EF4-FFF2-40B4-BE49-F238E27FC236}">
                    <a16:creationId xmlns:a16="http://schemas.microsoft.com/office/drawing/2014/main" id="{2842FC50-E5E8-B292-C994-48B6E1E64A81}"/>
                  </a:ext>
                </a:extLst>
              </p:cNvPr>
              <p:cNvSpPr/>
              <p:nvPr/>
            </p:nvSpPr>
            <p:spPr>
              <a:xfrm>
                <a:off x="932450" y="431950"/>
                <a:ext cx="68100" cy="6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87">
                <a:extLst>
                  <a:ext uri="{FF2B5EF4-FFF2-40B4-BE49-F238E27FC236}">
                    <a16:creationId xmlns:a16="http://schemas.microsoft.com/office/drawing/2014/main" id="{7F981FE6-7254-E228-87F3-5AC1305C445B}"/>
                  </a:ext>
                </a:extLst>
              </p:cNvPr>
              <p:cNvSpPr/>
              <p:nvPr/>
            </p:nvSpPr>
            <p:spPr>
              <a:xfrm>
                <a:off x="1120025" y="431950"/>
                <a:ext cx="68100" cy="6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87">
                <a:extLst>
                  <a:ext uri="{FF2B5EF4-FFF2-40B4-BE49-F238E27FC236}">
                    <a16:creationId xmlns:a16="http://schemas.microsoft.com/office/drawing/2014/main" id="{ED778CFD-DC79-9F4D-96AE-E493F6A895B0}"/>
                  </a:ext>
                </a:extLst>
              </p:cNvPr>
              <p:cNvSpPr/>
              <p:nvPr/>
            </p:nvSpPr>
            <p:spPr>
              <a:xfrm>
                <a:off x="1307600" y="431950"/>
                <a:ext cx="68100" cy="6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87">
                <a:extLst>
                  <a:ext uri="{FF2B5EF4-FFF2-40B4-BE49-F238E27FC236}">
                    <a16:creationId xmlns:a16="http://schemas.microsoft.com/office/drawing/2014/main" id="{EAA9E124-5473-2A2B-9C91-647CCBDE8ED7}"/>
                  </a:ext>
                </a:extLst>
              </p:cNvPr>
              <p:cNvSpPr/>
              <p:nvPr/>
            </p:nvSpPr>
            <p:spPr>
              <a:xfrm>
                <a:off x="1495175" y="431950"/>
                <a:ext cx="68100" cy="6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87">
                <a:extLst>
                  <a:ext uri="{FF2B5EF4-FFF2-40B4-BE49-F238E27FC236}">
                    <a16:creationId xmlns:a16="http://schemas.microsoft.com/office/drawing/2014/main" id="{613218F4-7373-AE96-01EA-2A72BC869D11}"/>
                  </a:ext>
                </a:extLst>
              </p:cNvPr>
              <p:cNvSpPr/>
              <p:nvPr/>
            </p:nvSpPr>
            <p:spPr>
              <a:xfrm>
                <a:off x="1682750" y="431950"/>
                <a:ext cx="68100" cy="6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93" name="Google Shape;2393;p87">
            <a:extLst>
              <a:ext uri="{FF2B5EF4-FFF2-40B4-BE49-F238E27FC236}">
                <a16:creationId xmlns:a16="http://schemas.microsoft.com/office/drawing/2014/main" id="{3C7FFD04-CFEA-D6BA-B43F-39E5833BF9FF}"/>
              </a:ext>
            </a:extLst>
          </p:cNvPr>
          <p:cNvGrpSpPr/>
          <p:nvPr/>
        </p:nvGrpSpPr>
        <p:grpSpPr>
          <a:xfrm flipH="1">
            <a:off x="402747" y="345672"/>
            <a:ext cx="486100" cy="1193550"/>
            <a:chOff x="8255228" y="345697"/>
            <a:chExt cx="486100" cy="1193550"/>
          </a:xfrm>
        </p:grpSpPr>
        <p:grpSp>
          <p:nvGrpSpPr>
            <p:cNvPr id="2394" name="Google Shape;2394;p87">
              <a:extLst>
                <a:ext uri="{FF2B5EF4-FFF2-40B4-BE49-F238E27FC236}">
                  <a16:creationId xmlns:a16="http://schemas.microsoft.com/office/drawing/2014/main" id="{022C69F9-7F68-1C0C-58CE-244A0CD8A758}"/>
                </a:ext>
              </a:extLst>
            </p:cNvPr>
            <p:cNvGrpSpPr/>
            <p:nvPr/>
          </p:nvGrpSpPr>
          <p:grpSpPr>
            <a:xfrm rot="-5400000">
              <a:off x="8041690" y="839610"/>
              <a:ext cx="1193550" cy="205725"/>
              <a:chOff x="250425" y="4752475"/>
              <a:chExt cx="1193550" cy="205725"/>
            </a:xfrm>
          </p:grpSpPr>
          <p:grpSp>
            <p:nvGrpSpPr>
              <p:cNvPr id="2395" name="Google Shape;2395;p87">
                <a:extLst>
                  <a:ext uri="{FF2B5EF4-FFF2-40B4-BE49-F238E27FC236}">
                    <a16:creationId xmlns:a16="http://schemas.microsoft.com/office/drawing/2014/main" id="{9A0F29A2-722E-D1EB-B5CA-72B1747CF8EA}"/>
                  </a:ext>
                </a:extLst>
              </p:cNvPr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2396" name="Google Shape;2396;p87">
                  <a:extLst>
                    <a:ext uri="{FF2B5EF4-FFF2-40B4-BE49-F238E27FC236}">
                      <a16:creationId xmlns:a16="http://schemas.microsoft.com/office/drawing/2014/main" id="{256F479C-BDD3-F05C-1CF9-055AD109D106}"/>
                    </a:ext>
                  </a:extLst>
                </p:cNvPr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7" name="Google Shape;2397;p87">
                  <a:extLst>
                    <a:ext uri="{FF2B5EF4-FFF2-40B4-BE49-F238E27FC236}">
                      <a16:creationId xmlns:a16="http://schemas.microsoft.com/office/drawing/2014/main" id="{62AEF616-5CD2-D009-61B1-61F1ED70ED98}"/>
                    </a:ext>
                  </a:extLst>
                </p:cNvPr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8" name="Google Shape;2398;p87">
                  <a:extLst>
                    <a:ext uri="{FF2B5EF4-FFF2-40B4-BE49-F238E27FC236}">
                      <a16:creationId xmlns:a16="http://schemas.microsoft.com/office/drawing/2014/main" id="{E92C4020-2351-764E-A3F6-5A62E20CE161}"/>
                    </a:ext>
                  </a:extLst>
                </p:cNvPr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9" name="Google Shape;2399;p87">
                  <a:extLst>
                    <a:ext uri="{FF2B5EF4-FFF2-40B4-BE49-F238E27FC236}">
                      <a16:creationId xmlns:a16="http://schemas.microsoft.com/office/drawing/2014/main" id="{9F0C6DCE-898A-B81A-1A23-58772C70C1CF}"/>
                    </a:ext>
                  </a:extLst>
                </p:cNvPr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0" name="Google Shape;2400;p87">
                  <a:extLst>
                    <a:ext uri="{FF2B5EF4-FFF2-40B4-BE49-F238E27FC236}">
                      <a16:creationId xmlns:a16="http://schemas.microsoft.com/office/drawing/2014/main" id="{8138CD74-4342-E320-CEE5-9449FEC1B03B}"/>
                    </a:ext>
                  </a:extLst>
                </p:cNvPr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1" name="Google Shape;2401;p87">
                  <a:extLst>
                    <a:ext uri="{FF2B5EF4-FFF2-40B4-BE49-F238E27FC236}">
                      <a16:creationId xmlns:a16="http://schemas.microsoft.com/office/drawing/2014/main" id="{B957F6E2-0FF4-4C94-1504-74A28C099E61}"/>
                    </a:ext>
                  </a:extLst>
                </p:cNvPr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2" name="Google Shape;2402;p87">
                  <a:extLst>
                    <a:ext uri="{FF2B5EF4-FFF2-40B4-BE49-F238E27FC236}">
                      <a16:creationId xmlns:a16="http://schemas.microsoft.com/office/drawing/2014/main" id="{28081684-5025-B957-9152-A038C72672E4}"/>
                    </a:ext>
                  </a:extLst>
                </p:cNvPr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03" name="Google Shape;2403;p87">
                <a:extLst>
                  <a:ext uri="{FF2B5EF4-FFF2-40B4-BE49-F238E27FC236}">
                    <a16:creationId xmlns:a16="http://schemas.microsoft.com/office/drawing/2014/main" id="{6ADD0FA3-A87F-3B03-9231-156426AF50A3}"/>
                  </a:ext>
                </a:extLst>
              </p:cNvPr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2404" name="Google Shape;2404;p87">
                  <a:extLst>
                    <a:ext uri="{FF2B5EF4-FFF2-40B4-BE49-F238E27FC236}">
                      <a16:creationId xmlns:a16="http://schemas.microsoft.com/office/drawing/2014/main" id="{7FBE704C-3E2E-837E-B3C7-D3C0B8654DE6}"/>
                    </a:ext>
                  </a:extLst>
                </p:cNvPr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5" name="Google Shape;2405;p87">
                  <a:extLst>
                    <a:ext uri="{FF2B5EF4-FFF2-40B4-BE49-F238E27FC236}">
                      <a16:creationId xmlns:a16="http://schemas.microsoft.com/office/drawing/2014/main" id="{926E13CC-6C77-DD12-302A-2802DBC0A029}"/>
                    </a:ext>
                  </a:extLst>
                </p:cNvPr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6" name="Google Shape;2406;p87">
                  <a:extLst>
                    <a:ext uri="{FF2B5EF4-FFF2-40B4-BE49-F238E27FC236}">
                      <a16:creationId xmlns:a16="http://schemas.microsoft.com/office/drawing/2014/main" id="{6E38A183-8B63-BED1-4AFB-5133F25722EB}"/>
                    </a:ext>
                  </a:extLst>
                </p:cNvPr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7" name="Google Shape;2407;p87">
                  <a:extLst>
                    <a:ext uri="{FF2B5EF4-FFF2-40B4-BE49-F238E27FC236}">
                      <a16:creationId xmlns:a16="http://schemas.microsoft.com/office/drawing/2014/main" id="{EFCF378F-D1DE-1EB5-F94F-E741DB644FB6}"/>
                    </a:ext>
                  </a:extLst>
                </p:cNvPr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8" name="Google Shape;2408;p87">
                  <a:extLst>
                    <a:ext uri="{FF2B5EF4-FFF2-40B4-BE49-F238E27FC236}">
                      <a16:creationId xmlns:a16="http://schemas.microsoft.com/office/drawing/2014/main" id="{139A9CD1-9D51-8F46-98A3-97F4AF172335}"/>
                    </a:ext>
                  </a:extLst>
                </p:cNvPr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9" name="Google Shape;2409;p87">
                  <a:extLst>
                    <a:ext uri="{FF2B5EF4-FFF2-40B4-BE49-F238E27FC236}">
                      <a16:creationId xmlns:a16="http://schemas.microsoft.com/office/drawing/2014/main" id="{D03DBFD2-B9AB-EF09-5B73-19020BF65681}"/>
                    </a:ext>
                  </a:extLst>
                </p:cNvPr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0" name="Google Shape;2410;p87">
                  <a:extLst>
                    <a:ext uri="{FF2B5EF4-FFF2-40B4-BE49-F238E27FC236}">
                      <a16:creationId xmlns:a16="http://schemas.microsoft.com/office/drawing/2014/main" id="{A46D87D6-2C3C-3BC6-A9D5-FBCFAEDC7FA8}"/>
                    </a:ext>
                  </a:extLst>
                </p:cNvPr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411" name="Google Shape;2411;p87">
              <a:extLst>
                <a:ext uri="{FF2B5EF4-FFF2-40B4-BE49-F238E27FC236}">
                  <a16:creationId xmlns:a16="http://schemas.microsoft.com/office/drawing/2014/main" id="{BDADE710-1052-DB63-2384-DA1E029FAAC1}"/>
                </a:ext>
              </a:extLst>
            </p:cNvPr>
            <p:cNvGrpSpPr/>
            <p:nvPr/>
          </p:nvGrpSpPr>
          <p:grpSpPr>
            <a:xfrm rot="-5400000">
              <a:off x="7761315" y="839610"/>
              <a:ext cx="1193550" cy="205725"/>
              <a:chOff x="250425" y="4752475"/>
              <a:chExt cx="1193550" cy="205725"/>
            </a:xfrm>
          </p:grpSpPr>
          <p:grpSp>
            <p:nvGrpSpPr>
              <p:cNvPr id="2412" name="Google Shape;2412;p87">
                <a:extLst>
                  <a:ext uri="{FF2B5EF4-FFF2-40B4-BE49-F238E27FC236}">
                    <a16:creationId xmlns:a16="http://schemas.microsoft.com/office/drawing/2014/main" id="{62C1283D-CEB0-56F4-DBA7-2B5C5C010B4B}"/>
                  </a:ext>
                </a:extLst>
              </p:cNvPr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2413" name="Google Shape;2413;p87">
                  <a:extLst>
                    <a:ext uri="{FF2B5EF4-FFF2-40B4-BE49-F238E27FC236}">
                      <a16:creationId xmlns:a16="http://schemas.microsoft.com/office/drawing/2014/main" id="{EFC8ECF5-E6D0-9F43-1F8E-DCE54160C988}"/>
                    </a:ext>
                  </a:extLst>
                </p:cNvPr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4" name="Google Shape;2414;p87">
                  <a:extLst>
                    <a:ext uri="{FF2B5EF4-FFF2-40B4-BE49-F238E27FC236}">
                      <a16:creationId xmlns:a16="http://schemas.microsoft.com/office/drawing/2014/main" id="{B41A8120-7DA1-D308-70C5-00840453A67F}"/>
                    </a:ext>
                  </a:extLst>
                </p:cNvPr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5" name="Google Shape;2415;p87">
                  <a:extLst>
                    <a:ext uri="{FF2B5EF4-FFF2-40B4-BE49-F238E27FC236}">
                      <a16:creationId xmlns:a16="http://schemas.microsoft.com/office/drawing/2014/main" id="{3072C740-1BA8-68DD-8EB5-2CA67BD0709A}"/>
                    </a:ext>
                  </a:extLst>
                </p:cNvPr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6" name="Google Shape;2416;p87">
                  <a:extLst>
                    <a:ext uri="{FF2B5EF4-FFF2-40B4-BE49-F238E27FC236}">
                      <a16:creationId xmlns:a16="http://schemas.microsoft.com/office/drawing/2014/main" id="{8196FBC5-0A25-10AE-0D83-361AFA3C72F8}"/>
                    </a:ext>
                  </a:extLst>
                </p:cNvPr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7" name="Google Shape;2417;p87">
                  <a:extLst>
                    <a:ext uri="{FF2B5EF4-FFF2-40B4-BE49-F238E27FC236}">
                      <a16:creationId xmlns:a16="http://schemas.microsoft.com/office/drawing/2014/main" id="{1D315F7E-8393-9385-1430-DD8CF1AB5ED4}"/>
                    </a:ext>
                  </a:extLst>
                </p:cNvPr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8" name="Google Shape;2418;p87">
                  <a:extLst>
                    <a:ext uri="{FF2B5EF4-FFF2-40B4-BE49-F238E27FC236}">
                      <a16:creationId xmlns:a16="http://schemas.microsoft.com/office/drawing/2014/main" id="{E0EEAA65-482D-6D87-D536-DFCB0D2688EB}"/>
                    </a:ext>
                  </a:extLst>
                </p:cNvPr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9" name="Google Shape;2419;p87">
                  <a:extLst>
                    <a:ext uri="{FF2B5EF4-FFF2-40B4-BE49-F238E27FC236}">
                      <a16:creationId xmlns:a16="http://schemas.microsoft.com/office/drawing/2014/main" id="{E02F8CF6-2CA8-5759-EF23-E2A002D18C9A}"/>
                    </a:ext>
                  </a:extLst>
                </p:cNvPr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20" name="Google Shape;2420;p87">
                <a:extLst>
                  <a:ext uri="{FF2B5EF4-FFF2-40B4-BE49-F238E27FC236}">
                    <a16:creationId xmlns:a16="http://schemas.microsoft.com/office/drawing/2014/main" id="{7E6567B5-16C0-7DC7-7C0C-0B0628100E37}"/>
                  </a:ext>
                </a:extLst>
              </p:cNvPr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2421" name="Google Shape;2421;p87">
                  <a:extLst>
                    <a:ext uri="{FF2B5EF4-FFF2-40B4-BE49-F238E27FC236}">
                      <a16:creationId xmlns:a16="http://schemas.microsoft.com/office/drawing/2014/main" id="{51E60B23-DDCE-A1D6-6BCF-FEBA3CFCB192}"/>
                    </a:ext>
                  </a:extLst>
                </p:cNvPr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2" name="Google Shape;2422;p87">
                  <a:extLst>
                    <a:ext uri="{FF2B5EF4-FFF2-40B4-BE49-F238E27FC236}">
                      <a16:creationId xmlns:a16="http://schemas.microsoft.com/office/drawing/2014/main" id="{A7A3728D-D470-1E2E-9B43-51ABD32E33F8}"/>
                    </a:ext>
                  </a:extLst>
                </p:cNvPr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3" name="Google Shape;2423;p87">
                  <a:extLst>
                    <a:ext uri="{FF2B5EF4-FFF2-40B4-BE49-F238E27FC236}">
                      <a16:creationId xmlns:a16="http://schemas.microsoft.com/office/drawing/2014/main" id="{F84DBFE3-DBED-F854-5CCD-01B119F078C9}"/>
                    </a:ext>
                  </a:extLst>
                </p:cNvPr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4" name="Google Shape;2424;p87">
                  <a:extLst>
                    <a:ext uri="{FF2B5EF4-FFF2-40B4-BE49-F238E27FC236}">
                      <a16:creationId xmlns:a16="http://schemas.microsoft.com/office/drawing/2014/main" id="{EDBE5F64-E96C-6E6D-1503-095B160AF7EC}"/>
                    </a:ext>
                  </a:extLst>
                </p:cNvPr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5" name="Google Shape;2425;p87">
                  <a:extLst>
                    <a:ext uri="{FF2B5EF4-FFF2-40B4-BE49-F238E27FC236}">
                      <a16:creationId xmlns:a16="http://schemas.microsoft.com/office/drawing/2014/main" id="{633F29AE-0944-0722-5ACA-EFAA6B037E1F}"/>
                    </a:ext>
                  </a:extLst>
                </p:cNvPr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6" name="Google Shape;2426;p87">
                  <a:extLst>
                    <a:ext uri="{FF2B5EF4-FFF2-40B4-BE49-F238E27FC236}">
                      <a16:creationId xmlns:a16="http://schemas.microsoft.com/office/drawing/2014/main" id="{8D007EBD-1D7C-D64F-457C-A437D5BE6947}"/>
                    </a:ext>
                  </a:extLst>
                </p:cNvPr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7" name="Google Shape;2427;p87">
                  <a:extLst>
                    <a:ext uri="{FF2B5EF4-FFF2-40B4-BE49-F238E27FC236}">
                      <a16:creationId xmlns:a16="http://schemas.microsoft.com/office/drawing/2014/main" id="{52FAE87A-CC39-39F1-E62A-48246216836C}"/>
                    </a:ext>
                  </a:extLst>
                </p:cNvPr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8" name="Google Shape;1851;p69">
            <a:extLst>
              <a:ext uri="{FF2B5EF4-FFF2-40B4-BE49-F238E27FC236}">
                <a16:creationId xmlns:a16="http://schemas.microsoft.com/office/drawing/2014/main" id="{A71FA120-5FF6-30A9-3EAA-9507FE2232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92713" y="2379663"/>
            <a:ext cx="3357562" cy="124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 Black"/>
              <a:buNone/>
              <a:defRPr sz="36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Montserrat Black"/>
              <a:buNone/>
              <a:defRPr sz="6000" b="0" i="0" u="none" strike="noStrike" cap="none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Montserrat Black"/>
              <a:buNone/>
              <a:defRPr sz="6000" b="0" i="0" u="none" strike="noStrike" cap="none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Montserrat Black"/>
              <a:buNone/>
              <a:defRPr sz="6000" b="0" i="0" u="none" strike="noStrike" cap="none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Montserrat Black"/>
              <a:buNone/>
              <a:defRPr sz="6000" b="0" i="0" u="none" strike="noStrike" cap="none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Montserrat Black"/>
              <a:buNone/>
              <a:defRPr sz="6000" b="0" i="0" u="none" strike="noStrike" cap="none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Montserrat Black"/>
              <a:buNone/>
              <a:defRPr sz="6000" b="0" i="0" u="none" strike="noStrike" cap="none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Montserrat Black"/>
              <a:buNone/>
              <a:defRPr sz="6000" b="0" i="0" u="none" strike="noStrike" cap="none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Montserrat Black"/>
              <a:buNone/>
              <a:defRPr sz="6000" b="0" i="0" u="none" strike="noStrike" cap="none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pPr algn="l"/>
            <a:r>
              <a:rPr lang="es-ES" dirty="0"/>
              <a:t>DESIGN THINKING</a:t>
            </a:r>
          </a:p>
        </p:txBody>
      </p:sp>
      <p:sp>
        <p:nvSpPr>
          <p:cNvPr id="9" name="Google Shape;1852;p69">
            <a:extLst>
              <a:ext uri="{FF2B5EF4-FFF2-40B4-BE49-F238E27FC236}">
                <a16:creationId xmlns:a16="http://schemas.microsoft.com/office/drawing/2014/main" id="{781FE772-B0D4-1570-BCE6-78B8E08FB2E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638800" y="3571875"/>
            <a:ext cx="2911475" cy="60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Medium"/>
              <a:buNone/>
              <a:defRPr sz="16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 Medium"/>
              <a:buNone/>
              <a:defRPr sz="2800" b="0" i="0" u="none" strike="noStrike" cap="non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 Medium"/>
              <a:buNone/>
              <a:defRPr sz="2800" b="0" i="0" u="none" strike="noStrike" cap="non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 Medium"/>
              <a:buNone/>
              <a:defRPr sz="2800" b="0" i="0" u="none" strike="noStrike" cap="non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 Medium"/>
              <a:buNone/>
              <a:defRPr sz="2800" b="0" i="0" u="none" strike="noStrike" cap="non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 Medium"/>
              <a:buNone/>
              <a:defRPr sz="2800" b="0" i="0" u="none" strike="noStrike" cap="non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 Medium"/>
              <a:buNone/>
              <a:defRPr sz="2800" b="0" i="0" u="none" strike="noStrike" cap="non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 Medium"/>
              <a:buNone/>
              <a:defRPr sz="2800" b="0" i="0" u="none" strike="noStrike" cap="non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 Medium"/>
              <a:buNone/>
              <a:defRPr sz="2800" b="0" i="0" u="none" strike="noStrike" cap="non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 algn="l"/>
            <a:r>
              <a:rPr lang="es-ES" sz="1400" dirty="0"/>
              <a:t>Metodología creación productos y servicios satisfacción consumidores </a:t>
            </a:r>
          </a:p>
        </p:txBody>
      </p:sp>
    </p:spTree>
    <p:extLst>
      <p:ext uri="{BB962C8B-B14F-4D97-AF65-F5344CB8AC3E}">
        <p14:creationId xmlns:p14="http://schemas.microsoft.com/office/powerpoint/2010/main" val="166639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8FA6F8-DCEA-61CB-4F40-7EB37AAB2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Fases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3CE5461A-EFF1-13AC-AD7B-808413EE9A00}"/>
              </a:ext>
            </a:extLst>
          </p:cNvPr>
          <p:cNvGrpSpPr/>
          <p:nvPr/>
        </p:nvGrpSpPr>
        <p:grpSpPr>
          <a:xfrm>
            <a:off x="2343114" y="670577"/>
            <a:ext cx="4210077" cy="3951500"/>
            <a:chOff x="2292314" y="526643"/>
            <a:chExt cx="4210077" cy="3951500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CE2114DF-6EFE-FCC5-6E4F-4F72ED95C898}"/>
                </a:ext>
              </a:extLst>
            </p:cNvPr>
            <p:cNvGrpSpPr/>
            <p:nvPr/>
          </p:nvGrpSpPr>
          <p:grpSpPr>
            <a:xfrm>
              <a:off x="2292314" y="526643"/>
              <a:ext cx="4210077" cy="3951500"/>
              <a:chOff x="2292314" y="526643"/>
              <a:chExt cx="4210077" cy="3951500"/>
            </a:xfrm>
          </p:grpSpPr>
          <p:sp>
            <p:nvSpPr>
              <p:cNvPr id="10" name="Google Shape;3405;p135">
                <a:extLst>
                  <a:ext uri="{FF2B5EF4-FFF2-40B4-BE49-F238E27FC236}">
                    <a16:creationId xmlns:a16="http://schemas.microsoft.com/office/drawing/2014/main" id="{8CF5F661-932D-3010-159C-946FF3CA13B0}"/>
                  </a:ext>
                </a:extLst>
              </p:cNvPr>
              <p:cNvSpPr/>
              <p:nvPr/>
            </p:nvSpPr>
            <p:spPr>
              <a:xfrm rot="20925605">
                <a:off x="2612427" y="2574068"/>
                <a:ext cx="1323768" cy="1731492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704" extrusionOk="0">
                    <a:moveTo>
                      <a:pt x="491" y="1"/>
                    </a:moveTo>
                    <a:lnTo>
                      <a:pt x="0" y="455"/>
                    </a:lnTo>
                    <a:lnTo>
                      <a:pt x="238" y="455"/>
                    </a:lnTo>
                    <a:cubicBezTo>
                      <a:pt x="253" y="1025"/>
                      <a:pt x="635" y="1530"/>
                      <a:pt x="1183" y="1703"/>
                    </a:cubicBezTo>
                    <a:lnTo>
                      <a:pt x="1024" y="1530"/>
                    </a:lnTo>
                    <a:lnTo>
                      <a:pt x="1291" y="1256"/>
                    </a:lnTo>
                    <a:cubicBezTo>
                      <a:pt x="952" y="1133"/>
                      <a:pt x="721" y="816"/>
                      <a:pt x="707" y="455"/>
                    </a:cubicBezTo>
                    <a:lnTo>
                      <a:pt x="945" y="455"/>
                    </a:lnTo>
                    <a:lnTo>
                      <a:pt x="491" y="1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3406;p135">
                <a:extLst>
                  <a:ext uri="{FF2B5EF4-FFF2-40B4-BE49-F238E27FC236}">
                    <a16:creationId xmlns:a16="http://schemas.microsoft.com/office/drawing/2014/main" id="{421C3F55-28E3-3C93-1689-D129C357F06B}"/>
                  </a:ext>
                </a:extLst>
              </p:cNvPr>
              <p:cNvSpPr/>
              <p:nvPr/>
            </p:nvSpPr>
            <p:spPr>
              <a:xfrm>
                <a:off x="3996266" y="3248391"/>
                <a:ext cx="1809115" cy="1229752"/>
              </a:xfrm>
              <a:custGeom>
                <a:avLst/>
                <a:gdLst/>
                <a:ahLst/>
                <a:cxnLst/>
                <a:rect l="l" t="t" r="r" b="b"/>
                <a:pathLst>
                  <a:path w="1718" h="1285" extrusionOk="0">
                    <a:moveTo>
                      <a:pt x="1256" y="1"/>
                    </a:moveTo>
                    <a:cubicBezTo>
                      <a:pt x="1126" y="332"/>
                      <a:pt x="808" y="556"/>
                      <a:pt x="448" y="570"/>
                    </a:cubicBezTo>
                    <a:lnTo>
                      <a:pt x="448" y="340"/>
                    </a:lnTo>
                    <a:lnTo>
                      <a:pt x="1" y="794"/>
                    </a:lnTo>
                    <a:lnTo>
                      <a:pt x="448" y="1284"/>
                    </a:lnTo>
                    <a:lnTo>
                      <a:pt x="448" y="1032"/>
                    </a:lnTo>
                    <a:cubicBezTo>
                      <a:pt x="1039" y="1025"/>
                      <a:pt x="1551" y="635"/>
                      <a:pt x="1717" y="73"/>
                    </a:cubicBezTo>
                    <a:lnTo>
                      <a:pt x="1717" y="73"/>
                    </a:lnTo>
                    <a:lnTo>
                      <a:pt x="1515" y="260"/>
                    </a:lnTo>
                    <a:lnTo>
                      <a:pt x="1256" y="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3405;p135">
                <a:extLst>
                  <a:ext uri="{FF2B5EF4-FFF2-40B4-BE49-F238E27FC236}">
                    <a16:creationId xmlns:a16="http://schemas.microsoft.com/office/drawing/2014/main" id="{2B30D0F9-879D-2145-D794-A506D3FA9196}"/>
                  </a:ext>
                </a:extLst>
              </p:cNvPr>
              <p:cNvSpPr/>
              <p:nvPr/>
            </p:nvSpPr>
            <p:spPr>
              <a:xfrm rot="12301435">
                <a:off x="5097275" y="1595221"/>
                <a:ext cx="1405116" cy="1732879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704" extrusionOk="0">
                    <a:moveTo>
                      <a:pt x="491" y="1"/>
                    </a:moveTo>
                    <a:lnTo>
                      <a:pt x="0" y="455"/>
                    </a:lnTo>
                    <a:lnTo>
                      <a:pt x="238" y="455"/>
                    </a:lnTo>
                    <a:cubicBezTo>
                      <a:pt x="253" y="1025"/>
                      <a:pt x="635" y="1530"/>
                      <a:pt x="1183" y="1703"/>
                    </a:cubicBezTo>
                    <a:lnTo>
                      <a:pt x="1024" y="1530"/>
                    </a:lnTo>
                    <a:lnTo>
                      <a:pt x="1291" y="1256"/>
                    </a:lnTo>
                    <a:cubicBezTo>
                      <a:pt x="952" y="1133"/>
                      <a:pt x="721" y="816"/>
                      <a:pt x="707" y="455"/>
                    </a:cubicBezTo>
                    <a:lnTo>
                      <a:pt x="945" y="455"/>
                    </a:lnTo>
                    <a:lnTo>
                      <a:pt x="491" y="1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3405;p135">
                <a:extLst>
                  <a:ext uri="{FF2B5EF4-FFF2-40B4-BE49-F238E27FC236}">
                    <a16:creationId xmlns:a16="http://schemas.microsoft.com/office/drawing/2014/main" id="{1D716926-0D6D-A018-EDB6-1530135DDFE4}"/>
                  </a:ext>
                </a:extLst>
              </p:cNvPr>
              <p:cNvSpPr/>
              <p:nvPr/>
            </p:nvSpPr>
            <p:spPr>
              <a:xfrm rot="4051611">
                <a:off x="2496176" y="891263"/>
                <a:ext cx="1323768" cy="1731492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704" extrusionOk="0">
                    <a:moveTo>
                      <a:pt x="491" y="1"/>
                    </a:moveTo>
                    <a:lnTo>
                      <a:pt x="0" y="455"/>
                    </a:lnTo>
                    <a:lnTo>
                      <a:pt x="238" y="455"/>
                    </a:lnTo>
                    <a:cubicBezTo>
                      <a:pt x="253" y="1025"/>
                      <a:pt x="635" y="1530"/>
                      <a:pt x="1183" y="1703"/>
                    </a:cubicBezTo>
                    <a:lnTo>
                      <a:pt x="1024" y="1530"/>
                    </a:lnTo>
                    <a:lnTo>
                      <a:pt x="1291" y="1256"/>
                    </a:lnTo>
                    <a:cubicBezTo>
                      <a:pt x="952" y="1133"/>
                      <a:pt x="721" y="816"/>
                      <a:pt x="707" y="455"/>
                    </a:cubicBezTo>
                    <a:lnTo>
                      <a:pt x="945" y="455"/>
                    </a:lnTo>
                    <a:lnTo>
                      <a:pt x="491" y="1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3405;p135">
                <a:extLst>
                  <a:ext uri="{FF2B5EF4-FFF2-40B4-BE49-F238E27FC236}">
                    <a16:creationId xmlns:a16="http://schemas.microsoft.com/office/drawing/2014/main" id="{17656965-A548-4721-EA23-7E8D3C97E7EB}"/>
                  </a:ext>
                </a:extLst>
              </p:cNvPr>
              <p:cNvSpPr/>
              <p:nvPr/>
            </p:nvSpPr>
            <p:spPr>
              <a:xfrm rot="7829532">
                <a:off x="4055312" y="322781"/>
                <a:ext cx="1323768" cy="1731492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704" extrusionOk="0">
                    <a:moveTo>
                      <a:pt x="491" y="1"/>
                    </a:moveTo>
                    <a:lnTo>
                      <a:pt x="0" y="455"/>
                    </a:lnTo>
                    <a:lnTo>
                      <a:pt x="238" y="455"/>
                    </a:lnTo>
                    <a:cubicBezTo>
                      <a:pt x="253" y="1025"/>
                      <a:pt x="635" y="1530"/>
                      <a:pt x="1183" y="1703"/>
                    </a:cubicBezTo>
                    <a:lnTo>
                      <a:pt x="1024" y="1530"/>
                    </a:lnTo>
                    <a:lnTo>
                      <a:pt x="1291" y="1256"/>
                    </a:lnTo>
                    <a:cubicBezTo>
                      <a:pt x="952" y="1133"/>
                      <a:pt x="721" y="816"/>
                      <a:pt x="707" y="455"/>
                    </a:cubicBezTo>
                    <a:lnTo>
                      <a:pt x="945" y="455"/>
                    </a:lnTo>
                    <a:lnTo>
                      <a:pt x="491" y="1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D6691BF7-EB2A-2A12-E6AB-AE934B8D771B}"/>
                </a:ext>
              </a:extLst>
            </p:cNvPr>
            <p:cNvSpPr txBox="1"/>
            <p:nvPr/>
          </p:nvSpPr>
          <p:spPr>
            <a:xfrm rot="286308">
              <a:off x="4092250" y="947446"/>
              <a:ext cx="1075267" cy="3150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kern="100">
                  <a:solidFill>
                    <a:schemeClr val="bg1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EMPATIZAR</a:t>
              </a:r>
              <a:endParaRPr lang="es-ES" sz="1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C6B612C2-D08E-881D-BBD2-F8847D910E55}"/>
                </a:ext>
              </a:extLst>
            </p:cNvPr>
            <p:cNvSpPr txBox="1"/>
            <p:nvPr/>
          </p:nvSpPr>
          <p:spPr>
            <a:xfrm rot="4789842">
              <a:off x="5409813" y="2156685"/>
              <a:ext cx="863600" cy="3150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kern="100" dirty="0">
                  <a:solidFill>
                    <a:schemeClr val="bg1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DEFINIR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107ACF54-C118-139D-23B1-566A8D245716}"/>
                </a:ext>
              </a:extLst>
            </p:cNvPr>
            <p:cNvSpPr txBox="1"/>
            <p:nvPr/>
          </p:nvSpPr>
          <p:spPr>
            <a:xfrm rot="20434058">
              <a:off x="4647375" y="3736018"/>
              <a:ext cx="668867" cy="3150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IDEAR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46DDB484-3362-B725-8B1A-605000642244}"/>
                </a:ext>
              </a:extLst>
            </p:cNvPr>
            <p:cNvSpPr txBox="1"/>
            <p:nvPr/>
          </p:nvSpPr>
          <p:spPr>
            <a:xfrm rot="3279286">
              <a:off x="2644646" y="3338016"/>
              <a:ext cx="1219200" cy="3150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PROTOTIPAR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29854355-8D0E-A1E7-9EFE-83890CF05EEE}"/>
                </a:ext>
              </a:extLst>
            </p:cNvPr>
            <p:cNvSpPr txBox="1"/>
            <p:nvPr/>
          </p:nvSpPr>
          <p:spPr>
            <a:xfrm rot="18466709">
              <a:off x="2638417" y="1577573"/>
              <a:ext cx="872067" cy="3150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TESTEAR</a:t>
              </a:r>
            </a:p>
          </p:txBody>
        </p:sp>
      </p:grpSp>
      <p:sp>
        <p:nvSpPr>
          <p:cNvPr id="15" name="Flecha: pentágono 14">
            <a:extLst>
              <a:ext uri="{FF2B5EF4-FFF2-40B4-BE49-F238E27FC236}">
                <a16:creationId xmlns:a16="http://schemas.microsoft.com/office/drawing/2014/main" id="{2BC7900F-554A-70E5-2C52-960780C3DE7B}"/>
              </a:ext>
            </a:extLst>
          </p:cNvPr>
          <p:cNvSpPr/>
          <p:nvPr/>
        </p:nvSpPr>
        <p:spPr>
          <a:xfrm>
            <a:off x="364067" y="1246923"/>
            <a:ext cx="2414572" cy="1082456"/>
          </a:xfrm>
          <a:prstGeom prst="homePlat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lecha: pentágono 15">
            <a:extLst>
              <a:ext uri="{FF2B5EF4-FFF2-40B4-BE49-F238E27FC236}">
                <a16:creationId xmlns:a16="http://schemas.microsoft.com/office/drawing/2014/main" id="{3B623F6D-F3C2-618F-488D-C69F2BA15F19}"/>
              </a:ext>
            </a:extLst>
          </p:cNvPr>
          <p:cNvSpPr/>
          <p:nvPr/>
        </p:nvSpPr>
        <p:spPr>
          <a:xfrm>
            <a:off x="364067" y="3496607"/>
            <a:ext cx="2606346" cy="1007430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Flecha: pentágono 16">
            <a:extLst>
              <a:ext uri="{FF2B5EF4-FFF2-40B4-BE49-F238E27FC236}">
                <a16:creationId xmlns:a16="http://schemas.microsoft.com/office/drawing/2014/main" id="{59DD42B4-052A-8529-35C3-BC9C5F694071}"/>
              </a:ext>
            </a:extLst>
          </p:cNvPr>
          <p:cNvSpPr/>
          <p:nvPr/>
        </p:nvSpPr>
        <p:spPr>
          <a:xfrm rot="10800000">
            <a:off x="5661136" y="3639460"/>
            <a:ext cx="2657959" cy="922441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lecha: pentágono 17">
            <a:extLst>
              <a:ext uri="{FF2B5EF4-FFF2-40B4-BE49-F238E27FC236}">
                <a16:creationId xmlns:a16="http://schemas.microsoft.com/office/drawing/2014/main" id="{AAA75A8C-36D9-0FC2-1547-97899D90FF27}"/>
              </a:ext>
            </a:extLst>
          </p:cNvPr>
          <p:cNvSpPr/>
          <p:nvPr/>
        </p:nvSpPr>
        <p:spPr>
          <a:xfrm rot="10800000">
            <a:off x="6560654" y="1934008"/>
            <a:ext cx="2657959" cy="905653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Flecha: pentágono 18">
            <a:extLst>
              <a:ext uri="{FF2B5EF4-FFF2-40B4-BE49-F238E27FC236}">
                <a16:creationId xmlns:a16="http://schemas.microsoft.com/office/drawing/2014/main" id="{2706E475-C57F-9FA6-A688-571712F151C0}"/>
              </a:ext>
            </a:extLst>
          </p:cNvPr>
          <p:cNvSpPr/>
          <p:nvPr/>
        </p:nvSpPr>
        <p:spPr>
          <a:xfrm rot="10800000">
            <a:off x="4650364" y="118785"/>
            <a:ext cx="2817236" cy="912106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E30022E-545D-F8BE-D051-77D739BD08F6}"/>
              </a:ext>
            </a:extLst>
          </p:cNvPr>
          <p:cNvSpPr txBox="1"/>
          <p:nvPr/>
        </p:nvSpPr>
        <p:spPr>
          <a:xfrm>
            <a:off x="5229557" y="131168"/>
            <a:ext cx="21763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/>
              <a:t>¿Cuál es el problema?. </a:t>
            </a:r>
            <a:r>
              <a:rPr lang="es-ES" sz="1100" dirty="0"/>
              <a:t>Entender cómo piensan, sus necesidades y lo que es realmente importante para los usuarios</a:t>
            </a:r>
          </a:p>
          <a:p>
            <a:endParaRPr lang="es-ES" sz="11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9776A27-1B61-6FF5-33BB-1F9C379D7FE4}"/>
              </a:ext>
            </a:extLst>
          </p:cNvPr>
          <p:cNvSpPr txBox="1"/>
          <p:nvPr/>
        </p:nvSpPr>
        <p:spPr>
          <a:xfrm>
            <a:off x="6944187" y="1900942"/>
            <a:ext cx="20814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/>
              <a:t>¿Por qué es importante?. </a:t>
            </a:r>
            <a:r>
              <a:rPr lang="es-ES" sz="1100" dirty="0"/>
              <a:t>Sintetizar la información construyendo un punto de partida desde una necesidad significativa para el usuario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6262E2B-B9EB-00F6-5000-D52575840CEA}"/>
              </a:ext>
            </a:extLst>
          </p:cNvPr>
          <p:cNvSpPr txBox="1"/>
          <p:nvPr/>
        </p:nvSpPr>
        <p:spPr>
          <a:xfrm>
            <a:off x="6152115" y="3653270"/>
            <a:ext cx="222627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/>
              <a:t>¿Cómo se resuelve?. </a:t>
            </a:r>
            <a:r>
              <a:rPr lang="es-ES" sz="1100" dirty="0"/>
              <a:t>Idear de manera creativa. Generar muchas ideas, siendo disruptivo e innovador y construyendo en equipo una propuesta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6E91F76-A276-7FC4-8D8D-F9F0823FE453}"/>
              </a:ext>
            </a:extLst>
          </p:cNvPr>
          <p:cNvSpPr txBox="1"/>
          <p:nvPr/>
        </p:nvSpPr>
        <p:spPr>
          <a:xfrm>
            <a:off x="401400" y="3537841"/>
            <a:ext cx="227628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/>
              <a:t>¿Cómo lo creamos? </a:t>
            </a:r>
            <a:r>
              <a:rPr lang="es-ES" sz="1100" dirty="0"/>
              <a:t>Cree, experimente. Desarrollar prototipos rápidos y sencillos que permitan recibir retroalimentación sobre a propuesta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76C4830-970A-B9E2-3107-0E839CBE5D86}"/>
              </a:ext>
            </a:extLst>
          </p:cNvPr>
          <p:cNvSpPr txBox="1"/>
          <p:nvPr/>
        </p:nvSpPr>
        <p:spPr>
          <a:xfrm>
            <a:off x="435896" y="1221383"/>
            <a:ext cx="2101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chemeClr val="bg1"/>
                </a:solidFill>
              </a:rPr>
              <a:t>¿Funciona? </a:t>
            </a:r>
            <a:r>
              <a:rPr lang="es-ES" sz="1100" dirty="0">
                <a:solidFill>
                  <a:schemeClr val="bg1"/>
                </a:solidFill>
              </a:rPr>
              <a:t>Implemente el producto, refine. Simulando un contexto real, comprender mejor al usuario y con su retroalimentación mejorar la propuesta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21D39BE8-6E0B-03FE-7BB7-12744D31B594}"/>
              </a:ext>
            </a:extLst>
          </p:cNvPr>
          <p:cNvSpPr/>
          <p:nvPr/>
        </p:nvSpPr>
        <p:spPr>
          <a:xfrm>
            <a:off x="4248928" y="157344"/>
            <a:ext cx="731250" cy="6888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/>
              <a:t>1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53041439-05C1-5734-9C9E-A2DBF9413CD6}"/>
              </a:ext>
            </a:extLst>
          </p:cNvPr>
          <p:cNvSpPr/>
          <p:nvPr/>
        </p:nvSpPr>
        <p:spPr>
          <a:xfrm>
            <a:off x="6146460" y="2014056"/>
            <a:ext cx="731250" cy="6888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/>
              <a:t>2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3816B5A6-0ABA-3DB7-8B43-5DE0436D5505}"/>
              </a:ext>
            </a:extLst>
          </p:cNvPr>
          <p:cNvSpPr/>
          <p:nvPr/>
        </p:nvSpPr>
        <p:spPr>
          <a:xfrm>
            <a:off x="5422952" y="3717814"/>
            <a:ext cx="731250" cy="6888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/>
              <a:t>3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184D06F4-9208-1782-BC0B-7A0062B75A49}"/>
              </a:ext>
            </a:extLst>
          </p:cNvPr>
          <p:cNvSpPr/>
          <p:nvPr/>
        </p:nvSpPr>
        <p:spPr>
          <a:xfrm>
            <a:off x="2632580" y="3777660"/>
            <a:ext cx="731250" cy="6888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/>
              <a:t>4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772368C3-2ABE-2F24-3B25-450A6160CE00}"/>
              </a:ext>
            </a:extLst>
          </p:cNvPr>
          <p:cNvSpPr/>
          <p:nvPr/>
        </p:nvSpPr>
        <p:spPr>
          <a:xfrm>
            <a:off x="2394000" y="977579"/>
            <a:ext cx="731250" cy="6888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11290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na habitación con un montón de escaleras">
            <a:extLst>
              <a:ext uri="{FF2B5EF4-FFF2-40B4-BE49-F238E27FC236}">
                <a16:creationId xmlns:a16="http://schemas.microsoft.com/office/drawing/2014/main" id="{B28E6EB7-B7CC-CB27-EF14-6346209712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21599" r="14222" b="26280"/>
          <a:stretch>
            <a:fillRect/>
          </a:stretch>
        </p:blipFill>
        <p:spPr bwMode="auto">
          <a:xfrm>
            <a:off x="2636669" y="1827468"/>
            <a:ext cx="6507331" cy="278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42" name="Google Shape;2542;p94"/>
          <p:cNvSpPr/>
          <p:nvPr/>
        </p:nvSpPr>
        <p:spPr>
          <a:xfrm>
            <a:off x="0" y="2194650"/>
            <a:ext cx="4217400" cy="21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2543" name="Google Shape;2543;p94"/>
          <p:cNvCxnSpPr/>
          <p:nvPr/>
        </p:nvCxnSpPr>
        <p:spPr>
          <a:xfrm>
            <a:off x="-170193" y="1925525"/>
            <a:ext cx="2272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4" name="Google Shape;2544;p94"/>
          <p:cNvSpPr txBox="1">
            <a:spLocks noGrp="1"/>
          </p:cNvSpPr>
          <p:nvPr>
            <p:ph type="title"/>
          </p:nvPr>
        </p:nvSpPr>
        <p:spPr>
          <a:xfrm>
            <a:off x="717375" y="2449600"/>
            <a:ext cx="3261958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DESIGN THINKING IGNACIANO</a:t>
            </a:r>
            <a:endParaRPr dirty="0"/>
          </a:p>
        </p:txBody>
      </p:sp>
      <p:grpSp>
        <p:nvGrpSpPr>
          <p:cNvPr id="2545" name="Google Shape;2545;p94"/>
          <p:cNvGrpSpPr/>
          <p:nvPr/>
        </p:nvGrpSpPr>
        <p:grpSpPr>
          <a:xfrm>
            <a:off x="8255228" y="345697"/>
            <a:ext cx="486100" cy="1193550"/>
            <a:chOff x="8255228" y="345697"/>
            <a:chExt cx="486100" cy="1193550"/>
          </a:xfrm>
        </p:grpSpPr>
        <p:grpSp>
          <p:nvGrpSpPr>
            <p:cNvPr id="2546" name="Google Shape;2546;p94"/>
            <p:cNvGrpSpPr/>
            <p:nvPr/>
          </p:nvGrpSpPr>
          <p:grpSpPr>
            <a:xfrm rot="-5400000">
              <a:off x="8041690" y="839610"/>
              <a:ext cx="1193550" cy="205725"/>
              <a:chOff x="250425" y="4752475"/>
              <a:chExt cx="1193550" cy="205725"/>
            </a:xfrm>
          </p:grpSpPr>
          <p:grpSp>
            <p:nvGrpSpPr>
              <p:cNvPr id="2547" name="Google Shape;2547;p94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2548" name="Google Shape;2548;p94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9" name="Google Shape;2549;p94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0" name="Google Shape;2550;p94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1" name="Google Shape;2551;p94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2" name="Google Shape;2552;p94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3" name="Google Shape;2553;p94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4" name="Google Shape;2554;p94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55" name="Google Shape;2555;p94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2556" name="Google Shape;2556;p94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7" name="Google Shape;2557;p94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8" name="Google Shape;2558;p94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9" name="Google Shape;2559;p94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0" name="Google Shape;2560;p94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1" name="Google Shape;2561;p94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2" name="Google Shape;2562;p94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563" name="Google Shape;2563;p94"/>
            <p:cNvGrpSpPr/>
            <p:nvPr/>
          </p:nvGrpSpPr>
          <p:grpSpPr>
            <a:xfrm rot="-5400000">
              <a:off x="7761315" y="839610"/>
              <a:ext cx="1193550" cy="205725"/>
              <a:chOff x="250425" y="4752475"/>
              <a:chExt cx="1193550" cy="205725"/>
            </a:xfrm>
          </p:grpSpPr>
          <p:grpSp>
            <p:nvGrpSpPr>
              <p:cNvPr id="2564" name="Google Shape;2564;p94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2565" name="Google Shape;2565;p94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6" name="Google Shape;2566;p94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7" name="Google Shape;2567;p94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8" name="Google Shape;2568;p94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9" name="Google Shape;2569;p94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0" name="Google Shape;2570;p94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1" name="Google Shape;2571;p94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72" name="Google Shape;2572;p94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2573" name="Google Shape;2573;p94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4" name="Google Shape;2574;p94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5" name="Google Shape;2575;p94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6" name="Google Shape;2576;p94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7" name="Google Shape;2577;p94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8" name="Google Shape;2578;p94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9" name="Google Shape;2579;p94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580" name="Google Shape;2580;p94"/>
          <p:cNvSpPr txBox="1">
            <a:spLocks noGrp="1"/>
          </p:cNvSpPr>
          <p:nvPr>
            <p:ph type="subTitle" idx="1"/>
          </p:nvPr>
        </p:nvSpPr>
        <p:spPr>
          <a:xfrm>
            <a:off x="717375" y="3874491"/>
            <a:ext cx="3149400" cy="4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Una Metodología Propia</a:t>
            </a:r>
            <a:endParaRPr dirty="0"/>
          </a:p>
        </p:txBody>
      </p:sp>
      <p:sp>
        <p:nvSpPr>
          <p:cNvPr id="2581" name="Google Shape;2581;p94"/>
          <p:cNvSpPr txBox="1">
            <a:spLocks noGrp="1"/>
          </p:cNvSpPr>
          <p:nvPr>
            <p:ph type="title" idx="2"/>
          </p:nvPr>
        </p:nvSpPr>
        <p:spPr>
          <a:xfrm>
            <a:off x="717374" y="970925"/>
            <a:ext cx="2356025" cy="9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1801A998-C199-743C-9FF0-C1766DC20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60" y="1692301"/>
            <a:ext cx="2671502" cy="307539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Tx/>
            </a:pPr>
            <a:r>
              <a:rPr lang="en-US" altLang="es-ES" sz="2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Correspondencia</a:t>
            </a:r>
            <a:r>
              <a:rPr lang="en-US" altLang="es-ES" sz="2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entre Design Thinking y </a:t>
            </a:r>
            <a:r>
              <a:rPr lang="en-US" altLang="es-ES" sz="2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</a:t>
            </a:r>
            <a:r>
              <a:rPr lang="en-US" altLang="es-ES" sz="2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s-ES" sz="2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Paradigma</a:t>
            </a:r>
            <a:r>
              <a:rPr lang="en-US" altLang="es-ES" sz="2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s-ES" sz="2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Pedagógico</a:t>
            </a:r>
            <a:r>
              <a:rPr lang="en-US" altLang="es-ES" sz="2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s-ES" sz="2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Ignaciano</a:t>
            </a:r>
            <a:endParaRPr lang="en-US" altLang="es-ES" sz="21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Tx/>
            </a:pPr>
            <a:endParaRPr lang="en-US" altLang="es-ES" sz="2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BD92F78-BF3B-C620-272E-47FBAE8D7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242773"/>
              </p:ext>
            </p:extLst>
          </p:nvPr>
        </p:nvGraphicFramePr>
        <p:xfrm>
          <a:off x="2489200" y="350407"/>
          <a:ext cx="6013432" cy="4522618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778000">
                  <a:extLst>
                    <a:ext uri="{9D8B030D-6E8A-4147-A177-3AD203B41FA5}">
                      <a16:colId xmlns:a16="http://schemas.microsoft.com/office/drawing/2014/main" val="1575037774"/>
                    </a:ext>
                  </a:extLst>
                </a:gridCol>
                <a:gridCol w="1854665">
                  <a:extLst>
                    <a:ext uri="{9D8B030D-6E8A-4147-A177-3AD203B41FA5}">
                      <a16:colId xmlns:a16="http://schemas.microsoft.com/office/drawing/2014/main" val="3920384437"/>
                    </a:ext>
                  </a:extLst>
                </a:gridCol>
                <a:gridCol w="2380767">
                  <a:extLst>
                    <a:ext uri="{9D8B030D-6E8A-4147-A177-3AD203B41FA5}">
                      <a16:colId xmlns:a16="http://schemas.microsoft.com/office/drawing/2014/main" val="609385768"/>
                    </a:ext>
                  </a:extLst>
                </a:gridCol>
              </a:tblGrid>
              <a:tr h="710988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1" cap="none" spc="0" dirty="0" err="1">
                          <a:solidFill>
                            <a:schemeClr val="bg1"/>
                          </a:solidFill>
                          <a:effectLst/>
                        </a:rPr>
                        <a:t>Design</a:t>
                      </a:r>
                      <a:r>
                        <a:rPr lang="es-ES" sz="1400" b="1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ES" sz="1400" b="1" cap="none" spc="0" dirty="0" err="1">
                          <a:solidFill>
                            <a:schemeClr val="bg1"/>
                          </a:solidFill>
                          <a:effectLst/>
                        </a:rPr>
                        <a:t>Thinking</a:t>
                      </a:r>
                      <a:endParaRPr lang="es-ES" sz="1400" b="1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9110" marR="39110" marT="31247" marB="78221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1" cap="none" spc="0" dirty="0">
                          <a:solidFill>
                            <a:schemeClr val="bg1"/>
                          </a:solidFill>
                          <a:effectLst/>
                        </a:rPr>
                        <a:t>Paradigma Pedagógico Ignaciano</a:t>
                      </a:r>
                    </a:p>
                  </a:txBody>
                  <a:tcPr marL="39110" marR="39110" marT="31247" marB="78221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1" cap="none" spc="0" dirty="0">
                          <a:solidFill>
                            <a:schemeClr val="bg1"/>
                          </a:solidFill>
                          <a:effectLst/>
                        </a:rPr>
                        <a:t>Conexión Ignaciana</a:t>
                      </a:r>
                    </a:p>
                  </a:txBody>
                  <a:tcPr marL="39110" marR="39110" marT="31247" marB="78221" anchor="b"/>
                </a:tc>
                <a:extLst>
                  <a:ext uri="{0D108BD9-81ED-4DB2-BD59-A6C34878D82A}">
                    <a16:rowId xmlns:a16="http://schemas.microsoft.com/office/drawing/2014/main" val="1372582654"/>
                  </a:ext>
                </a:extLst>
              </a:tr>
              <a:tr h="723515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1" cap="none" spc="0" dirty="0">
                          <a:solidFill>
                            <a:schemeClr val="tx1"/>
                          </a:solidFill>
                          <a:effectLst/>
                        </a:rPr>
                        <a:t>1. Empatizar</a:t>
                      </a:r>
                      <a:endParaRPr lang="es-ES" sz="1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9110" marR="39110" marT="31247" marB="78221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1" cap="none" spc="0" dirty="0">
                          <a:solidFill>
                            <a:schemeClr val="tx1"/>
                          </a:solidFill>
                          <a:effectLst/>
                        </a:rPr>
                        <a:t>Contextualización</a:t>
                      </a:r>
                      <a:endParaRPr lang="es-ES" sz="1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9110" marR="39110" marT="31247" marB="78221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cap="none" spc="0">
                          <a:solidFill>
                            <a:schemeClr val="tx1"/>
                          </a:solidFill>
                          <a:effectLst/>
                        </a:rPr>
                        <a:t>Conocer la realidad del otro, su historia, entorno y desafíos. Escuchar con atención y compasión.</a:t>
                      </a:r>
                    </a:p>
                  </a:txBody>
                  <a:tcPr marL="39110" marR="39110" marT="31247" marB="78221"/>
                </a:tc>
                <a:extLst>
                  <a:ext uri="{0D108BD9-81ED-4DB2-BD59-A6C34878D82A}">
                    <a16:rowId xmlns:a16="http://schemas.microsoft.com/office/drawing/2014/main" val="31592418"/>
                  </a:ext>
                </a:extLst>
              </a:tr>
              <a:tr h="723515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1" cap="none" spc="0" dirty="0">
                          <a:solidFill>
                            <a:schemeClr val="tx1"/>
                          </a:solidFill>
                          <a:effectLst/>
                        </a:rPr>
                        <a:t>2. Definir</a:t>
                      </a:r>
                      <a:endParaRPr lang="es-ES" sz="1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9110" marR="39110" marT="31247" marB="78221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1" cap="none" spc="0" dirty="0">
                          <a:solidFill>
                            <a:schemeClr val="tx1"/>
                          </a:solidFill>
                          <a:effectLst/>
                        </a:rPr>
                        <a:t>Experiencia</a:t>
                      </a:r>
                      <a:endParaRPr lang="es-ES" sz="1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9110" marR="39110" marT="31247" marB="78221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cap="none" spc="0">
                          <a:solidFill>
                            <a:schemeClr val="tx1"/>
                          </a:solidFill>
                          <a:effectLst/>
                        </a:rPr>
                        <a:t>Identificar el problema desde la vivencia del otro. Hacer propia la experiencia del usuario.</a:t>
                      </a:r>
                    </a:p>
                  </a:txBody>
                  <a:tcPr marL="39110" marR="39110" marT="31247" marB="78221"/>
                </a:tc>
                <a:extLst>
                  <a:ext uri="{0D108BD9-81ED-4DB2-BD59-A6C34878D82A}">
                    <a16:rowId xmlns:a16="http://schemas.microsoft.com/office/drawing/2014/main" val="2418288224"/>
                  </a:ext>
                </a:extLst>
              </a:tr>
              <a:tr h="723515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1" cap="none" spc="0">
                          <a:solidFill>
                            <a:schemeClr val="tx1"/>
                          </a:solidFill>
                          <a:effectLst/>
                        </a:rPr>
                        <a:t>3. Idear</a:t>
                      </a:r>
                      <a:endParaRPr lang="es-ES" sz="14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9110" marR="39110" marT="31247" marB="78221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1" cap="none" spc="0" dirty="0">
                          <a:solidFill>
                            <a:schemeClr val="tx1"/>
                          </a:solidFill>
                          <a:effectLst/>
                        </a:rPr>
                        <a:t>Reflexión</a:t>
                      </a:r>
                      <a:endParaRPr lang="es-ES" sz="1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9110" marR="39110" marT="31247" marB="78221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cap="none" spc="0" dirty="0">
                          <a:solidFill>
                            <a:schemeClr val="tx1"/>
                          </a:solidFill>
                          <a:effectLst/>
                        </a:rPr>
                        <a:t>Imaginar soluciones desde el discernimiento, buscando el mayor bien. Creatividad con sentido.</a:t>
                      </a:r>
                    </a:p>
                  </a:txBody>
                  <a:tcPr marL="39110" marR="39110" marT="31247" marB="78221"/>
                </a:tc>
                <a:extLst>
                  <a:ext uri="{0D108BD9-81ED-4DB2-BD59-A6C34878D82A}">
                    <a16:rowId xmlns:a16="http://schemas.microsoft.com/office/drawing/2014/main" val="2494249560"/>
                  </a:ext>
                </a:extLst>
              </a:tr>
              <a:tr h="723515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1" cap="none" spc="0">
                          <a:solidFill>
                            <a:schemeClr val="tx1"/>
                          </a:solidFill>
                          <a:effectLst/>
                        </a:rPr>
                        <a:t>4. Prototipar</a:t>
                      </a:r>
                      <a:endParaRPr lang="es-ES" sz="14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9110" marR="39110" marT="31247" marB="78221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1" cap="none" spc="0" dirty="0">
                          <a:solidFill>
                            <a:schemeClr val="tx1"/>
                          </a:solidFill>
                          <a:effectLst/>
                        </a:rPr>
                        <a:t>Acción</a:t>
                      </a:r>
                      <a:endParaRPr lang="es-ES" sz="1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9110" marR="39110" marT="31247" marB="78221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cap="none" spc="0">
                          <a:solidFill>
                            <a:schemeClr val="tx1"/>
                          </a:solidFill>
                          <a:effectLst/>
                        </a:rPr>
                        <a:t>Materializar el amor en obras. Actuar con responsabilidad, compromiso y servicio.</a:t>
                      </a:r>
                    </a:p>
                  </a:txBody>
                  <a:tcPr marL="39110" marR="39110" marT="31247" marB="78221"/>
                </a:tc>
                <a:extLst>
                  <a:ext uri="{0D108BD9-81ED-4DB2-BD59-A6C34878D82A}">
                    <a16:rowId xmlns:a16="http://schemas.microsoft.com/office/drawing/2014/main" val="4058318562"/>
                  </a:ext>
                </a:extLst>
              </a:tr>
              <a:tr h="879010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1" cap="none" spc="0" dirty="0">
                          <a:solidFill>
                            <a:schemeClr val="tx1"/>
                          </a:solidFill>
                          <a:effectLst/>
                        </a:rPr>
                        <a:t>5. Testear</a:t>
                      </a:r>
                      <a:endParaRPr lang="es-ES" sz="1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9110" marR="39110" marT="31247" marB="78221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1" cap="none" spc="0" dirty="0">
                          <a:solidFill>
                            <a:schemeClr val="tx1"/>
                          </a:solidFill>
                          <a:effectLst/>
                        </a:rPr>
                        <a:t>Evaluación</a:t>
                      </a:r>
                      <a:endParaRPr lang="es-ES" sz="1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9110" marR="39110" marT="31247" marB="78221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cap="none" spc="0" dirty="0">
                          <a:solidFill>
                            <a:schemeClr val="tx1"/>
                          </a:solidFill>
                          <a:effectLst/>
                        </a:rPr>
                        <a:t>Revisar el impacto, aprender de la experiencia, agradecer y mejorar. Evaluar no solo resultados, sino crecimiento humano.</a:t>
                      </a:r>
                    </a:p>
                  </a:txBody>
                  <a:tcPr marL="39110" marR="39110" marT="31247" marB="78221"/>
                </a:tc>
                <a:extLst>
                  <a:ext uri="{0D108BD9-81ED-4DB2-BD59-A6C34878D82A}">
                    <a16:rowId xmlns:a16="http://schemas.microsoft.com/office/drawing/2014/main" val="4282718222"/>
                  </a:ext>
                </a:extLst>
              </a:tr>
            </a:tbl>
          </a:graphicData>
        </a:graphic>
      </p:graphicFrame>
      <p:sp>
        <p:nvSpPr>
          <p:cNvPr id="4" name="Elipse 3">
            <a:extLst>
              <a:ext uri="{FF2B5EF4-FFF2-40B4-BE49-F238E27FC236}">
                <a16:creationId xmlns:a16="http://schemas.microsoft.com/office/drawing/2014/main" id="{70DDF36E-3558-0665-A80B-21EF67E31E5B}"/>
              </a:ext>
            </a:extLst>
          </p:cNvPr>
          <p:cNvSpPr/>
          <p:nvPr/>
        </p:nvSpPr>
        <p:spPr>
          <a:xfrm>
            <a:off x="257993" y="494391"/>
            <a:ext cx="53829" cy="59665"/>
          </a:xfrm>
          <a:prstGeom prst="ellipse">
            <a:avLst/>
          </a:prstGeom>
          <a:ln>
            <a:solidFill>
              <a:srgbClr val="E37E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BFD7AFB6-7E02-F77F-DEC3-BC5B0EFE6E7F}"/>
              </a:ext>
            </a:extLst>
          </p:cNvPr>
          <p:cNvSpPr/>
          <p:nvPr/>
        </p:nvSpPr>
        <p:spPr>
          <a:xfrm>
            <a:off x="466758" y="494391"/>
            <a:ext cx="53829" cy="59665"/>
          </a:xfrm>
          <a:prstGeom prst="ellipse">
            <a:avLst/>
          </a:prstGeom>
          <a:ln>
            <a:solidFill>
              <a:srgbClr val="E37E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69F0D55D-0F30-96BA-9E03-0AF1EF6D8F1F}"/>
              </a:ext>
            </a:extLst>
          </p:cNvPr>
          <p:cNvSpPr/>
          <p:nvPr/>
        </p:nvSpPr>
        <p:spPr>
          <a:xfrm>
            <a:off x="675523" y="494391"/>
            <a:ext cx="53829" cy="59665"/>
          </a:xfrm>
          <a:prstGeom prst="ellipse">
            <a:avLst/>
          </a:prstGeom>
          <a:ln>
            <a:solidFill>
              <a:srgbClr val="E37E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7EB4F814-FD95-C824-EB45-87B12A5664FD}"/>
              </a:ext>
            </a:extLst>
          </p:cNvPr>
          <p:cNvSpPr/>
          <p:nvPr/>
        </p:nvSpPr>
        <p:spPr>
          <a:xfrm>
            <a:off x="884288" y="494391"/>
            <a:ext cx="53829" cy="59665"/>
          </a:xfrm>
          <a:prstGeom prst="ellipse">
            <a:avLst/>
          </a:prstGeom>
          <a:ln>
            <a:solidFill>
              <a:srgbClr val="E37E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23557E31-4B0B-FAA6-AE15-B92DA680F609}"/>
              </a:ext>
            </a:extLst>
          </p:cNvPr>
          <p:cNvSpPr/>
          <p:nvPr/>
        </p:nvSpPr>
        <p:spPr>
          <a:xfrm>
            <a:off x="1093053" y="494391"/>
            <a:ext cx="53829" cy="59665"/>
          </a:xfrm>
          <a:prstGeom prst="ellipse">
            <a:avLst/>
          </a:prstGeom>
          <a:ln>
            <a:solidFill>
              <a:srgbClr val="E37E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A6FFA0D0-83E7-4B49-EB59-318E187D8007}"/>
              </a:ext>
            </a:extLst>
          </p:cNvPr>
          <p:cNvSpPr/>
          <p:nvPr/>
        </p:nvSpPr>
        <p:spPr>
          <a:xfrm>
            <a:off x="1301818" y="494391"/>
            <a:ext cx="53829" cy="59665"/>
          </a:xfrm>
          <a:prstGeom prst="ellipse">
            <a:avLst/>
          </a:prstGeom>
          <a:ln>
            <a:solidFill>
              <a:srgbClr val="E37E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E4E21958-0AEF-6203-BA7C-80DE227A2C4F}"/>
              </a:ext>
            </a:extLst>
          </p:cNvPr>
          <p:cNvSpPr/>
          <p:nvPr/>
        </p:nvSpPr>
        <p:spPr>
          <a:xfrm>
            <a:off x="1510583" y="494391"/>
            <a:ext cx="53829" cy="59665"/>
          </a:xfrm>
          <a:prstGeom prst="ellipse">
            <a:avLst/>
          </a:prstGeom>
          <a:ln>
            <a:solidFill>
              <a:srgbClr val="E37E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F1C5F7E-4E70-7CFF-1F22-31D99E531602}"/>
              </a:ext>
            </a:extLst>
          </p:cNvPr>
          <p:cNvCxnSpPr/>
          <p:nvPr/>
        </p:nvCxnSpPr>
        <p:spPr>
          <a:xfrm>
            <a:off x="0" y="856196"/>
            <a:ext cx="2835479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095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1">
          <a:extLst>
            <a:ext uri="{FF2B5EF4-FFF2-40B4-BE49-F238E27FC236}">
              <a16:creationId xmlns:a16="http://schemas.microsoft.com/office/drawing/2014/main" id="{694E7230-DDA5-AB55-CEB7-C29429AF6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Google Shape;1986;p73">
            <a:extLst>
              <a:ext uri="{FF2B5EF4-FFF2-40B4-BE49-F238E27FC236}">
                <a16:creationId xmlns:a16="http://schemas.microsoft.com/office/drawing/2014/main" id="{A58817F0-CA09-741B-8A89-E66E3E9D7BB9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945150" y="394975"/>
            <a:ext cx="4045200" cy="4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CLAVES IGNACIANAS</a:t>
            </a:r>
            <a:endParaRPr dirty="0"/>
          </a:p>
        </p:txBody>
      </p:sp>
      <p:sp>
        <p:nvSpPr>
          <p:cNvPr id="1987" name="Google Shape;1987;p73">
            <a:extLst>
              <a:ext uri="{FF2B5EF4-FFF2-40B4-BE49-F238E27FC236}">
                <a16:creationId xmlns:a16="http://schemas.microsoft.com/office/drawing/2014/main" id="{D2A61827-D8B3-7945-FDB7-921606C775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69950" y="1088932"/>
            <a:ext cx="2448900" cy="25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REFLEXIONAR</a:t>
            </a:r>
            <a:endParaRPr dirty="0"/>
          </a:p>
        </p:txBody>
      </p:sp>
      <p:sp>
        <p:nvSpPr>
          <p:cNvPr id="1988" name="Google Shape;1988;p73">
            <a:extLst>
              <a:ext uri="{FF2B5EF4-FFF2-40B4-BE49-F238E27FC236}">
                <a16:creationId xmlns:a16="http://schemas.microsoft.com/office/drawing/2014/main" id="{18F3B87E-8904-F81E-1AE3-54B86B5D043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734636" y="1702975"/>
            <a:ext cx="2821839" cy="12000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ES" sz="1100" b="1" dirty="0"/>
              <a:t>Reflexionar con profundidad: </a:t>
            </a:r>
            <a:r>
              <a:rPr lang="es-ES" sz="1100" dirty="0"/>
              <a:t>Reflexión y discernimiento sobre el sentido, el impacto y la intención del diseño. ¿por qué hago esto?, ¿qué mundo imagino?, ¿qué valores lo sustentan?</a:t>
            </a:r>
          </a:p>
          <a:p>
            <a:pPr marL="0" lvl="0" indent="0">
              <a:buClr>
                <a:schemeClr val="dk1"/>
              </a:buClr>
              <a:buSzPts val="1100"/>
            </a:pPr>
            <a:endParaRPr lang="es-ES" sz="1100" dirty="0"/>
          </a:p>
          <a:p>
            <a:pPr marL="0" lvl="0" indent="0">
              <a:buClr>
                <a:schemeClr val="dk1"/>
              </a:buClr>
              <a:buSzPts val="1100"/>
            </a:pPr>
            <a:r>
              <a:rPr lang="es-ES" sz="1100" b="1" dirty="0"/>
              <a:t>Formación: </a:t>
            </a:r>
            <a:r>
              <a:rPr lang="es-ES" sz="1100" dirty="0"/>
              <a:t>Incorporar momentos de pausa, </a:t>
            </a:r>
            <a:r>
              <a:rPr lang="es-ES" sz="1100" dirty="0">
                <a:solidFill>
                  <a:srgbClr val="E37E5F"/>
                </a:solidFill>
              </a:rPr>
              <a:t>examen ignaciano </a:t>
            </a:r>
            <a:r>
              <a:rPr lang="es-ES" sz="1100" dirty="0"/>
              <a:t>y diálogo espiritual en los talleres de diseño.</a:t>
            </a:r>
          </a:p>
          <a:p>
            <a:pPr marL="0" lvl="0" indent="0">
              <a:buClr>
                <a:schemeClr val="dk1"/>
              </a:buClr>
              <a:buSzPts val="1100"/>
            </a:pPr>
            <a:endParaRPr sz="1100" dirty="0"/>
          </a:p>
        </p:txBody>
      </p:sp>
      <p:sp>
        <p:nvSpPr>
          <p:cNvPr id="1989" name="Google Shape;1989;p73">
            <a:extLst>
              <a:ext uri="{FF2B5EF4-FFF2-40B4-BE49-F238E27FC236}">
                <a16:creationId xmlns:a16="http://schemas.microsoft.com/office/drawing/2014/main" id="{2C71169E-7213-7DE6-9976-B779651DA252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856914" y="3244430"/>
            <a:ext cx="2448900" cy="25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EVALUAR</a:t>
            </a:r>
            <a:endParaRPr dirty="0"/>
          </a:p>
        </p:txBody>
      </p:sp>
      <p:sp>
        <p:nvSpPr>
          <p:cNvPr id="1990" name="Google Shape;1990;p73">
            <a:extLst>
              <a:ext uri="{FF2B5EF4-FFF2-40B4-BE49-F238E27FC236}">
                <a16:creationId xmlns:a16="http://schemas.microsoft.com/office/drawing/2014/main" id="{7EE6ADA9-FC18-97CF-AE02-E5D679D6E1B3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4474668" y="4122541"/>
            <a:ext cx="3213393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 b="1" dirty="0"/>
              <a:t>Evaluar con sentido transformador</a:t>
            </a:r>
            <a:r>
              <a:rPr lang="es-ES" sz="1100" dirty="0"/>
              <a:t>: evaluar no solo resultados, sino procesos, relaciones, huellas. la capacidad del diseño para transformar realidades.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sz="11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 b="1" dirty="0"/>
              <a:t>Formación: </a:t>
            </a:r>
            <a:r>
              <a:rPr lang="es-ES" sz="1100" dirty="0"/>
              <a:t>Vincular los proyectos de aula con los Objetivos de Desarrollo Sostenible (ODS) y con la </a:t>
            </a:r>
            <a:r>
              <a:rPr lang="es-ES" sz="1100" dirty="0">
                <a:solidFill>
                  <a:srgbClr val="E37E5F"/>
                </a:solidFill>
              </a:rPr>
              <a:t>promoción de la justicia</a:t>
            </a:r>
            <a:r>
              <a:rPr lang="es-ES" sz="1100" dirty="0"/>
              <a:t>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 dirty="0"/>
              <a:t> </a:t>
            </a:r>
            <a:endParaRPr sz="1100" dirty="0"/>
          </a:p>
        </p:txBody>
      </p:sp>
      <p:sp>
        <p:nvSpPr>
          <p:cNvPr id="1991" name="Google Shape;1991;p73">
            <a:extLst>
              <a:ext uri="{FF2B5EF4-FFF2-40B4-BE49-F238E27FC236}">
                <a16:creationId xmlns:a16="http://schemas.microsoft.com/office/drawing/2014/main" id="{E365559A-1FB3-04B3-011C-6DDE47B936A8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>
            <a:off x="3020388" y="1104254"/>
            <a:ext cx="2448900" cy="25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EXPERIMENTAR</a:t>
            </a:r>
            <a:endParaRPr dirty="0"/>
          </a:p>
        </p:txBody>
      </p:sp>
      <p:sp>
        <p:nvSpPr>
          <p:cNvPr id="1992" name="Google Shape;1992;p73">
            <a:extLst>
              <a:ext uri="{FF2B5EF4-FFF2-40B4-BE49-F238E27FC236}">
                <a16:creationId xmlns:a16="http://schemas.microsoft.com/office/drawing/2014/main" id="{2E55DE76-950D-9D6A-8D2A-046507B45EBA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2967750" y="1933441"/>
            <a:ext cx="2722836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b="1" dirty="0"/>
              <a:t>Cuidar la experiencia sensible: </a:t>
            </a:r>
            <a:r>
              <a:rPr lang="es-ES" sz="1100" dirty="0"/>
              <a:t>permitir que el cuerpo, los sentidos, la emoción, el tiempo y el espacio formen parte del proceso de aprendizaje.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11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b="1" dirty="0"/>
              <a:t>Formación</a:t>
            </a:r>
            <a:r>
              <a:rPr lang="es-ES" sz="1100" dirty="0"/>
              <a:t>: Incluir desafíos de diseño vinculados a </a:t>
            </a:r>
            <a:r>
              <a:rPr lang="es-ES" sz="1100" dirty="0">
                <a:solidFill>
                  <a:srgbClr val="E37E5F"/>
                </a:solidFill>
              </a:rPr>
              <a:t>problemáticas sociales, ecológicas o de inclusión</a:t>
            </a:r>
            <a:r>
              <a:rPr lang="es-ES" sz="1100" dirty="0"/>
              <a:t>.</a:t>
            </a:r>
          </a:p>
        </p:txBody>
      </p:sp>
      <p:cxnSp>
        <p:nvCxnSpPr>
          <p:cNvPr id="1993" name="Google Shape;1993;p73">
            <a:extLst>
              <a:ext uri="{FF2B5EF4-FFF2-40B4-BE49-F238E27FC236}">
                <a16:creationId xmlns:a16="http://schemas.microsoft.com/office/drawing/2014/main" id="{C2ABC10D-3109-4A2F-F14A-AE56F48F1D47}"/>
              </a:ext>
            </a:extLst>
          </p:cNvPr>
          <p:cNvCxnSpPr/>
          <p:nvPr/>
        </p:nvCxnSpPr>
        <p:spPr>
          <a:xfrm>
            <a:off x="-150641" y="942475"/>
            <a:ext cx="39078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94" name="Google Shape;1994;p73">
            <a:extLst>
              <a:ext uri="{FF2B5EF4-FFF2-40B4-BE49-F238E27FC236}">
                <a16:creationId xmlns:a16="http://schemas.microsoft.com/office/drawing/2014/main" id="{728A7413-FBC8-50B3-0A6D-02F1CF2A3125}"/>
              </a:ext>
            </a:extLst>
          </p:cNvPr>
          <p:cNvCxnSpPr/>
          <p:nvPr/>
        </p:nvCxnSpPr>
        <p:spPr>
          <a:xfrm rot="5400000">
            <a:off x="7378426" y="3765324"/>
            <a:ext cx="2808900" cy="0"/>
          </a:xfrm>
          <a:prstGeom prst="straightConnector1">
            <a:avLst/>
          </a:prstGeom>
          <a:noFill/>
          <a:ln w="9525" cap="flat" cmpd="sng">
            <a:solidFill>
              <a:srgbClr val="0C343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995" name="Google Shape;1995;p73">
            <a:extLst>
              <a:ext uri="{FF2B5EF4-FFF2-40B4-BE49-F238E27FC236}">
                <a16:creationId xmlns:a16="http://schemas.microsoft.com/office/drawing/2014/main" id="{6355C55A-743C-A2B0-FE7C-32F161F7248A}"/>
              </a:ext>
            </a:extLst>
          </p:cNvPr>
          <p:cNvGrpSpPr/>
          <p:nvPr/>
        </p:nvGrpSpPr>
        <p:grpSpPr>
          <a:xfrm flipH="1">
            <a:off x="8070374" y="3656565"/>
            <a:ext cx="486100" cy="1193550"/>
            <a:chOff x="8255228" y="345697"/>
            <a:chExt cx="486100" cy="1193550"/>
          </a:xfrm>
        </p:grpSpPr>
        <p:grpSp>
          <p:nvGrpSpPr>
            <p:cNvPr id="1996" name="Google Shape;1996;p73">
              <a:extLst>
                <a:ext uri="{FF2B5EF4-FFF2-40B4-BE49-F238E27FC236}">
                  <a16:creationId xmlns:a16="http://schemas.microsoft.com/office/drawing/2014/main" id="{FA50499E-25B8-FE73-EF7C-91A9D4F4178B}"/>
                </a:ext>
              </a:extLst>
            </p:cNvPr>
            <p:cNvGrpSpPr/>
            <p:nvPr/>
          </p:nvGrpSpPr>
          <p:grpSpPr>
            <a:xfrm rot="-5400000">
              <a:off x="8041690" y="839610"/>
              <a:ext cx="1193550" cy="205725"/>
              <a:chOff x="250425" y="4752475"/>
              <a:chExt cx="1193550" cy="205725"/>
            </a:xfrm>
          </p:grpSpPr>
          <p:grpSp>
            <p:nvGrpSpPr>
              <p:cNvPr id="1997" name="Google Shape;1997;p73">
                <a:extLst>
                  <a:ext uri="{FF2B5EF4-FFF2-40B4-BE49-F238E27FC236}">
                    <a16:creationId xmlns:a16="http://schemas.microsoft.com/office/drawing/2014/main" id="{9646462B-7CD7-7F11-619A-DA4681DE448B}"/>
                  </a:ext>
                </a:extLst>
              </p:cNvPr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1998" name="Google Shape;1998;p73">
                  <a:extLst>
                    <a:ext uri="{FF2B5EF4-FFF2-40B4-BE49-F238E27FC236}">
                      <a16:creationId xmlns:a16="http://schemas.microsoft.com/office/drawing/2014/main" id="{39E61BFC-4250-5ECF-1759-A7F0F616B476}"/>
                    </a:ext>
                  </a:extLst>
                </p:cNvPr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9" name="Google Shape;1999;p73">
                  <a:extLst>
                    <a:ext uri="{FF2B5EF4-FFF2-40B4-BE49-F238E27FC236}">
                      <a16:creationId xmlns:a16="http://schemas.microsoft.com/office/drawing/2014/main" id="{859700B1-A09A-68E2-F94E-60CE047BB2A3}"/>
                    </a:ext>
                  </a:extLst>
                </p:cNvPr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0" name="Google Shape;2000;p73">
                  <a:extLst>
                    <a:ext uri="{FF2B5EF4-FFF2-40B4-BE49-F238E27FC236}">
                      <a16:creationId xmlns:a16="http://schemas.microsoft.com/office/drawing/2014/main" id="{0CFDEBE7-195E-D980-96A7-F5966A0B0DC7}"/>
                    </a:ext>
                  </a:extLst>
                </p:cNvPr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1" name="Google Shape;2001;p73">
                  <a:extLst>
                    <a:ext uri="{FF2B5EF4-FFF2-40B4-BE49-F238E27FC236}">
                      <a16:creationId xmlns:a16="http://schemas.microsoft.com/office/drawing/2014/main" id="{DDBEFC10-11F7-D69E-282C-567DC14B354E}"/>
                    </a:ext>
                  </a:extLst>
                </p:cNvPr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2" name="Google Shape;2002;p73">
                  <a:extLst>
                    <a:ext uri="{FF2B5EF4-FFF2-40B4-BE49-F238E27FC236}">
                      <a16:creationId xmlns:a16="http://schemas.microsoft.com/office/drawing/2014/main" id="{E2A7C21B-13D5-D63E-0075-30CC145BE042}"/>
                    </a:ext>
                  </a:extLst>
                </p:cNvPr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3" name="Google Shape;2003;p73">
                  <a:extLst>
                    <a:ext uri="{FF2B5EF4-FFF2-40B4-BE49-F238E27FC236}">
                      <a16:creationId xmlns:a16="http://schemas.microsoft.com/office/drawing/2014/main" id="{46CBB002-B2A7-2B7F-E50F-1C1FB144C690}"/>
                    </a:ext>
                  </a:extLst>
                </p:cNvPr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4" name="Google Shape;2004;p73">
                  <a:extLst>
                    <a:ext uri="{FF2B5EF4-FFF2-40B4-BE49-F238E27FC236}">
                      <a16:creationId xmlns:a16="http://schemas.microsoft.com/office/drawing/2014/main" id="{6C819CE1-EB87-73B7-FD60-DAFDDF42F424}"/>
                    </a:ext>
                  </a:extLst>
                </p:cNvPr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05" name="Google Shape;2005;p73">
                <a:extLst>
                  <a:ext uri="{FF2B5EF4-FFF2-40B4-BE49-F238E27FC236}">
                    <a16:creationId xmlns:a16="http://schemas.microsoft.com/office/drawing/2014/main" id="{E8E05B4F-FCFC-1E5F-4C16-E45DF0572B4D}"/>
                  </a:ext>
                </a:extLst>
              </p:cNvPr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2006" name="Google Shape;2006;p73">
                  <a:extLst>
                    <a:ext uri="{FF2B5EF4-FFF2-40B4-BE49-F238E27FC236}">
                      <a16:creationId xmlns:a16="http://schemas.microsoft.com/office/drawing/2014/main" id="{C2BF6125-CDE6-BB5C-D7D3-1F8484594B9E}"/>
                    </a:ext>
                  </a:extLst>
                </p:cNvPr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7" name="Google Shape;2007;p73">
                  <a:extLst>
                    <a:ext uri="{FF2B5EF4-FFF2-40B4-BE49-F238E27FC236}">
                      <a16:creationId xmlns:a16="http://schemas.microsoft.com/office/drawing/2014/main" id="{F11392B3-4DA1-DBAE-014B-118EBDEA56BE}"/>
                    </a:ext>
                  </a:extLst>
                </p:cNvPr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8" name="Google Shape;2008;p73">
                  <a:extLst>
                    <a:ext uri="{FF2B5EF4-FFF2-40B4-BE49-F238E27FC236}">
                      <a16:creationId xmlns:a16="http://schemas.microsoft.com/office/drawing/2014/main" id="{3F6BE52E-B023-A6D7-FCDC-EE081F5B1091}"/>
                    </a:ext>
                  </a:extLst>
                </p:cNvPr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9" name="Google Shape;2009;p73">
                  <a:extLst>
                    <a:ext uri="{FF2B5EF4-FFF2-40B4-BE49-F238E27FC236}">
                      <a16:creationId xmlns:a16="http://schemas.microsoft.com/office/drawing/2014/main" id="{3CBA7AF2-C6A3-5D70-86EB-C4D6944B5640}"/>
                    </a:ext>
                  </a:extLst>
                </p:cNvPr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0" name="Google Shape;2010;p73">
                  <a:extLst>
                    <a:ext uri="{FF2B5EF4-FFF2-40B4-BE49-F238E27FC236}">
                      <a16:creationId xmlns:a16="http://schemas.microsoft.com/office/drawing/2014/main" id="{705C1D25-C3C7-6CEB-0C76-0D1293D68178}"/>
                    </a:ext>
                  </a:extLst>
                </p:cNvPr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1" name="Google Shape;2011;p73">
                  <a:extLst>
                    <a:ext uri="{FF2B5EF4-FFF2-40B4-BE49-F238E27FC236}">
                      <a16:creationId xmlns:a16="http://schemas.microsoft.com/office/drawing/2014/main" id="{17EFDFB8-AC01-B86E-0B2D-64ED9F856A70}"/>
                    </a:ext>
                  </a:extLst>
                </p:cNvPr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2" name="Google Shape;2012;p73">
                  <a:extLst>
                    <a:ext uri="{FF2B5EF4-FFF2-40B4-BE49-F238E27FC236}">
                      <a16:creationId xmlns:a16="http://schemas.microsoft.com/office/drawing/2014/main" id="{9B0DAF59-FE16-CCA8-C111-655DC94BB768}"/>
                    </a:ext>
                  </a:extLst>
                </p:cNvPr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013" name="Google Shape;2013;p73">
              <a:extLst>
                <a:ext uri="{FF2B5EF4-FFF2-40B4-BE49-F238E27FC236}">
                  <a16:creationId xmlns:a16="http://schemas.microsoft.com/office/drawing/2014/main" id="{721AA1AF-991B-797E-4833-026D4292937E}"/>
                </a:ext>
              </a:extLst>
            </p:cNvPr>
            <p:cNvGrpSpPr/>
            <p:nvPr/>
          </p:nvGrpSpPr>
          <p:grpSpPr>
            <a:xfrm rot="-5400000">
              <a:off x="7761315" y="839610"/>
              <a:ext cx="1193550" cy="205725"/>
              <a:chOff x="250425" y="4752475"/>
              <a:chExt cx="1193550" cy="205725"/>
            </a:xfrm>
          </p:grpSpPr>
          <p:grpSp>
            <p:nvGrpSpPr>
              <p:cNvPr id="2014" name="Google Shape;2014;p73">
                <a:extLst>
                  <a:ext uri="{FF2B5EF4-FFF2-40B4-BE49-F238E27FC236}">
                    <a16:creationId xmlns:a16="http://schemas.microsoft.com/office/drawing/2014/main" id="{25E8F176-D2C3-0D7C-5DF2-E397AC78D550}"/>
                  </a:ext>
                </a:extLst>
              </p:cNvPr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2015" name="Google Shape;2015;p73">
                  <a:extLst>
                    <a:ext uri="{FF2B5EF4-FFF2-40B4-BE49-F238E27FC236}">
                      <a16:creationId xmlns:a16="http://schemas.microsoft.com/office/drawing/2014/main" id="{57F8AB85-F5FA-B56E-B5B0-B271C229B599}"/>
                    </a:ext>
                  </a:extLst>
                </p:cNvPr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6" name="Google Shape;2016;p73">
                  <a:extLst>
                    <a:ext uri="{FF2B5EF4-FFF2-40B4-BE49-F238E27FC236}">
                      <a16:creationId xmlns:a16="http://schemas.microsoft.com/office/drawing/2014/main" id="{2195CA7C-A391-E2A4-C145-62010C82487D}"/>
                    </a:ext>
                  </a:extLst>
                </p:cNvPr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7" name="Google Shape;2017;p73">
                  <a:extLst>
                    <a:ext uri="{FF2B5EF4-FFF2-40B4-BE49-F238E27FC236}">
                      <a16:creationId xmlns:a16="http://schemas.microsoft.com/office/drawing/2014/main" id="{75B91F7D-3703-51A6-B40B-505BD5FFCADA}"/>
                    </a:ext>
                  </a:extLst>
                </p:cNvPr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8" name="Google Shape;2018;p73">
                  <a:extLst>
                    <a:ext uri="{FF2B5EF4-FFF2-40B4-BE49-F238E27FC236}">
                      <a16:creationId xmlns:a16="http://schemas.microsoft.com/office/drawing/2014/main" id="{F5907BAE-DA98-CC45-1A1B-C61ED4A2AC81}"/>
                    </a:ext>
                  </a:extLst>
                </p:cNvPr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9" name="Google Shape;2019;p73">
                  <a:extLst>
                    <a:ext uri="{FF2B5EF4-FFF2-40B4-BE49-F238E27FC236}">
                      <a16:creationId xmlns:a16="http://schemas.microsoft.com/office/drawing/2014/main" id="{59EAEF52-125F-ACBD-9AD1-0617B3AD6F8E}"/>
                    </a:ext>
                  </a:extLst>
                </p:cNvPr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0" name="Google Shape;2020;p73">
                  <a:extLst>
                    <a:ext uri="{FF2B5EF4-FFF2-40B4-BE49-F238E27FC236}">
                      <a16:creationId xmlns:a16="http://schemas.microsoft.com/office/drawing/2014/main" id="{B6667D2D-E67C-E847-2611-17FC1AE38719}"/>
                    </a:ext>
                  </a:extLst>
                </p:cNvPr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1" name="Google Shape;2021;p73">
                  <a:extLst>
                    <a:ext uri="{FF2B5EF4-FFF2-40B4-BE49-F238E27FC236}">
                      <a16:creationId xmlns:a16="http://schemas.microsoft.com/office/drawing/2014/main" id="{22AB7B61-E271-A80B-B6E2-1A5FE91774F4}"/>
                    </a:ext>
                  </a:extLst>
                </p:cNvPr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22" name="Google Shape;2022;p73">
                <a:extLst>
                  <a:ext uri="{FF2B5EF4-FFF2-40B4-BE49-F238E27FC236}">
                    <a16:creationId xmlns:a16="http://schemas.microsoft.com/office/drawing/2014/main" id="{CBCBF7C1-ADA9-2659-55CE-2A6307D9C983}"/>
                  </a:ext>
                </a:extLst>
              </p:cNvPr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2023" name="Google Shape;2023;p73">
                  <a:extLst>
                    <a:ext uri="{FF2B5EF4-FFF2-40B4-BE49-F238E27FC236}">
                      <a16:creationId xmlns:a16="http://schemas.microsoft.com/office/drawing/2014/main" id="{C313F06C-E0D5-04AB-319C-FFFC3CA06FF6}"/>
                    </a:ext>
                  </a:extLst>
                </p:cNvPr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4" name="Google Shape;2024;p73">
                  <a:extLst>
                    <a:ext uri="{FF2B5EF4-FFF2-40B4-BE49-F238E27FC236}">
                      <a16:creationId xmlns:a16="http://schemas.microsoft.com/office/drawing/2014/main" id="{43659534-8225-2C13-6313-37AB546FDEB0}"/>
                    </a:ext>
                  </a:extLst>
                </p:cNvPr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5" name="Google Shape;2025;p73">
                  <a:extLst>
                    <a:ext uri="{FF2B5EF4-FFF2-40B4-BE49-F238E27FC236}">
                      <a16:creationId xmlns:a16="http://schemas.microsoft.com/office/drawing/2014/main" id="{9F80A312-945C-0E54-BF35-37F4FCAB86C7}"/>
                    </a:ext>
                  </a:extLst>
                </p:cNvPr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6" name="Google Shape;2026;p73">
                  <a:extLst>
                    <a:ext uri="{FF2B5EF4-FFF2-40B4-BE49-F238E27FC236}">
                      <a16:creationId xmlns:a16="http://schemas.microsoft.com/office/drawing/2014/main" id="{CDAFEEBC-4EC2-A408-9476-EEF6B8EAB614}"/>
                    </a:ext>
                  </a:extLst>
                </p:cNvPr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7" name="Google Shape;2027;p73">
                  <a:extLst>
                    <a:ext uri="{FF2B5EF4-FFF2-40B4-BE49-F238E27FC236}">
                      <a16:creationId xmlns:a16="http://schemas.microsoft.com/office/drawing/2014/main" id="{9457C86D-35CF-1784-3385-94F972D495D8}"/>
                    </a:ext>
                  </a:extLst>
                </p:cNvPr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8" name="Google Shape;2028;p73">
                  <a:extLst>
                    <a:ext uri="{FF2B5EF4-FFF2-40B4-BE49-F238E27FC236}">
                      <a16:creationId xmlns:a16="http://schemas.microsoft.com/office/drawing/2014/main" id="{A29198B7-5D41-FFF5-C659-26622BEB8185}"/>
                    </a:ext>
                  </a:extLst>
                </p:cNvPr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9" name="Google Shape;2029;p73">
                  <a:extLst>
                    <a:ext uri="{FF2B5EF4-FFF2-40B4-BE49-F238E27FC236}">
                      <a16:creationId xmlns:a16="http://schemas.microsoft.com/office/drawing/2014/main" id="{3D367CA7-36E5-5115-178E-8EC4744D2B91}"/>
                    </a:ext>
                  </a:extLst>
                </p:cNvPr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" name="Google Shape;1989;p73">
            <a:extLst>
              <a:ext uri="{FF2B5EF4-FFF2-40B4-BE49-F238E27FC236}">
                <a16:creationId xmlns:a16="http://schemas.microsoft.com/office/drawing/2014/main" id="{5FC4D467-0B97-43BA-0139-2E14EC33E0AE}"/>
              </a:ext>
            </a:extLst>
          </p:cNvPr>
          <p:cNvSpPr txBox="1">
            <a:spLocks/>
          </p:cNvSpPr>
          <p:nvPr/>
        </p:nvSpPr>
        <p:spPr>
          <a:xfrm>
            <a:off x="1063097" y="3225891"/>
            <a:ext cx="24489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sz="1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dirty="0"/>
              <a:t>ACTUAR</a:t>
            </a:r>
          </a:p>
        </p:txBody>
      </p:sp>
      <p:sp>
        <p:nvSpPr>
          <p:cNvPr id="5" name="Google Shape;1990;p73">
            <a:extLst>
              <a:ext uri="{FF2B5EF4-FFF2-40B4-BE49-F238E27FC236}">
                <a16:creationId xmlns:a16="http://schemas.microsoft.com/office/drawing/2014/main" id="{5DBCEE84-35A7-1057-2B82-D2775979B3C6}"/>
              </a:ext>
            </a:extLst>
          </p:cNvPr>
          <p:cNvSpPr txBox="1">
            <a:spLocks/>
          </p:cNvSpPr>
          <p:nvPr/>
        </p:nvSpPr>
        <p:spPr>
          <a:xfrm>
            <a:off x="587525" y="4065766"/>
            <a:ext cx="3380368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Montserrat Medium"/>
              <a:buNone/>
              <a:defRPr sz="2100" b="0" i="0" u="none" strike="noStrike" cap="none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Montserrat Medium"/>
              <a:buNone/>
              <a:defRPr sz="2100" b="0" i="0" u="none" strike="noStrike" cap="none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Montserrat Medium"/>
              <a:buNone/>
              <a:defRPr sz="2100" b="0" i="0" u="none" strike="noStrike" cap="none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Montserrat Medium"/>
              <a:buNone/>
              <a:defRPr sz="2100" b="0" i="0" u="none" strike="noStrike" cap="none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Montserrat Medium"/>
              <a:buNone/>
              <a:defRPr sz="2100" b="0" i="0" u="none" strike="noStrike" cap="none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Montserrat Medium"/>
              <a:buNone/>
              <a:defRPr sz="2100" b="0" i="0" u="none" strike="noStrike" cap="none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Montserrat Medium"/>
              <a:buNone/>
              <a:defRPr sz="2100" b="0" i="0" u="none" strike="noStrike" cap="none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Montserrat Medium"/>
              <a:buNone/>
              <a:defRPr sz="2100" b="0" i="0" u="none" strike="noStrike" cap="none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 b="1" dirty="0"/>
              <a:t>Actuar con compromiso: </a:t>
            </a:r>
            <a:r>
              <a:rPr lang="es-ES" sz="1100" dirty="0"/>
              <a:t>Idear y prototipar con conciencia social, abordando desigualdades y promoviendo justicia. </a:t>
            </a: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endParaRPr lang="es-ES" sz="1100" dirty="0"/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 b="1" dirty="0"/>
              <a:t>Formación: </a:t>
            </a:r>
            <a:r>
              <a:rPr lang="es-ES" sz="1100" dirty="0"/>
              <a:t>Buscar no solo soluciones funcionales, sino las que </a:t>
            </a:r>
            <a:r>
              <a:rPr lang="es-ES" sz="1100" dirty="0">
                <a:solidFill>
                  <a:srgbClr val="E37E5F"/>
                </a:solidFill>
              </a:rPr>
              <a:t>más contribuyan al bien común</a:t>
            </a:r>
            <a:r>
              <a:rPr lang="es-ES" sz="1100" dirty="0"/>
              <a:t>.</a:t>
            </a: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endParaRPr lang="es-ES" sz="1100" dirty="0"/>
          </a:p>
        </p:txBody>
      </p:sp>
      <p:sp>
        <p:nvSpPr>
          <p:cNvPr id="6" name="Google Shape;1991;p73">
            <a:extLst>
              <a:ext uri="{FF2B5EF4-FFF2-40B4-BE49-F238E27FC236}">
                <a16:creationId xmlns:a16="http://schemas.microsoft.com/office/drawing/2014/main" id="{95F3F124-52CF-35B6-BE99-6E9622D3103E}"/>
              </a:ext>
            </a:extLst>
          </p:cNvPr>
          <p:cNvSpPr txBox="1">
            <a:spLocks/>
          </p:cNvSpPr>
          <p:nvPr/>
        </p:nvSpPr>
        <p:spPr>
          <a:xfrm>
            <a:off x="125440" y="1110441"/>
            <a:ext cx="24489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sz="1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dirty="0"/>
              <a:t>CONTEXTUALIZAR</a:t>
            </a:r>
          </a:p>
        </p:txBody>
      </p:sp>
      <p:sp>
        <p:nvSpPr>
          <p:cNvPr id="7" name="Google Shape;1992;p73">
            <a:extLst>
              <a:ext uri="{FF2B5EF4-FFF2-40B4-BE49-F238E27FC236}">
                <a16:creationId xmlns:a16="http://schemas.microsoft.com/office/drawing/2014/main" id="{B05CE568-825F-412B-01F4-3F19CC8F9FC9}"/>
              </a:ext>
            </a:extLst>
          </p:cNvPr>
          <p:cNvSpPr txBox="1">
            <a:spLocks/>
          </p:cNvSpPr>
          <p:nvPr/>
        </p:nvSpPr>
        <p:spPr>
          <a:xfrm>
            <a:off x="-35754" y="2027316"/>
            <a:ext cx="305614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Montserrat Medium"/>
              <a:buNone/>
              <a:defRPr sz="2100" b="0" i="0" u="none" strike="noStrike" cap="none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Montserrat Medium"/>
              <a:buNone/>
              <a:defRPr sz="2100" b="0" i="0" u="none" strike="noStrike" cap="none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Montserrat Medium"/>
              <a:buNone/>
              <a:defRPr sz="2100" b="0" i="0" u="none" strike="noStrike" cap="none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Montserrat Medium"/>
              <a:buNone/>
              <a:defRPr sz="2100" b="0" i="0" u="none" strike="noStrike" cap="none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Montserrat Medium"/>
              <a:buNone/>
              <a:defRPr sz="2100" b="0" i="0" u="none" strike="noStrike" cap="none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Montserrat Medium"/>
              <a:buNone/>
              <a:defRPr sz="2100" b="0" i="0" u="none" strike="noStrike" cap="none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Montserrat Medium"/>
              <a:buNone/>
              <a:defRPr sz="2100" b="0" i="0" u="none" strike="noStrike" cap="none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Montserrat Medium"/>
              <a:buNone/>
              <a:defRPr sz="2100" b="0" i="0" u="none" strike="noStrike" cap="none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/>
            <a:r>
              <a:rPr lang="es-ES" sz="1100" b="1" dirty="0"/>
              <a:t>Contextualizar para humanizar: </a:t>
            </a:r>
            <a:r>
              <a:rPr lang="es-ES" sz="1100" dirty="0"/>
              <a:t>partir de la realidad concreta del estudiante y del entorno. Implica leer las heridas del mundo y responder con sensibilidad</a:t>
            </a:r>
          </a:p>
          <a:p>
            <a:pPr marL="0" indent="0"/>
            <a:endParaRPr lang="es-ES" sz="1100" dirty="0"/>
          </a:p>
          <a:p>
            <a:pPr marL="0" indent="0"/>
            <a:r>
              <a:rPr lang="es-ES" sz="1100" b="1" dirty="0"/>
              <a:t>Formación: </a:t>
            </a:r>
            <a:r>
              <a:rPr lang="es-ES" sz="1100" dirty="0"/>
              <a:t>Promover proyectos donde los estudiantes trabajen con </a:t>
            </a:r>
            <a:r>
              <a:rPr lang="es-ES" sz="1100" dirty="0">
                <a:solidFill>
                  <a:srgbClr val="E37E5F"/>
                </a:solidFill>
              </a:rPr>
              <a:t>comunidades reales</a:t>
            </a:r>
            <a:r>
              <a:rPr lang="es-ES" sz="1100" dirty="0"/>
              <a:t>, escuchando activamente sus necesidades.</a:t>
            </a:r>
          </a:p>
          <a:p>
            <a:pPr marL="0" indent="0"/>
            <a:endParaRPr lang="es-ES" sz="11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BD84DFC-E624-B514-7D48-0BD6B7FD9792}"/>
              </a:ext>
            </a:extLst>
          </p:cNvPr>
          <p:cNvSpPr txBox="1"/>
          <p:nvPr/>
        </p:nvSpPr>
        <p:spPr>
          <a:xfrm>
            <a:off x="4572000" y="209725"/>
            <a:ext cx="1728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E37E5F"/>
                </a:solidFill>
              </a:rPr>
              <a:t>ACOMPAÑAMIENTO PERSONAL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9D5EFE7-E26E-1846-995A-855B7B73B3A3}"/>
              </a:ext>
            </a:extLst>
          </p:cNvPr>
          <p:cNvSpPr txBox="1"/>
          <p:nvPr/>
        </p:nvSpPr>
        <p:spPr>
          <a:xfrm>
            <a:off x="6147693" y="623353"/>
            <a:ext cx="854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E37E5F"/>
                </a:solidFill>
              </a:rPr>
              <a:t>MAGIS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E74362A-5871-3B07-6808-1A0CBF9B9C30}"/>
              </a:ext>
            </a:extLst>
          </p:cNvPr>
          <p:cNvSpPr txBox="1"/>
          <p:nvPr/>
        </p:nvSpPr>
        <p:spPr>
          <a:xfrm>
            <a:off x="7230533" y="293384"/>
            <a:ext cx="1728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E37E5F"/>
                </a:solidFill>
              </a:rPr>
              <a:t>EN TODO AMAR Y SERVIR</a:t>
            </a:r>
          </a:p>
        </p:txBody>
      </p:sp>
    </p:spTree>
    <p:extLst>
      <p:ext uri="{BB962C8B-B14F-4D97-AF65-F5344CB8AC3E}">
        <p14:creationId xmlns:p14="http://schemas.microsoft.com/office/powerpoint/2010/main" val="177131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p62"/>
          <p:cNvSpPr txBox="1">
            <a:spLocks noGrp="1"/>
          </p:cNvSpPr>
          <p:nvPr>
            <p:ph type="title"/>
          </p:nvPr>
        </p:nvSpPr>
        <p:spPr>
          <a:xfrm>
            <a:off x="2480700" y="1370519"/>
            <a:ext cx="4182600" cy="131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SÍNTESIS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708" name="Google Shape;1708;p62"/>
          <p:cNvSpPr txBox="1">
            <a:spLocks noGrp="1"/>
          </p:cNvSpPr>
          <p:nvPr>
            <p:ph type="subTitle" idx="1"/>
          </p:nvPr>
        </p:nvSpPr>
        <p:spPr>
          <a:xfrm>
            <a:off x="2296412" y="2685719"/>
            <a:ext cx="4551175" cy="17161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S" dirty="0"/>
              <a:t>Esta conferencia cierra un proceso que ha transitado por la pedagogía ignaciana, el rol docente y el perfil del alumno . </a:t>
            </a:r>
          </a:p>
          <a:p>
            <a:pPr marL="0" lvl="0" indent="0"/>
            <a:endParaRPr lang="es-ES" dirty="0"/>
          </a:p>
          <a:p>
            <a:pPr marL="0" lvl="0" indent="0"/>
            <a:r>
              <a:rPr lang="es-ES" dirty="0"/>
              <a:t>Hoy buscamos una síntesis creativa: ¡una pedagogía del diseño que ame en todas las cosas!</a:t>
            </a:r>
          </a:p>
        </p:txBody>
      </p:sp>
      <p:cxnSp>
        <p:nvCxnSpPr>
          <p:cNvPr id="1709" name="Google Shape;1709;p62"/>
          <p:cNvCxnSpPr/>
          <p:nvPr/>
        </p:nvCxnSpPr>
        <p:spPr>
          <a:xfrm>
            <a:off x="-150641" y="942475"/>
            <a:ext cx="58857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208EBC-A5F7-23A6-35C6-B184B50EE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33" y="1707517"/>
            <a:ext cx="3424000" cy="2079900"/>
          </a:xfrm>
        </p:spPr>
        <p:txBody>
          <a:bodyPr/>
          <a:lstStyle/>
          <a:p>
            <a:r>
              <a:rPr lang="es-ES" dirty="0"/>
              <a:t>METODOLOGÍA PROPIA: </a:t>
            </a:r>
            <a:br>
              <a:rPr lang="es-ES" dirty="0"/>
            </a:br>
            <a:r>
              <a:rPr lang="es-ES" dirty="0"/>
              <a:t>Diseño con enfoque humanista ignaciano</a:t>
            </a:r>
          </a:p>
        </p:txBody>
      </p:sp>
      <p:pic>
        <p:nvPicPr>
          <p:cNvPr id="3" name="Imagen 2" descr="Imagen de la pantalla de un celular con texto e imagen&#10;&#10;El contenido generado por IA puede ser incorrecto.">
            <a:extLst>
              <a:ext uri="{FF2B5EF4-FFF2-40B4-BE49-F238E27FC236}">
                <a16:creationId xmlns:a16="http://schemas.microsoft.com/office/drawing/2014/main" id="{8DFAC78C-835B-AC85-5314-52B776299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7" b="28025"/>
          <a:stretch>
            <a:fillRect/>
          </a:stretch>
        </p:blipFill>
        <p:spPr>
          <a:xfrm>
            <a:off x="3930289" y="524932"/>
            <a:ext cx="4548311" cy="396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41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p70"/>
          <p:cNvSpPr txBox="1">
            <a:spLocks noGrp="1"/>
          </p:cNvSpPr>
          <p:nvPr>
            <p:ph type="title"/>
          </p:nvPr>
        </p:nvSpPr>
        <p:spPr>
          <a:xfrm>
            <a:off x="407975" y="130326"/>
            <a:ext cx="4045200" cy="4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ELEMENTOS SITUACIÓN DE APRENDIZAJE</a:t>
            </a:r>
            <a:endParaRPr dirty="0"/>
          </a:p>
        </p:txBody>
      </p:sp>
      <p:cxnSp>
        <p:nvCxnSpPr>
          <p:cNvPr id="1869" name="Google Shape;1869;p70"/>
          <p:cNvCxnSpPr/>
          <p:nvPr/>
        </p:nvCxnSpPr>
        <p:spPr>
          <a:xfrm>
            <a:off x="-150641" y="942475"/>
            <a:ext cx="2760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71" name="Google Shape;1871;p70"/>
          <p:cNvSpPr txBox="1">
            <a:spLocks noGrp="1"/>
          </p:cNvSpPr>
          <p:nvPr>
            <p:ph type="subTitle" idx="2"/>
          </p:nvPr>
        </p:nvSpPr>
        <p:spPr>
          <a:xfrm>
            <a:off x="292507" y="1265025"/>
            <a:ext cx="3966225" cy="19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30200">
              <a:spcAft>
                <a:spcPts val="600"/>
              </a:spcAft>
              <a:buSzPts val="1600"/>
            </a:pPr>
            <a:r>
              <a:rPr lang="es-ES" dirty="0"/>
              <a:t>Parte de una realidad concreta y empatiza (Entender)</a:t>
            </a:r>
          </a:p>
          <a:p>
            <a:pPr lvl="0" indent="-330200">
              <a:spcAft>
                <a:spcPts val="600"/>
              </a:spcAft>
              <a:buSzPts val="1600"/>
            </a:pPr>
            <a:r>
              <a:rPr lang="es-ES" dirty="0"/>
              <a:t>Involucra al estudiante en una experiencia activa (Definir)</a:t>
            </a:r>
          </a:p>
          <a:p>
            <a:pPr lvl="0" indent="-330200">
              <a:spcAft>
                <a:spcPts val="600"/>
              </a:spcAft>
              <a:buSzPts val="1600"/>
            </a:pPr>
            <a:r>
              <a:rPr lang="es-ES" dirty="0"/>
              <a:t>Promueve la reflexión crítica y espiritual (Idear)</a:t>
            </a:r>
          </a:p>
          <a:p>
            <a:pPr lvl="0" indent="-330200">
              <a:spcAft>
                <a:spcPts val="600"/>
              </a:spcAft>
              <a:buSzPts val="1600"/>
            </a:pPr>
            <a:r>
              <a:rPr lang="es-ES" dirty="0"/>
              <a:t>Culmina en una acción transformadora (Prototipar)</a:t>
            </a:r>
          </a:p>
          <a:p>
            <a:pPr lvl="0" indent="-330200">
              <a:spcAft>
                <a:spcPts val="600"/>
              </a:spcAft>
              <a:buSzPts val="1600"/>
            </a:pPr>
            <a:r>
              <a:rPr lang="es-ES" dirty="0"/>
              <a:t>Se evalúa integralmente (Evaluar)</a:t>
            </a:r>
          </a:p>
        </p:txBody>
      </p:sp>
      <p:pic>
        <p:nvPicPr>
          <p:cNvPr id="2050" name="Picture 2" descr="three men laughing while looking in the laptop inside room">
            <a:extLst>
              <a:ext uri="{FF2B5EF4-FFF2-40B4-BE49-F238E27FC236}">
                <a16:creationId xmlns:a16="http://schemas.microsoft.com/office/drawing/2014/main" id="{343AD5C1-B055-8F12-13E8-3C730ED245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3" r="21873"/>
          <a:stretch>
            <a:fillRect/>
          </a:stretch>
        </p:blipFill>
        <p:spPr bwMode="auto">
          <a:xfrm>
            <a:off x="4572000" y="375126"/>
            <a:ext cx="3479800" cy="430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7">
          <a:extLst>
            <a:ext uri="{FF2B5EF4-FFF2-40B4-BE49-F238E27FC236}">
              <a16:creationId xmlns:a16="http://schemas.microsoft.com/office/drawing/2014/main" id="{D41E0217-7FBF-8F5E-DA44-ADD4BB001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bolígrafo azul sobre cuaderno blanco">
            <a:extLst>
              <a:ext uri="{FF2B5EF4-FFF2-40B4-BE49-F238E27FC236}">
                <a16:creationId xmlns:a16="http://schemas.microsoft.com/office/drawing/2014/main" id="{9F4D6A41-3299-65E4-2FEB-E9DDCAD3E6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" t="26183" r="-180" b="-311"/>
          <a:stretch>
            <a:fillRect/>
          </a:stretch>
        </p:blipFill>
        <p:spPr bwMode="auto">
          <a:xfrm>
            <a:off x="0" y="1752599"/>
            <a:ext cx="5911320" cy="292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71" name="Google Shape;2371;p87">
            <a:extLst>
              <a:ext uri="{FF2B5EF4-FFF2-40B4-BE49-F238E27FC236}">
                <a16:creationId xmlns:a16="http://schemas.microsoft.com/office/drawing/2014/main" id="{9F3FB8BC-5FCC-9D8C-7B5C-575C7F3B9AEA}"/>
              </a:ext>
            </a:extLst>
          </p:cNvPr>
          <p:cNvSpPr/>
          <p:nvPr/>
        </p:nvSpPr>
        <p:spPr>
          <a:xfrm>
            <a:off x="4945325" y="2201075"/>
            <a:ext cx="4217400" cy="21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72" name="Google Shape;2372;p87">
            <a:extLst>
              <a:ext uri="{FF2B5EF4-FFF2-40B4-BE49-F238E27FC236}">
                <a16:creationId xmlns:a16="http://schemas.microsoft.com/office/drawing/2014/main" id="{DDF5EE1B-C95C-275D-0139-4C4498E2D123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5859725" y="964550"/>
            <a:ext cx="2690400" cy="9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05.</a:t>
            </a:r>
            <a:endParaRPr dirty="0"/>
          </a:p>
        </p:txBody>
      </p:sp>
      <p:cxnSp>
        <p:nvCxnSpPr>
          <p:cNvPr id="2373" name="Google Shape;2373;p87">
            <a:extLst>
              <a:ext uri="{FF2B5EF4-FFF2-40B4-BE49-F238E27FC236}">
                <a16:creationId xmlns:a16="http://schemas.microsoft.com/office/drawing/2014/main" id="{EAC1AB0A-1DB5-0060-E39F-8DADB38318E8}"/>
              </a:ext>
            </a:extLst>
          </p:cNvPr>
          <p:cNvCxnSpPr/>
          <p:nvPr/>
        </p:nvCxnSpPr>
        <p:spPr>
          <a:xfrm>
            <a:off x="7039475" y="1925525"/>
            <a:ext cx="2268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374" name="Google Shape;2374;p87">
            <a:extLst>
              <a:ext uri="{FF2B5EF4-FFF2-40B4-BE49-F238E27FC236}">
                <a16:creationId xmlns:a16="http://schemas.microsoft.com/office/drawing/2014/main" id="{EEA6F431-0FFE-D7DC-C1A5-B69A568BC8E4}"/>
              </a:ext>
            </a:extLst>
          </p:cNvPr>
          <p:cNvGrpSpPr/>
          <p:nvPr/>
        </p:nvGrpSpPr>
        <p:grpSpPr>
          <a:xfrm rot="-5400000">
            <a:off x="-140350" y="687150"/>
            <a:ext cx="1193550" cy="205725"/>
            <a:chOff x="250425" y="4752475"/>
            <a:chExt cx="1193550" cy="205725"/>
          </a:xfrm>
        </p:grpSpPr>
        <p:grpSp>
          <p:nvGrpSpPr>
            <p:cNvPr id="2375" name="Google Shape;2375;p87">
              <a:extLst>
                <a:ext uri="{FF2B5EF4-FFF2-40B4-BE49-F238E27FC236}">
                  <a16:creationId xmlns:a16="http://schemas.microsoft.com/office/drawing/2014/main" id="{384CCC7A-343C-7413-80A9-62F7E298A928}"/>
                </a:ext>
              </a:extLst>
            </p:cNvPr>
            <p:cNvGrpSpPr/>
            <p:nvPr/>
          </p:nvGrpSpPr>
          <p:grpSpPr>
            <a:xfrm>
              <a:off x="250425" y="4890100"/>
              <a:ext cx="1193550" cy="68100"/>
              <a:chOff x="557300" y="431950"/>
              <a:chExt cx="1193550" cy="68100"/>
            </a:xfrm>
          </p:grpSpPr>
          <p:sp>
            <p:nvSpPr>
              <p:cNvPr id="2376" name="Google Shape;2376;p87">
                <a:extLst>
                  <a:ext uri="{FF2B5EF4-FFF2-40B4-BE49-F238E27FC236}">
                    <a16:creationId xmlns:a16="http://schemas.microsoft.com/office/drawing/2014/main" id="{78295E85-2025-294B-3E2D-08228E8C6802}"/>
                  </a:ext>
                </a:extLst>
              </p:cNvPr>
              <p:cNvSpPr/>
              <p:nvPr/>
            </p:nvSpPr>
            <p:spPr>
              <a:xfrm>
                <a:off x="557300" y="431950"/>
                <a:ext cx="68100" cy="6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87">
                <a:extLst>
                  <a:ext uri="{FF2B5EF4-FFF2-40B4-BE49-F238E27FC236}">
                    <a16:creationId xmlns:a16="http://schemas.microsoft.com/office/drawing/2014/main" id="{138EEDCC-3DF2-06F6-0D1A-9F7066894CF8}"/>
                  </a:ext>
                </a:extLst>
              </p:cNvPr>
              <p:cNvSpPr/>
              <p:nvPr/>
            </p:nvSpPr>
            <p:spPr>
              <a:xfrm>
                <a:off x="744875" y="431950"/>
                <a:ext cx="68100" cy="6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87">
                <a:extLst>
                  <a:ext uri="{FF2B5EF4-FFF2-40B4-BE49-F238E27FC236}">
                    <a16:creationId xmlns:a16="http://schemas.microsoft.com/office/drawing/2014/main" id="{BD9C8928-5A4B-3000-61ED-BF8A0B2A59E8}"/>
                  </a:ext>
                </a:extLst>
              </p:cNvPr>
              <p:cNvSpPr/>
              <p:nvPr/>
            </p:nvSpPr>
            <p:spPr>
              <a:xfrm>
                <a:off x="932450" y="431950"/>
                <a:ext cx="68100" cy="6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87">
                <a:extLst>
                  <a:ext uri="{FF2B5EF4-FFF2-40B4-BE49-F238E27FC236}">
                    <a16:creationId xmlns:a16="http://schemas.microsoft.com/office/drawing/2014/main" id="{CCA06B7B-9B26-9CA7-C3B0-E51AA4F5DA8D}"/>
                  </a:ext>
                </a:extLst>
              </p:cNvPr>
              <p:cNvSpPr/>
              <p:nvPr/>
            </p:nvSpPr>
            <p:spPr>
              <a:xfrm>
                <a:off x="1120025" y="431950"/>
                <a:ext cx="68100" cy="6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87">
                <a:extLst>
                  <a:ext uri="{FF2B5EF4-FFF2-40B4-BE49-F238E27FC236}">
                    <a16:creationId xmlns:a16="http://schemas.microsoft.com/office/drawing/2014/main" id="{7D797E14-0AD8-4B20-9A6D-E720C3216C30}"/>
                  </a:ext>
                </a:extLst>
              </p:cNvPr>
              <p:cNvSpPr/>
              <p:nvPr/>
            </p:nvSpPr>
            <p:spPr>
              <a:xfrm>
                <a:off x="1307600" y="431950"/>
                <a:ext cx="68100" cy="6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87">
                <a:extLst>
                  <a:ext uri="{FF2B5EF4-FFF2-40B4-BE49-F238E27FC236}">
                    <a16:creationId xmlns:a16="http://schemas.microsoft.com/office/drawing/2014/main" id="{45AF74F7-047D-A975-75C4-586364E8F63A}"/>
                  </a:ext>
                </a:extLst>
              </p:cNvPr>
              <p:cNvSpPr/>
              <p:nvPr/>
            </p:nvSpPr>
            <p:spPr>
              <a:xfrm>
                <a:off x="1495175" y="431950"/>
                <a:ext cx="68100" cy="6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87">
                <a:extLst>
                  <a:ext uri="{FF2B5EF4-FFF2-40B4-BE49-F238E27FC236}">
                    <a16:creationId xmlns:a16="http://schemas.microsoft.com/office/drawing/2014/main" id="{665CBEDD-BC6C-1D05-B61E-45EA5DA0E183}"/>
                  </a:ext>
                </a:extLst>
              </p:cNvPr>
              <p:cNvSpPr/>
              <p:nvPr/>
            </p:nvSpPr>
            <p:spPr>
              <a:xfrm>
                <a:off x="1682750" y="431950"/>
                <a:ext cx="68100" cy="6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83" name="Google Shape;2383;p87">
              <a:extLst>
                <a:ext uri="{FF2B5EF4-FFF2-40B4-BE49-F238E27FC236}">
                  <a16:creationId xmlns:a16="http://schemas.microsoft.com/office/drawing/2014/main" id="{84D659F9-836E-12CA-CD38-72D95BEE81CC}"/>
                </a:ext>
              </a:extLst>
            </p:cNvPr>
            <p:cNvGrpSpPr/>
            <p:nvPr/>
          </p:nvGrpSpPr>
          <p:grpSpPr>
            <a:xfrm>
              <a:off x="250425" y="4752475"/>
              <a:ext cx="1193550" cy="68100"/>
              <a:chOff x="557300" y="431950"/>
              <a:chExt cx="1193550" cy="68100"/>
            </a:xfrm>
          </p:grpSpPr>
          <p:sp>
            <p:nvSpPr>
              <p:cNvPr id="2384" name="Google Shape;2384;p87">
                <a:extLst>
                  <a:ext uri="{FF2B5EF4-FFF2-40B4-BE49-F238E27FC236}">
                    <a16:creationId xmlns:a16="http://schemas.microsoft.com/office/drawing/2014/main" id="{72894C7E-EF2C-A7B0-D260-CE5A8FE2234E}"/>
                  </a:ext>
                </a:extLst>
              </p:cNvPr>
              <p:cNvSpPr/>
              <p:nvPr/>
            </p:nvSpPr>
            <p:spPr>
              <a:xfrm>
                <a:off x="557300" y="431950"/>
                <a:ext cx="68100" cy="6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87">
                <a:extLst>
                  <a:ext uri="{FF2B5EF4-FFF2-40B4-BE49-F238E27FC236}">
                    <a16:creationId xmlns:a16="http://schemas.microsoft.com/office/drawing/2014/main" id="{8165C0E5-66DC-029E-E5D5-2BB7F2DD3BE6}"/>
                  </a:ext>
                </a:extLst>
              </p:cNvPr>
              <p:cNvSpPr/>
              <p:nvPr/>
            </p:nvSpPr>
            <p:spPr>
              <a:xfrm>
                <a:off x="744875" y="431950"/>
                <a:ext cx="68100" cy="6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87">
                <a:extLst>
                  <a:ext uri="{FF2B5EF4-FFF2-40B4-BE49-F238E27FC236}">
                    <a16:creationId xmlns:a16="http://schemas.microsoft.com/office/drawing/2014/main" id="{80A4933F-1BCE-F278-96A1-A98D13235E22}"/>
                  </a:ext>
                </a:extLst>
              </p:cNvPr>
              <p:cNvSpPr/>
              <p:nvPr/>
            </p:nvSpPr>
            <p:spPr>
              <a:xfrm>
                <a:off x="932450" y="431950"/>
                <a:ext cx="68100" cy="6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87">
                <a:extLst>
                  <a:ext uri="{FF2B5EF4-FFF2-40B4-BE49-F238E27FC236}">
                    <a16:creationId xmlns:a16="http://schemas.microsoft.com/office/drawing/2014/main" id="{1F962BA6-4481-BD7A-3604-917A6445EB55}"/>
                  </a:ext>
                </a:extLst>
              </p:cNvPr>
              <p:cNvSpPr/>
              <p:nvPr/>
            </p:nvSpPr>
            <p:spPr>
              <a:xfrm>
                <a:off x="1120025" y="431950"/>
                <a:ext cx="68100" cy="6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87">
                <a:extLst>
                  <a:ext uri="{FF2B5EF4-FFF2-40B4-BE49-F238E27FC236}">
                    <a16:creationId xmlns:a16="http://schemas.microsoft.com/office/drawing/2014/main" id="{85AB9A46-54AC-4FA3-FA9E-FF7A3BA3D476}"/>
                  </a:ext>
                </a:extLst>
              </p:cNvPr>
              <p:cNvSpPr/>
              <p:nvPr/>
            </p:nvSpPr>
            <p:spPr>
              <a:xfrm>
                <a:off x="1307600" y="431950"/>
                <a:ext cx="68100" cy="6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87">
                <a:extLst>
                  <a:ext uri="{FF2B5EF4-FFF2-40B4-BE49-F238E27FC236}">
                    <a16:creationId xmlns:a16="http://schemas.microsoft.com/office/drawing/2014/main" id="{051C8497-BED6-A85D-E175-BCEBBFE81120}"/>
                  </a:ext>
                </a:extLst>
              </p:cNvPr>
              <p:cNvSpPr/>
              <p:nvPr/>
            </p:nvSpPr>
            <p:spPr>
              <a:xfrm>
                <a:off x="1495175" y="431950"/>
                <a:ext cx="68100" cy="6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87">
                <a:extLst>
                  <a:ext uri="{FF2B5EF4-FFF2-40B4-BE49-F238E27FC236}">
                    <a16:creationId xmlns:a16="http://schemas.microsoft.com/office/drawing/2014/main" id="{BFA1BD5B-BF1D-4563-58DA-A4529B2E3B7B}"/>
                  </a:ext>
                </a:extLst>
              </p:cNvPr>
              <p:cNvSpPr/>
              <p:nvPr/>
            </p:nvSpPr>
            <p:spPr>
              <a:xfrm>
                <a:off x="1682750" y="431950"/>
                <a:ext cx="68100" cy="6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93" name="Google Shape;2393;p87">
            <a:extLst>
              <a:ext uri="{FF2B5EF4-FFF2-40B4-BE49-F238E27FC236}">
                <a16:creationId xmlns:a16="http://schemas.microsoft.com/office/drawing/2014/main" id="{D786E40A-0B83-7C80-0CE5-686A2CDF4F72}"/>
              </a:ext>
            </a:extLst>
          </p:cNvPr>
          <p:cNvGrpSpPr/>
          <p:nvPr/>
        </p:nvGrpSpPr>
        <p:grpSpPr>
          <a:xfrm flipH="1">
            <a:off x="402747" y="345672"/>
            <a:ext cx="486100" cy="1193550"/>
            <a:chOff x="8255228" y="345697"/>
            <a:chExt cx="486100" cy="1193550"/>
          </a:xfrm>
        </p:grpSpPr>
        <p:grpSp>
          <p:nvGrpSpPr>
            <p:cNvPr id="2394" name="Google Shape;2394;p87">
              <a:extLst>
                <a:ext uri="{FF2B5EF4-FFF2-40B4-BE49-F238E27FC236}">
                  <a16:creationId xmlns:a16="http://schemas.microsoft.com/office/drawing/2014/main" id="{40B76801-7AA3-D3D1-C5F4-205FB5E5B337}"/>
                </a:ext>
              </a:extLst>
            </p:cNvPr>
            <p:cNvGrpSpPr/>
            <p:nvPr/>
          </p:nvGrpSpPr>
          <p:grpSpPr>
            <a:xfrm rot="-5400000">
              <a:off x="8041690" y="839610"/>
              <a:ext cx="1193550" cy="205725"/>
              <a:chOff x="250425" y="4752475"/>
              <a:chExt cx="1193550" cy="205725"/>
            </a:xfrm>
          </p:grpSpPr>
          <p:grpSp>
            <p:nvGrpSpPr>
              <p:cNvPr id="2395" name="Google Shape;2395;p87">
                <a:extLst>
                  <a:ext uri="{FF2B5EF4-FFF2-40B4-BE49-F238E27FC236}">
                    <a16:creationId xmlns:a16="http://schemas.microsoft.com/office/drawing/2014/main" id="{A5B6510B-2400-B4A4-B3E0-5931B26921DA}"/>
                  </a:ext>
                </a:extLst>
              </p:cNvPr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2396" name="Google Shape;2396;p87">
                  <a:extLst>
                    <a:ext uri="{FF2B5EF4-FFF2-40B4-BE49-F238E27FC236}">
                      <a16:creationId xmlns:a16="http://schemas.microsoft.com/office/drawing/2014/main" id="{615B8B02-EB80-220A-AF17-36D47A03CE21}"/>
                    </a:ext>
                  </a:extLst>
                </p:cNvPr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7" name="Google Shape;2397;p87">
                  <a:extLst>
                    <a:ext uri="{FF2B5EF4-FFF2-40B4-BE49-F238E27FC236}">
                      <a16:creationId xmlns:a16="http://schemas.microsoft.com/office/drawing/2014/main" id="{A7377332-69D1-AA14-7F47-A2F8904DEA67}"/>
                    </a:ext>
                  </a:extLst>
                </p:cNvPr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8" name="Google Shape;2398;p87">
                  <a:extLst>
                    <a:ext uri="{FF2B5EF4-FFF2-40B4-BE49-F238E27FC236}">
                      <a16:creationId xmlns:a16="http://schemas.microsoft.com/office/drawing/2014/main" id="{4565325E-EA38-D59F-6678-8BB44C04CF0E}"/>
                    </a:ext>
                  </a:extLst>
                </p:cNvPr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9" name="Google Shape;2399;p87">
                  <a:extLst>
                    <a:ext uri="{FF2B5EF4-FFF2-40B4-BE49-F238E27FC236}">
                      <a16:creationId xmlns:a16="http://schemas.microsoft.com/office/drawing/2014/main" id="{BD107C94-E52C-2EFA-EE02-A6F5C14CED72}"/>
                    </a:ext>
                  </a:extLst>
                </p:cNvPr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0" name="Google Shape;2400;p87">
                  <a:extLst>
                    <a:ext uri="{FF2B5EF4-FFF2-40B4-BE49-F238E27FC236}">
                      <a16:creationId xmlns:a16="http://schemas.microsoft.com/office/drawing/2014/main" id="{14180755-F226-8175-AB7C-D00FEF9CA767}"/>
                    </a:ext>
                  </a:extLst>
                </p:cNvPr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1" name="Google Shape;2401;p87">
                  <a:extLst>
                    <a:ext uri="{FF2B5EF4-FFF2-40B4-BE49-F238E27FC236}">
                      <a16:creationId xmlns:a16="http://schemas.microsoft.com/office/drawing/2014/main" id="{FB1BD1E9-F686-6A52-D87C-D6496C2F3F40}"/>
                    </a:ext>
                  </a:extLst>
                </p:cNvPr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2" name="Google Shape;2402;p87">
                  <a:extLst>
                    <a:ext uri="{FF2B5EF4-FFF2-40B4-BE49-F238E27FC236}">
                      <a16:creationId xmlns:a16="http://schemas.microsoft.com/office/drawing/2014/main" id="{5D55018D-946A-E417-E3D4-948B50E73780}"/>
                    </a:ext>
                  </a:extLst>
                </p:cNvPr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03" name="Google Shape;2403;p87">
                <a:extLst>
                  <a:ext uri="{FF2B5EF4-FFF2-40B4-BE49-F238E27FC236}">
                    <a16:creationId xmlns:a16="http://schemas.microsoft.com/office/drawing/2014/main" id="{D9EB012D-9260-E090-6A4A-E8518A36F299}"/>
                  </a:ext>
                </a:extLst>
              </p:cNvPr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2404" name="Google Shape;2404;p87">
                  <a:extLst>
                    <a:ext uri="{FF2B5EF4-FFF2-40B4-BE49-F238E27FC236}">
                      <a16:creationId xmlns:a16="http://schemas.microsoft.com/office/drawing/2014/main" id="{78AB5095-0340-3489-A533-4B7A17DE270B}"/>
                    </a:ext>
                  </a:extLst>
                </p:cNvPr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5" name="Google Shape;2405;p87">
                  <a:extLst>
                    <a:ext uri="{FF2B5EF4-FFF2-40B4-BE49-F238E27FC236}">
                      <a16:creationId xmlns:a16="http://schemas.microsoft.com/office/drawing/2014/main" id="{62C20614-7B31-EC47-BA11-38AA6FFD91B8}"/>
                    </a:ext>
                  </a:extLst>
                </p:cNvPr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6" name="Google Shape;2406;p87">
                  <a:extLst>
                    <a:ext uri="{FF2B5EF4-FFF2-40B4-BE49-F238E27FC236}">
                      <a16:creationId xmlns:a16="http://schemas.microsoft.com/office/drawing/2014/main" id="{D08FDC61-A94B-653B-04E3-205BA0646E4A}"/>
                    </a:ext>
                  </a:extLst>
                </p:cNvPr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7" name="Google Shape;2407;p87">
                  <a:extLst>
                    <a:ext uri="{FF2B5EF4-FFF2-40B4-BE49-F238E27FC236}">
                      <a16:creationId xmlns:a16="http://schemas.microsoft.com/office/drawing/2014/main" id="{112C0814-1448-38C8-644B-24E32F1222BB}"/>
                    </a:ext>
                  </a:extLst>
                </p:cNvPr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8" name="Google Shape;2408;p87">
                  <a:extLst>
                    <a:ext uri="{FF2B5EF4-FFF2-40B4-BE49-F238E27FC236}">
                      <a16:creationId xmlns:a16="http://schemas.microsoft.com/office/drawing/2014/main" id="{3648E6CC-6D47-7CDB-6E5B-A096154A79E7}"/>
                    </a:ext>
                  </a:extLst>
                </p:cNvPr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9" name="Google Shape;2409;p87">
                  <a:extLst>
                    <a:ext uri="{FF2B5EF4-FFF2-40B4-BE49-F238E27FC236}">
                      <a16:creationId xmlns:a16="http://schemas.microsoft.com/office/drawing/2014/main" id="{BB18FA66-33FA-0B36-3253-3CC085D8AD38}"/>
                    </a:ext>
                  </a:extLst>
                </p:cNvPr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0" name="Google Shape;2410;p87">
                  <a:extLst>
                    <a:ext uri="{FF2B5EF4-FFF2-40B4-BE49-F238E27FC236}">
                      <a16:creationId xmlns:a16="http://schemas.microsoft.com/office/drawing/2014/main" id="{BEAED06E-F775-A9E8-5DE0-66D4BAA5EDA9}"/>
                    </a:ext>
                  </a:extLst>
                </p:cNvPr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411" name="Google Shape;2411;p87">
              <a:extLst>
                <a:ext uri="{FF2B5EF4-FFF2-40B4-BE49-F238E27FC236}">
                  <a16:creationId xmlns:a16="http://schemas.microsoft.com/office/drawing/2014/main" id="{A187AD1E-D001-31C3-73CD-E5D1B5CE2036}"/>
                </a:ext>
              </a:extLst>
            </p:cNvPr>
            <p:cNvGrpSpPr/>
            <p:nvPr/>
          </p:nvGrpSpPr>
          <p:grpSpPr>
            <a:xfrm rot="-5400000">
              <a:off x="7761315" y="839610"/>
              <a:ext cx="1193550" cy="205725"/>
              <a:chOff x="250425" y="4752475"/>
              <a:chExt cx="1193550" cy="205725"/>
            </a:xfrm>
          </p:grpSpPr>
          <p:grpSp>
            <p:nvGrpSpPr>
              <p:cNvPr id="2412" name="Google Shape;2412;p87">
                <a:extLst>
                  <a:ext uri="{FF2B5EF4-FFF2-40B4-BE49-F238E27FC236}">
                    <a16:creationId xmlns:a16="http://schemas.microsoft.com/office/drawing/2014/main" id="{A1C59736-A53A-CBF7-CB9D-68A6A4E8549A}"/>
                  </a:ext>
                </a:extLst>
              </p:cNvPr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2413" name="Google Shape;2413;p87">
                  <a:extLst>
                    <a:ext uri="{FF2B5EF4-FFF2-40B4-BE49-F238E27FC236}">
                      <a16:creationId xmlns:a16="http://schemas.microsoft.com/office/drawing/2014/main" id="{BAC2573F-9DBC-E564-82A0-40266303CE99}"/>
                    </a:ext>
                  </a:extLst>
                </p:cNvPr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4" name="Google Shape;2414;p87">
                  <a:extLst>
                    <a:ext uri="{FF2B5EF4-FFF2-40B4-BE49-F238E27FC236}">
                      <a16:creationId xmlns:a16="http://schemas.microsoft.com/office/drawing/2014/main" id="{85C4F52C-0A5D-3350-D730-6EC1C6C43731}"/>
                    </a:ext>
                  </a:extLst>
                </p:cNvPr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5" name="Google Shape;2415;p87">
                  <a:extLst>
                    <a:ext uri="{FF2B5EF4-FFF2-40B4-BE49-F238E27FC236}">
                      <a16:creationId xmlns:a16="http://schemas.microsoft.com/office/drawing/2014/main" id="{8971D490-412F-B8AA-2719-8EC8E447C27F}"/>
                    </a:ext>
                  </a:extLst>
                </p:cNvPr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6" name="Google Shape;2416;p87">
                  <a:extLst>
                    <a:ext uri="{FF2B5EF4-FFF2-40B4-BE49-F238E27FC236}">
                      <a16:creationId xmlns:a16="http://schemas.microsoft.com/office/drawing/2014/main" id="{B83FBDDB-38F2-B4F5-4D60-C0F85B04DE0B}"/>
                    </a:ext>
                  </a:extLst>
                </p:cNvPr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7" name="Google Shape;2417;p87">
                  <a:extLst>
                    <a:ext uri="{FF2B5EF4-FFF2-40B4-BE49-F238E27FC236}">
                      <a16:creationId xmlns:a16="http://schemas.microsoft.com/office/drawing/2014/main" id="{2223C5D2-3E0C-A2C5-58E3-32EE9EF4D76C}"/>
                    </a:ext>
                  </a:extLst>
                </p:cNvPr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8" name="Google Shape;2418;p87">
                  <a:extLst>
                    <a:ext uri="{FF2B5EF4-FFF2-40B4-BE49-F238E27FC236}">
                      <a16:creationId xmlns:a16="http://schemas.microsoft.com/office/drawing/2014/main" id="{DC79AF9A-2C8E-1CAC-28B0-3A20213E1DF7}"/>
                    </a:ext>
                  </a:extLst>
                </p:cNvPr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9" name="Google Shape;2419;p87">
                  <a:extLst>
                    <a:ext uri="{FF2B5EF4-FFF2-40B4-BE49-F238E27FC236}">
                      <a16:creationId xmlns:a16="http://schemas.microsoft.com/office/drawing/2014/main" id="{27B9C223-4FF4-783F-D7E4-3C0003432034}"/>
                    </a:ext>
                  </a:extLst>
                </p:cNvPr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20" name="Google Shape;2420;p87">
                <a:extLst>
                  <a:ext uri="{FF2B5EF4-FFF2-40B4-BE49-F238E27FC236}">
                    <a16:creationId xmlns:a16="http://schemas.microsoft.com/office/drawing/2014/main" id="{7556765B-6D75-8C9D-D4DD-08EDFF6FA11B}"/>
                  </a:ext>
                </a:extLst>
              </p:cNvPr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2421" name="Google Shape;2421;p87">
                  <a:extLst>
                    <a:ext uri="{FF2B5EF4-FFF2-40B4-BE49-F238E27FC236}">
                      <a16:creationId xmlns:a16="http://schemas.microsoft.com/office/drawing/2014/main" id="{A3E86D31-C0F3-60AD-C0AD-3AD3FC63EF3E}"/>
                    </a:ext>
                  </a:extLst>
                </p:cNvPr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2" name="Google Shape;2422;p87">
                  <a:extLst>
                    <a:ext uri="{FF2B5EF4-FFF2-40B4-BE49-F238E27FC236}">
                      <a16:creationId xmlns:a16="http://schemas.microsoft.com/office/drawing/2014/main" id="{9406DDCB-666A-1A06-69FF-E52226705E3D}"/>
                    </a:ext>
                  </a:extLst>
                </p:cNvPr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3" name="Google Shape;2423;p87">
                  <a:extLst>
                    <a:ext uri="{FF2B5EF4-FFF2-40B4-BE49-F238E27FC236}">
                      <a16:creationId xmlns:a16="http://schemas.microsoft.com/office/drawing/2014/main" id="{9DB635FF-864E-4266-417A-37E97EE40BE9}"/>
                    </a:ext>
                  </a:extLst>
                </p:cNvPr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4" name="Google Shape;2424;p87">
                  <a:extLst>
                    <a:ext uri="{FF2B5EF4-FFF2-40B4-BE49-F238E27FC236}">
                      <a16:creationId xmlns:a16="http://schemas.microsoft.com/office/drawing/2014/main" id="{9D498158-34D7-648F-ABD4-E0E8F8E8EAF6}"/>
                    </a:ext>
                  </a:extLst>
                </p:cNvPr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5" name="Google Shape;2425;p87">
                  <a:extLst>
                    <a:ext uri="{FF2B5EF4-FFF2-40B4-BE49-F238E27FC236}">
                      <a16:creationId xmlns:a16="http://schemas.microsoft.com/office/drawing/2014/main" id="{62A2F4CD-C92B-07A5-46A4-2CEF99507AC5}"/>
                    </a:ext>
                  </a:extLst>
                </p:cNvPr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6" name="Google Shape;2426;p87">
                  <a:extLst>
                    <a:ext uri="{FF2B5EF4-FFF2-40B4-BE49-F238E27FC236}">
                      <a16:creationId xmlns:a16="http://schemas.microsoft.com/office/drawing/2014/main" id="{7362E759-33B4-FD68-2B6A-6EF6B5FA20C3}"/>
                    </a:ext>
                  </a:extLst>
                </p:cNvPr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7" name="Google Shape;2427;p87">
                  <a:extLst>
                    <a:ext uri="{FF2B5EF4-FFF2-40B4-BE49-F238E27FC236}">
                      <a16:creationId xmlns:a16="http://schemas.microsoft.com/office/drawing/2014/main" id="{DC33532C-EE86-EFEF-30A7-6A5AD4468716}"/>
                    </a:ext>
                  </a:extLst>
                </p:cNvPr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8" name="Google Shape;1851;p69">
            <a:extLst>
              <a:ext uri="{FF2B5EF4-FFF2-40B4-BE49-F238E27FC236}">
                <a16:creationId xmlns:a16="http://schemas.microsoft.com/office/drawing/2014/main" id="{E9F1A4A2-333D-A6B2-62BA-45682B56BE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92713" y="2379663"/>
            <a:ext cx="3357562" cy="124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 Black"/>
              <a:buNone/>
              <a:defRPr sz="36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Montserrat Black"/>
              <a:buNone/>
              <a:defRPr sz="6000" b="0" i="0" u="none" strike="noStrike" cap="none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Montserrat Black"/>
              <a:buNone/>
              <a:defRPr sz="6000" b="0" i="0" u="none" strike="noStrike" cap="none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Montserrat Black"/>
              <a:buNone/>
              <a:defRPr sz="6000" b="0" i="0" u="none" strike="noStrike" cap="none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Montserrat Black"/>
              <a:buNone/>
              <a:defRPr sz="6000" b="0" i="0" u="none" strike="noStrike" cap="none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Montserrat Black"/>
              <a:buNone/>
              <a:defRPr sz="6000" b="0" i="0" u="none" strike="noStrike" cap="none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Montserrat Black"/>
              <a:buNone/>
              <a:defRPr sz="6000" b="0" i="0" u="none" strike="noStrike" cap="none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Montserrat Black"/>
              <a:buNone/>
              <a:defRPr sz="6000" b="0" i="0" u="none" strike="noStrike" cap="none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Montserrat Black"/>
              <a:buNone/>
              <a:defRPr sz="6000" b="0" i="0" u="none" strike="noStrike" cap="none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pPr algn="l"/>
            <a:r>
              <a:rPr lang="es-ES" dirty="0"/>
              <a:t>EJEMPLOS</a:t>
            </a:r>
          </a:p>
        </p:txBody>
      </p:sp>
      <p:sp>
        <p:nvSpPr>
          <p:cNvPr id="9" name="Google Shape;1852;p69">
            <a:extLst>
              <a:ext uri="{FF2B5EF4-FFF2-40B4-BE49-F238E27FC236}">
                <a16:creationId xmlns:a16="http://schemas.microsoft.com/office/drawing/2014/main" id="{C85C33E2-E72D-A31D-02C5-5C55621417D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638800" y="3571875"/>
            <a:ext cx="2911475" cy="60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Medium"/>
              <a:buNone/>
              <a:defRPr sz="16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 Medium"/>
              <a:buNone/>
              <a:defRPr sz="2800" b="0" i="0" u="none" strike="noStrike" cap="non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 Medium"/>
              <a:buNone/>
              <a:defRPr sz="2800" b="0" i="0" u="none" strike="noStrike" cap="non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 Medium"/>
              <a:buNone/>
              <a:defRPr sz="2800" b="0" i="0" u="none" strike="noStrike" cap="non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 Medium"/>
              <a:buNone/>
              <a:defRPr sz="2800" b="0" i="0" u="none" strike="noStrike" cap="non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 Medium"/>
              <a:buNone/>
              <a:defRPr sz="2800" b="0" i="0" u="none" strike="noStrike" cap="non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 Medium"/>
              <a:buNone/>
              <a:defRPr sz="2800" b="0" i="0" u="none" strike="noStrike" cap="non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 Medium"/>
              <a:buNone/>
              <a:defRPr sz="2800" b="0" i="0" u="none" strike="noStrike" cap="non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 Medium"/>
              <a:buNone/>
              <a:defRPr sz="2800" b="0" i="0" u="none" strike="noStrike" cap="non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 algn="l"/>
            <a:r>
              <a:rPr lang="es-ES" sz="1400" dirty="0"/>
              <a:t>Pensando en nuestros alumnos</a:t>
            </a:r>
          </a:p>
        </p:txBody>
      </p:sp>
    </p:spTree>
    <p:extLst>
      <p:ext uri="{BB962C8B-B14F-4D97-AF65-F5344CB8AC3E}">
        <p14:creationId xmlns:p14="http://schemas.microsoft.com/office/powerpoint/2010/main" val="323846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elogramo 3">
            <a:extLst>
              <a:ext uri="{FF2B5EF4-FFF2-40B4-BE49-F238E27FC236}">
                <a16:creationId xmlns:a16="http://schemas.microsoft.com/office/drawing/2014/main" id="{E4794CA3-3381-CCB6-78BD-F5A00DF2AA84}"/>
              </a:ext>
            </a:extLst>
          </p:cNvPr>
          <p:cNvSpPr/>
          <p:nvPr/>
        </p:nvSpPr>
        <p:spPr>
          <a:xfrm>
            <a:off x="6535723" y="516467"/>
            <a:ext cx="2549010" cy="5186822"/>
          </a:xfrm>
          <a:prstGeom prst="parallelogram">
            <a:avLst>
              <a:gd name="adj" fmla="val 0"/>
            </a:avLst>
          </a:prstGeom>
          <a:solidFill>
            <a:srgbClr val="E37E5F">
              <a:alpha val="5411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85D913E-B6C4-60D7-41D4-26F8D685D7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852119"/>
              </p:ext>
            </p:extLst>
          </p:nvPr>
        </p:nvGraphicFramePr>
        <p:xfrm>
          <a:off x="499883" y="132863"/>
          <a:ext cx="8144234" cy="4877773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773905">
                  <a:extLst>
                    <a:ext uri="{9D8B030D-6E8A-4147-A177-3AD203B41FA5}">
                      <a16:colId xmlns:a16="http://schemas.microsoft.com/office/drawing/2014/main" val="3841480925"/>
                    </a:ext>
                  </a:extLst>
                </a:gridCol>
                <a:gridCol w="6370329">
                  <a:extLst>
                    <a:ext uri="{9D8B030D-6E8A-4147-A177-3AD203B41FA5}">
                      <a16:colId xmlns:a16="http://schemas.microsoft.com/office/drawing/2014/main" val="2548273110"/>
                    </a:ext>
                  </a:extLst>
                </a:gridCol>
              </a:tblGrid>
              <a:tr h="672833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1" cap="none" spc="0" dirty="0" err="1">
                          <a:solidFill>
                            <a:schemeClr val="bg1"/>
                          </a:solidFill>
                          <a:effectLst/>
                        </a:rPr>
                        <a:t>Design</a:t>
                      </a:r>
                      <a:r>
                        <a:rPr lang="es-ES" sz="1400" b="1" cap="none" spc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ES" sz="1400" b="1" cap="none" spc="0" dirty="0" err="1">
                          <a:solidFill>
                            <a:schemeClr val="bg1"/>
                          </a:solidFill>
                          <a:effectLst/>
                        </a:rPr>
                        <a:t>Thinking</a:t>
                      </a:r>
                      <a:r>
                        <a:rPr lang="es-ES" sz="1400" b="1" cap="none" spc="0" dirty="0">
                          <a:solidFill>
                            <a:schemeClr val="bg1"/>
                          </a:solidFill>
                          <a:effectLst/>
                        </a:rPr>
                        <a:t> Ignaciano</a:t>
                      </a:r>
                    </a:p>
                  </a:txBody>
                  <a:tcPr marL="39110" marR="39110" marT="31247" marB="78221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 cap="none" spc="0" dirty="0">
                          <a:solidFill>
                            <a:schemeClr val="bg1"/>
                          </a:solidFill>
                          <a:effectLst/>
                        </a:rPr>
                        <a:t>Elegir un desafío real</a:t>
                      </a:r>
                    </a:p>
                    <a:p>
                      <a:pPr algn="l" fontAlgn="t"/>
                      <a:r>
                        <a:rPr lang="es-ES" sz="1100" b="1" cap="none" spc="0" dirty="0">
                          <a:solidFill>
                            <a:schemeClr val="bg1"/>
                          </a:solidFill>
                          <a:effectLst/>
                        </a:rPr>
                        <a:t>Que tenga relevancia social, ética o espiritual</a:t>
                      </a:r>
                    </a:p>
                    <a:p>
                      <a:pPr algn="l" fontAlgn="t"/>
                      <a:r>
                        <a:rPr lang="es-ES" sz="1100" b="1" cap="none" spc="0" dirty="0">
                          <a:solidFill>
                            <a:schemeClr val="bg1"/>
                          </a:solidFill>
                          <a:effectLst/>
                        </a:rPr>
                        <a:t>Que conecte con los intereses de los estudiantes</a:t>
                      </a:r>
                    </a:p>
                  </a:txBody>
                  <a:tcPr marL="39110" marR="39110" marT="31247" marB="78221" anchor="ctr"/>
                </a:tc>
                <a:extLst>
                  <a:ext uri="{0D108BD9-81ED-4DB2-BD59-A6C34878D82A}">
                    <a16:rowId xmlns:a16="http://schemas.microsoft.com/office/drawing/2014/main" val="2913883686"/>
                  </a:ext>
                </a:extLst>
              </a:tr>
              <a:tr h="619724"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</a:pPr>
                      <a:r>
                        <a:rPr lang="es-ES" sz="1400" b="1" cap="none" spc="0" dirty="0">
                          <a:solidFill>
                            <a:schemeClr val="tx1"/>
                          </a:solidFill>
                          <a:effectLst/>
                        </a:rPr>
                        <a:t>1. Entender</a:t>
                      </a:r>
                      <a:endParaRPr lang="es-ES" sz="1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9110" marR="39110" marT="31247" marB="78221" anchor="ctr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1200"/>
                        </a:spcBef>
                      </a:pPr>
                      <a:r>
                        <a:rPr lang="es-ES" sz="1200" b="0" cap="none" spc="0" dirty="0">
                          <a:solidFill>
                            <a:schemeClr val="tx1"/>
                          </a:solidFill>
                          <a:effectLst/>
                        </a:rPr>
                        <a:t>Investigar el entorno, actores, causas del problema</a:t>
                      </a:r>
                    </a:p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es-ES" sz="1200" b="0" cap="none" spc="0" dirty="0">
                          <a:solidFill>
                            <a:schemeClr val="tx1"/>
                          </a:solidFill>
                          <a:effectLst/>
                        </a:rPr>
                        <a:t>Incluir testimonios, visitas, entrevistas</a:t>
                      </a:r>
                    </a:p>
                    <a:p>
                      <a:pPr algn="l" fontAlgn="t">
                        <a:spcBef>
                          <a:spcPts val="0"/>
                        </a:spcBef>
                      </a:pPr>
                      <a:endParaRPr lang="es-ES" sz="1200" b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es-ES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Actividades: </a:t>
                      </a:r>
                      <a:r>
                        <a:rPr lang="es-ES" sz="1200" b="0" cap="none" spc="0" dirty="0">
                          <a:solidFill>
                            <a:schemeClr val="tx1"/>
                          </a:solidFill>
                          <a:effectLst/>
                        </a:rPr>
                        <a:t>mapas de empatía, diarios de campo, observación participante</a:t>
                      </a:r>
                    </a:p>
                  </a:txBody>
                  <a:tcPr marL="39110" marR="39110" marT="31247" marB="78221" anchor="ctr"/>
                </a:tc>
                <a:extLst>
                  <a:ext uri="{0D108BD9-81ED-4DB2-BD59-A6C34878D82A}">
                    <a16:rowId xmlns:a16="http://schemas.microsoft.com/office/drawing/2014/main" val="2070794252"/>
                  </a:ext>
                </a:extLst>
              </a:tr>
              <a:tr h="649465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es-ES" sz="1400" b="1" cap="none" spc="0" dirty="0">
                          <a:solidFill>
                            <a:schemeClr val="tx1"/>
                          </a:solidFill>
                          <a:effectLst/>
                        </a:rPr>
                        <a:t>2. Definir</a:t>
                      </a:r>
                      <a:endParaRPr lang="es-ES" sz="1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9110" marR="39110" marT="31247" marB="78221" anchor="ctr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es-ES" sz="1200" b="0" cap="none" spc="0" dirty="0">
                          <a:solidFill>
                            <a:schemeClr val="tx1"/>
                          </a:solidFill>
                          <a:effectLst/>
                        </a:rPr>
                        <a:t>Involucrarse emocional y personalmente</a:t>
                      </a:r>
                    </a:p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es-ES" sz="1200" b="0" cap="none" spc="0" dirty="0">
                          <a:solidFill>
                            <a:schemeClr val="tx1"/>
                          </a:solidFill>
                          <a:effectLst/>
                        </a:rPr>
                        <a:t>Identificar el problema desde la vivencia del otro</a:t>
                      </a:r>
                    </a:p>
                    <a:p>
                      <a:pPr algn="l" fontAlgn="t">
                        <a:spcBef>
                          <a:spcPts val="0"/>
                        </a:spcBef>
                      </a:pPr>
                      <a:endParaRPr lang="es-ES" sz="1200" b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es-ES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Actividades: </a:t>
                      </a:r>
                      <a:r>
                        <a:rPr lang="es-ES" sz="1200" b="0" cap="none" spc="0" dirty="0">
                          <a:solidFill>
                            <a:schemeClr val="tx1"/>
                          </a:solidFill>
                          <a:effectLst/>
                        </a:rPr>
                        <a:t>role-</a:t>
                      </a:r>
                      <a:r>
                        <a:rPr lang="es-ES" sz="1200" b="0" cap="none" spc="0" dirty="0" err="1">
                          <a:solidFill>
                            <a:schemeClr val="tx1"/>
                          </a:solidFill>
                          <a:effectLst/>
                        </a:rPr>
                        <a:t>playing</a:t>
                      </a:r>
                      <a:r>
                        <a:rPr lang="es-ES" sz="1200" b="0" cap="none" spc="0" dirty="0">
                          <a:solidFill>
                            <a:schemeClr val="tx1"/>
                          </a:solidFill>
                          <a:effectLst/>
                        </a:rPr>
                        <a:t>, simulaciones, análisis de casos reales</a:t>
                      </a:r>
                    </a:p>
                  </a:txBody>
                  <a:tcPr marL="39110" marR="39110" marT="31247" marB="78221" anchor="ctr"/>
                </a:tc>
                <a:extLst>
                  <a:ext uri="{0D108BD9-81ED-4DB2-BD59-A6C34878D82A}">
                    <a16:rowId xmlns:a16="http://schemas.microsoft.com/office/drawing/2014/main" val="995884348"/>
                  </a:ext>
                </a:extLst>
              </a:tr>
              <a:tr h="649465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es-ES" sz="1400" b="1" cap="none" spc="0">
                          <a:solidFill>
                            <a:schemeClr val="tx1"/>
                          </a:solidFill>
                          <a:effectLst/>
                        </a:rPr>
                        <a:t>3. Idear</a:t>
                      </a:r>
                      <a:endParaRPr lang="es-ES" sz="14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9110" marR="39110" marT="31247" marB="78221" anchor="ctr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es-ES" sz="1200" b="0" cap="none" spc="0" dirty="0">
                          <a:solidFill>
                            <a:schemeClr val="tx1"/>
                          </a:solidFill>
                          <a:effectLst/>
                        </a:rPr>
                        <a:t>Preguntarse: ¿Qué soluciones son más humanas, justas, sostenibles?</a:t>
                      </a:r>
                    </a:p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es-ES" sz="1200" b="0" cap="none" spc="0" dirty="0">
                          <a:solidFill>
                            <a:schemeClr val="tx1"/>
                          </a:solidFill>
                          <a:effectLst/>
                        </a:rPr>
                        <a:t>Fomentar el discernimiento ignaciano: ¿Qué me mueve? ¿Qué me inquieta?</a:t>
                      </a:r>
                    </a:p>
                    <a:p>
                      <a:pPr algn="l" fontAlgn="t">
                        <a:spcBef>
                          <a:spcPts val="0"/>
                        </a:spcBef>
                      </a:pPr>
                      <a:endParaRPr lang="es-ES" sz="1200" b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es-ES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Actividades: </a:t>
                      </a:r>
                      <a:r>
                        <a:rPr lang="es-ES" sz="1200" b="0" cap="none" spc="0" dirty="0">
                          <a:solidFill>
                            <a:schemeClr val="tx1"/>
                          </a:solidFill>
                          <a:effectLst/>
                        </a:rPr>
                        <a:t>lluvia de ideas, matriz de impacto ético, reflexión guiada</a:t>
                      </a:r>
                    </a:p>
                  </a:txBody>
                  <a:tcPr marL="39110" marR="39110" marT="31247" marB="78221" anchor="ctr"/>
                </a:tc>
                <a:extLst>
                  <a:ext uri="{0D108BD9-81ED-4DB2-BD59-A6C34878D82A}">
                    <a16:rowId xmlns:a16="http://schemas.microsoft.com/office/drawing/2014/main" val="1350667062"/>
                  </a:ext>
                </a:extLst>
              </a:tr>
              <a:tr h="649465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es-ES" sz="1400" b="1" cap="none" spc="0">
                          <a:solidFill>
                            <a:schemeClr val="tx1"/>
                          </a:solidFill>
                          <a:effectLst/>
                        </a:rPr>
                        <a:t>4. Prototipar</a:t>
                      </a:r>
                      <a:endParaRPr lang="es-ES" sz="14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9110" marR="39110" marT="31247" marB="78221" anchor="ctr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es-ES" sz="1200" b="0" cap="none" spc="0" dirty="0">
                          <a:solidFill>
                            <a:schemeClr val="tx1"/>
                          </a:solidFill>
                          <a:effectLst/>
                        </a:rPr>
                        <a:t>Crear soluciones tangibles: productos, campañas, experiencias</a:t>
                      </a:r>
                    </a:p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es-ES" sz="1200" b="0" cap="none" spc="0" dirty="0">
                          <a:solidFill>
                            <a:schemeClr val="tx1"/>
                          </a:solidFill>
                          <a:effectLst/>
                        </a:rPr>
                        <a:t>Trabajar en equipo, con acompañamiento docente</a:t>
                      </a:r>
                    </a:p>
                    <a:p>
                      <a:pPr algn="l" fontAlgn="t">
                        <a:spcBef>
                          <a:spcPts val="0"/>
                        </a:spcBef>
                      </a:pPr>
                      <a:endParaRPr lang="es-ES" sz="1200" b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es-ES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Actividades: </a:t>
                      </a:r>
                      <a:r>
                        <a:rPr lang="es-ES" sz="1200" b="0" cap="none" spc="0" dirty="0">
                          <a:solidFill>
                            <a:schemeClr val="tx1"/>
                          </a:solidFill>
                          <a:effectLst/>
                        </a:rPr>
                        <a:t>prototipos, pruebas piloto, presentaciones públicas</a:t>
                      </a:r>
                    </a:p>
                  </a:txBody>
                  <a:tcPr marL="39110" marR="39110" marT="31247" marB="78221" anchor="ctr"/>
                </a:tc>
                <a:extLst>
                  <a:ext uri="{0D108BD9-81ED-4DB2-BD59-A6C34878D82A}">
                    <a16:rowId xmlns:a16="http://schemas.microsoft.com/office/drawing/2014/main" val="1400623330"/>
                  </a:ext>
                </a:extLst>
              </a:tr>
              <a:tr h="789045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es-ES" sz="1400" b="1" cap="none" spc="0" dirty="0">
                          <a:solidFill>
                            <a:schemeClr val="tx1"/>
                          </a:solidFill>
                          <a:effectLst/>
                        </a:rPr>
                        <a:t>5. Evaluar</a:t>
                      </a:r>
                      <a:endParaRPr lang="es-ES" sz="1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9110" marR="39110" marT="31247" marB="78221" anchor="ctr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es-ES" sz="1200" b="0" cap="none" spc="0" dirty="0">
                          <a:solidFill>
                            <a:schemeClr val="tx1"/>
                          </a:solidFill>
                          <a:effectLst/>
                        </a:rPr>
                        <a:t>Evaluar el aprendizaje, el impacto social y el crecimiento personal</a:t>
                      </a:r>
                    </a:p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es-ES" sz="1200" b="0" cap="none" spc="0" dirty="0">
                          <a:solidFill>
                            <a:schemeClr val="tx1"/>
                          </a:solidFill>
                          <a:effectLst/>
                        </a:rPr>
                        <a:t>Incluir autoevaluación, coevaluación y retroalimentación comunitaria</a:t>
                      </a:r>
                    </a:p>
                    <a:p>
                      <a:pPr algn="l" fontAlgn="t">
                        <a:spcBef>
                          <a:spcPts val="0"/>
                        </a:spcBef>
                      </a:pPr>
                      <a:endParaRPr lang="es-ES" sz="1200" b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es-ES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Actividades: </a:t>
                      </a:r>
                      <a:r>
                        <a:rPr lang="es-ES" sz="1200" b="0" cap="none" spc="0" dirty="0">
                          <a:solidFill>
                            <a:schemeClr val="tx1"/>
                          </a:solidFill>
                          <a:effectLst/>
                        </a:rPr>
                        <a:t>diario reflexivo, rúbricas ignacianas, círculos de diálogo</a:t>
                      </a:r>
                    </a:p>
                  </a:txBody>
                  <a:tcPr marL="39110" marR="39110" marT="31247" marB="78221" anchor="ctr"/>
                </a:tc>
                <a:extLst>
                  <a:ext uri="{0D108BD9-81ED-4DB2-BD59-A6C34878D82A}">
                    <a16:rowId xmlns:a16="http://schemas.microsoft.com/office/drawing/2014/main" val="1325365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88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AC16202-4F45-2985-6539-A8FF9454B676}"/>
              </a:ext>
            </a:extLst>
          </p:cNvPr>
          <p:cNvSpPr txBox="1"/>
          <p:nvPr/>
        </p:nvSpPr>
        <p:spPr>
          <a:xfrm>
            <a:off x="296333" y="110067"/>
            <a:ext cx="8763000" cy="323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1800"/>
              </a:lnSpc>
              <a:spcBef>
                <a:spcPts val="675"/>
              </a:spcBef>
              <a:spcAft>
                <a:spcPts val="225"/>
              </a:spcAft>
              <a:buAutoNum type="arabicPeriod"/>
            </a:pPr>
            <a:r>
              <a:rPr lang="es-ES" sz="2000" b="1" dirty="0">
                <a:solidFill>
                  <a:srgbClr val="424242"/>
                </a:solidFill>
                <a:latin typeface="Segoe Sans"/>
              </a:rPr>
              <a:t>Diseño de Ficciones y Narrativas </a:t>
            </a:r>
            <a:r>
              <a:rPr lang="es-ES" sz="2000" b="1" dirty="0" err="1">
                <a:solidFill>
                  <a:srgbClr val="424242"/>
                </a:solidFill>
                <a:latin typeface="Segoe Sans"/>
              </a:rPr>
              <a:t>Transmedia</a:t>
            </a:r>
            <a:endParaRPr lang="es-ES" sz="1050" dirty="0">
              <a:solidFill>
                <a:srgbClr val="424242"/>
              </a:solidFill>
              <a:latin typeface="Segoe Sans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DC33763-A121-C744-7C91-6CEE8D3B2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517085"/>
              </p:ext>
            </p:extLst>
          </p:nvPr>
        </p:nvGraphicFramePr>
        <p:xfrm>
          <a:off x="372533" y="448428"/>
          <a:ext cx="8686800" cy="46812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84065">
                  <a:extLst>
                    <a:ext uri="{9D8B030D-6E8A-4147-A177-3AD203B41FA5}">
                      <a16:colId xmlns:a16="http://schemas.microsoft.com/office/drawing/2014/main" val="1584557049"/>
                    </a:ext>
                  </a:extLst>
                </a:gridCol>
                <a:gridCol w="5102735">
                  <a:extLst>
                    <a:ext uri="{9D8B030D-6E8A-4147-A177-3AD203B41FA5}">
                      <a16:colId xmlns:a16="http://schemas.microsoft.com/office/drawing/2014/main" val="1269206850"/>
                    </a:ext>
                  </a:extLst>
                </a:gridCol>
              </a:tblGrid>
              <a:tr h="2273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</a:rPr>
                        <a:t>Aplicación Ignaciana:</a:t>
                      </a: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</a:rPr>
                        <a:t>Actividad: “Relatos que Transforman”</a:t>
                      </a: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15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225"/>
                        </a:spcBef>
                        <a:spcAft>
                          <a:spcPts val="22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b="1" dirty="0">
                          <a:solidFill>
                            <a:srgbClr val="424242"/>
                          </a:solidFill>
                        </a:rPr>
                        <a:t>Entender</a:t>
                      </a:r>
                      <a:r>
                        <a:rPr lang="es-ES" sz="1400" dirty="0">
                          <a:solidFill>
                            <a:srgbClr val="424242"/>
                          </a:solidFill>
                        </a:rPr>
                        <a:t>: Escuchar las historias silenciadas, dar voz a los márgenes.</a:t>
                      </a:r>
                    </a:p>
                    <a:p>
                      <a:pPr>
                        <a:spcBef>
                          <a:spcPts val="225"/>
                        </a:spcBef>
                        <a:spcAft>
                          <a:spcPts val="22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b="1" dirty="0">
                          <a:solidFill>
                            <a:srgbClr val="424242"/>
                          </a:solidFill>
                        </a:rPr>
                        <a:t>Definir</a:t>
                      </a:r>
                      <a:r>
                        <a:rPr lang="es-ES" sz="1400" dirty="0">
                          <a:solidFill>
                            <a:srgbClr val="424242"/>
                          </a:solidFill>
                        </a:rPr>
                        <a:t>: Discernir qué narrativas transforman, sanan o despiertan conciencia.</a:t>
                      </a:r>
                    </a:p>
                    <a:p>
                      <a:pPr>
                        <a:spcBef>
                          <a:spcPts val="225"/>
                        </a:spcBef>
                        <a:spcAft>
                          <a:spcPts val="22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b="1" dirty="0">
                          <a:solidFill>
                            <a:srgbClr val="424242"/>
                          </a:solidFill>
                        </a:rPr>
                        <a:t>Idear</a:t>
                      </a:r>
                      <a:r>
                        <a:rPr lang="es-ES" sz="1400" dirty="0">
                          <a:solidFill>
                            <a:srgbClr val="424242"/>
                          </a:solidFill>
                        </a:rPr>
                        <a:t>: Crear mundos que inspiren justicia, esperanza y sentido.</a:t>
                      </a:r>
                    </a:p>
                    <a:p>
                      <a:pPr>
                        <a:spcBef>
                          <a:spcPts val="225"/>
                        </a:spcBef>
                        <a:spcAft>
                          <a:spcPts val="22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b="1" dirty="0">
                          <a:solidFill>
                            <a:srgbClr val="424242"/>
                          </a:solidFill>
                        </a:rPr>
                        <a:t>Prototipar</a:t>
                      </a:r>
                      <a:r>
                        <a:rPr lang="es-ES" sz="1400" dirty="0">
                          <a:solidFill>
                            <a:srgbClr val="424242"/>
                          </a:solidFill>
                        </a:rPr>
                        <a:t>: Ensayar relatos que conecten emocional y espiritualmente.</a:t>
                      </a:r>
                    </a:p>
                    <a:p>
                      <a:pPr>
                        <a:spcBef>
                          <a:spcPts val="225"/>
                        </a:spcBef>
                        <a:spcAft>
                          <a:spcPts val="22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b="1" dirty="0">
                          <a:solidFill>
                            <a:srgbClr val="424242"/>
                          </a:solidFill>
                        </a:rPr>
                        <a:t>Evaluar</a:t>
                      </a:r>
                      <a:r>
                        <a:rPr lang="es-ES" sz="1400" dirty="0">
                          <a:solidFill>
                            <a:srgbClr val="424242"/>
                          </a:solidFill>
                        </a:rPr>
                        <a:t>: Medir el impacto narrativo en la vida real, no solo en métricas digitales.</a:t>
                      </a:r>
                    </a:p>
                    <a:p>
                      <a:pPr>
                        <a:spcBef>
                          <a:spcPts val="450"/>
                        </a:spcBef>
                        <a:spcAft>
                          <a:spcPts val="225"/>
                        </a:spcAft>
                      </a:pPr>
                      <a:r>
                        <a:rPr lang="es-ES" sz="1400" b="1" dirty="0">
                          <a:solidFill>
                            <a:srgbClr val="424242"/>
                          </a:solidFill>
                        </a:rPr>
                        <a:t>Formación Jesuita:</a:t>
                      </a:r>
                      <a:endParaRPr lang="es-ES" sz="1400" dirty="0">
                        <a:solidFill>
                          <a:srgbClr val="424242"/>
                        </a:solidFill>
                      </a:endParaRPr>
                    </a:p>
                    <a:p>
                      <a:pPr>
                        <a:spcBef>
                          <a:spcPts val="225"/>
                        </a:spcBef>
                        <a:spcAft>
                          <a:spcPts val="22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>
                          <a:solidFill>
                            <a:srgbClr val="424242"/>
                          </a:solidFill>
                        </a:rPr>
                        <a:t>Talleres de narrativa con comunidades vulnerables.</a:t>
                      </a:r>
                    </a:p>
                    <a:p>
                      <a:pPr>
                        <a:spcBef>
                          <a:spcPts val="225"/>
                        </a:spcBef>
                        <a:spcAft>
                          <a:spcPts val="22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>
                          <a:solidFill>
                            <a:srgbClr val="424242"/>
                          </a:solidFill>
                        </a:rPr>
                        <a:t>Análisis crítico de medios desde la ética ignaciana.</a:t>
                      </a:r>
                    </a:p>
                    <a:p>
                      <a:pPr>
                        <a:spcBef>
                          <a:spcPts val="225"/>
                        </a:spcBef>
                        <a:spcAft>
                          <a:spcPts val="22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>
                          <a:solidFill>
                            <a:srgbClr val="424242"/>
                          </a:solidFill>
                        </a:rPr>
                        <a:t>Creación de ficciones que promuevan el bien común.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450"/>
                        </a:spcBef>
                        <a:spcAft>
                          <a:spcPts val="225"/>
                        </a:spcAft>
                      </a:pPr>
                      <a:r>
                        <a:rPr lang="es-ES" sz="1400" b="1" dirty="0">
                          <a:solidFill>
                            <a:srgbClr val="424242"/>
                          </a:solidFill>
                        </a:rPr>
                        <a:t>Interdisciplinas</a:t>
                      </a:r>
                      <a:r>
                        <a:rPr lang="es-ES" sz="1400" dirty="0">
                          <a:solidFill>
                            <a:srgbClr val="424242"/>
                          </a:solidFill>
                        </a:rPr>
                        <a:t>: Diseño narrativo + Teología + Comunicación social</a:t>
                      </a:r>
                    </a:p>
                    <a:p>
                      <a:pPr>
                        <a:spcBef>
                          <a:spcPts val="450"/>
                        </a:spcBef>
                        <a:spcAft>
                          <a:spcPts val="225"/>
                        </a:spcAft>
                      </a:pPr>
                      <a:r>
                        <a:rPr lang="es-ES" sz="1400" b="1" dirty="0">
                          <a:solidFill>
                            <a:srgbClr val="424242"/>
                          </a:solidFill>
                        </a:rPr>
                        <a:t>Descripción</a:t>
                      </a:r>
                      <a:r>
                        <a:rPr lang="es-ES" sz="1400" dirty="0">
                          <a:solidFill>
                            <a:srgbClr val="424242"/>
                          </a:solidFill>
                        </a:rPr>
                        <a:t>:</a:t>
                      </a:r>
                      <a:br>
                        <a:rPr lang="es-ES" sz="1400" dirty="0">
                          <a:solidFill>
                            <a:srgbClr val="424242"/>
                          </a:solidFill>
                        </a:rPr>
                      </a:br>
                      <a:r>
                        <a:rPr lang="es-ES" sz="1400" dirty="0">
                          <a:solidFill>
                            <a:srgbClr val="424242"/>
                          </a:solidFill>
                        </a:rPr>
                        <a:t>Los estudiantes desarrollan una narrativa </a:t>
                      </a:r>
                      <a:r>
                        <a:rPr lang="es-ES" sz="1400" dirty="0" err="1">
                          <a:solidFill>
                            <a:srgbClr val="424242"/>
                          </a:solidFill>
                        </a:rPr>
                        <a:t>transmedia</a:t>
                      </a:r>
                      <a:r>
                        <a:rPr lang="es-ES" sz="1400" dirty="0">
                          <a:solidFill>
                            <a:srgbClr val="424242"/>
                          </a:solidFill>
                        </a:rPr>
                        <a:t> basada en historias reales de comunidades marginadas (migrantes, pueblos originarios, barrios populares). A través de entrevistas y trabajo de campo, crean una ficción que visibiliza su dignidad y lucha.</a:t>
                      </a:r>
                    </a:p>
                    <a:p>
                      <a:pPr>
                        <a:spcBef>
                          <a:spcPts val="450"/>
                        </a:spcBef>
                        <a:spcAft>
                          <a:spcPts val="225"/>
                        </a:spcAft>
                      </a:pPr>
                      <a:r>
                        <a:rPr lang="es-ES" sz="1400" b="1" dirty="0">
                          <a:solidFill>
                            <a:srgbClr val="424242"/>
                          </a:solidFill>
                        </a:rPr>
                        <a:t>Fases del </a:t>
                      </a:r>
                      <a:r>
                        <a:rPr lang="es-ES" sz="1400" b="1" dirty="0" err="1">
                          <a:solidFill>
                            <a:srgbClr val="424242"/>
                          </a:solidFill>
                        </a:rPr>
                        <a:t>Design</a:t>
                      </a:r>
                      <a:r>
                        <a:rPr lang="es-ES" sz="1400" b="1" dirty="0">
                          <a:solidFill>
                            <a:srgbClr val="424242"/>
                          </a:solidFill>
                        </a:rPr>
                        <a:t> </a:t>
                      </a:r>
                      <a:r>
                        <a:rPr lang="es-ES" sz="1400" b="1" dirty="0" err="1">
                          <a:solidFill>
                            <a:srgbClr val="424242"/>
                          </a:solidFill>
                        </a:rPr>
                        <a:t>Thinking</a:t>
                      </a:r>
                      <a:r>
                        <a:rPr lang="es-ES" sz="1400" dirty="0">
                          <a:solidFill>
                            <a:srgbClr val="424242"/>
                          </a:solidFill>
                        </a:rPr>
                        <a:t>:</a:t>
                      </a:r>
                    </a:p>
                    <a:p>
                      <a:pPr>
                        <a:spcBef>
                          <a:spcPts val="225"/>
                        </a:spcBef>
                        <a:spcAft>
                          <a:spcPts val="22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b="1" dirty="0">
                          <a:solidFill>
                            <a:srgbClr val="424242"/>
                          </a:solidFill>
                        </a:rPr>
                        <a:t>Entender </a:t>
                      </a:r>
                      <a:r>
                        <a:rPr lang="es-ES" sz="1400" dirty="0">
                          <a:solidFill>
                            <a:srgbClr val="424242"/>
                          </a:solidFill>
                        </a:rPr>
                        <a:t>: Escuchar testimonios reales.</a:t>
                      </a:r>
                    </a:p>
                    <a:p>
                      <a:pPr>
                        <a:spcBef>
                          <a:spcPts val="225"/>
                        </a:spcBef>
                        <a:spcAft>
                          <a:spcPts val="22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b="1" dirty="0">
                          <a:solidFill>
                            <a:srgbClr val="424242"/>
                          </a:solidFill>
                        </a:rPr>
                        <a:t>Definir</a:t>
                      </a:r>
                      <a:r>
                        <a:rPr lang="es-ES" sz="1400" dirty="0">
                          <a:solidFill>
                            <a:srgbClr val="424242"/>
                          </a:solidFill>
                        </a:rPr>
                        <a:t>: Identificar el mensaje transformador.</a:t>
                      </a:r>
                    </a:p>
                    <a:p>
                      <a:pPr>
                        <a:spcBef>
                          <a:spcPts val="225"/>
                        </a:spcBef>
                        <a:spcAft>
                          <a:spcPts val="22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b="1" dirty="0">
                          <a:solidFill>
                            <a:srgbClr val="424242"/>
                          </a:solidFill>
                        </a:rPr>
                        <a:t>Idear</a:t>
                      </a:r>
                      <a:r>
                        <a:rPr lang="es-ES" sz="1400" dirty="0">
                          <a:solidFill>
                            <a:srgbClr val="424242"/>
                          </a:solidFill>
                        </a:rPr>
                        <a:t>: Crear una narrativa </a:t>
                      </a:r>
                      <a:r>
                        <a:rPr lang="es-ES" sz="1400" dirty="0" err="1">
                          <a:solidFill>
                            <a:srgbClr val="424242"/>
                          </a:solidFill>
                        </a:rPr>
                        <a:t>transmedia</a:t>
                      </a:r>
                      <a:r>
                        <a:rPr lang="es-ES" sz="1400" dirty="0">
                          <a:solidFill>
                            <a:srgbClr val="424242"/>
                          </a:solidFill>
                        </a:rPr>
                        <a:t> (video, podcast, redes).</a:t>
                      </a:r>
                    </a:p>
                    <a:p>
                      <a:pPr>
                        <a:spcBef>
                          <a:spcPts val="225"/>
                        </a:spcBef>
                        <a:spcAft>
                          <a:spcPts val="22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b="1" dirty="0">
                          <a:solidFill>
                            <a:srgbClr val="424242"/>
                          </a:solidFill>
                        </a:rPr>
                        <a:t>Prototipar</a:t>
                      </a:r>
                      <a:r>
                        <a:rPr lang="es-ES" sz="1400" dirty="0">
                          <a:solidFill>
                            <a:srgbClr val="424242"/>
                          </a:solidFill>
                        </a:rPr>
                        <a:t>: Producir un piloto.</a:t>
                      </a:r>
                    </a:p>
                    <a:p>
                      <a:pPr>
                        <a:spcBef>
                          <a:spcPts val="225"/>
                        </a:spcBef>
                        <a:spcAft>
                          <a:spcPts val="22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b="1" dirty="0">
                          <a:solidFill>
                            <a:srgbClr val="424242"/>
                          </a:solidFill>
                        </a:rPr>
                        <a:t>Evaluar</a:t>
                      </a:r>
                      <a:r>
                        <a:rPr lang="es-ES" sz="1400" dirty="0">
                          <a:solidFill>
                            <a:srgbClr val="424242"/>
                          </a:solidFill>
                        </a:rPr>
                        <a:t>: Presentar a la comunidad y recoger su retroalimentación.</a:t>
                      </a:r>
                    </a:p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899189"/>
                  </a:ext>
                </a:extLst>
              </a:tr>
            </a:tbl>
          </a:graphicData>
        </a:graphic>
      </p:graphicFrame>
      <p:grpSp>
        <p:nvGrpSpPr>
          <p:cNvPr id="4" name="Grupo 3">
            <a:extLst>
              <a:ext uri="{FF2B5EF4-FFF2-40B4-BE49-F238E27FC236}">
                <a16:creationId xmlns:a16="http://schemas.microsoft.com/office/drawing/2014/main" id="{D7DA5C4A-C83D-AF8A-1CB6-EF102ACBC0D7}"/>
              </a:ext>
            </a:extLst>
          </p:cNvPr>
          <p:cNvGrpSpPr/>
          <p:nvPr/>
        </p:nvGrpSpPr>
        <p:grpSpPr>
          <a:xfrm>
            <a:off x="6308521" y="124878"/>
            <a:ext cx="2835479" cy="361805"/>
            <a:chOff x="0" y="494391"/>
            <a:chExt cx="2835479" cy="361805"/>
          </a:xfrm>
        </p:grpSpPr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EACA65B1-B87F-8C74-D806-CD4FBF5EB66E}"/>
                </a:ext>
              </a:extLst>
            </p:cNvPr>
            <p:cNvSpPr/>
            <p:nvPr/>
          </p:nvSpPr>
          <p:spPr>
            <a:xfrm>
              <a:off x="257993" y="494391"/>
              <a:ext cx="53829" cy="59665"/>
            </a:xfrm>
            <a:prstGeom prst="ellipse">
              <a:avLst/>
            </a:prstGeom>
            <a:ln>
              <a:solidFill>
                <a:srgbClr val="E37E5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7CCC26F1-13C0-F61D-F80A-C4CC890050F1}"/>
                </a:ext>
              </a:extLst>
            </p:cNvPr>
            <p:cNvSpPr/>
            <p:nvPr/>
          </p:nvSpPr>
          <p:spPr>
            <a:xfrm>
              <a:off x="466758" y="494391"/>
              <a:ext cx="53829" cy="59665"/>
            </a:xfrm>
            <a:prstGeom prst="ellipse">
              <a:avLst/>
            </a:prstGeom>
            <a:ln>
              <a:solidFill>
                <a:srgbClr val="E37E5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32551F9B-B90A-13D5-8D11-3D0ED0770481}"/>
                </a:ext>
              </a:extLst>
            </p:cNvPr>
            <p:cNvSpPr/>
            <p:nvPr/>
          </p:nvSpPr>
          <p:spPr>
            <a:xfrm>
              <a:off x="675523" y="494391"/>
              <a:ext cx="53829" cy="59665"/>
            </a:xfrm>
            <a:prstGeom prst="ellipse">
              <a:avLst/>
            </a:prstGeom>
            <a:ln>
              <a:solidFill>
                <a:srgbClr val="E37E5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D6652EB0-CCE6-3980-7B39-4EC232BCDD97}"/>
                </a:ext>
              </a:extLst>
            </p:cNvPr>
            <p:cNvSpPr/>
            <p:nvPr/>
          </p:nvSpPr>
          <p:spPr>
            <a:xfrm>
              <a:off x="884288" y="494391"/>
              <a:ext cx="53829" cy="59665"/>
            </a:xfrm>
            <a:prstGeom prst="ellipse">
              <a:avLst/>
            </a:prstGeom>
            <a:ln>
              <a:solidFill>
                <a:srgbClr val="E37E5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4E4AEB18-C0EB-396B-DDE5-8B2D30B355D8}"/>
                </a:ext>
              </a:extLst>
            </p:cNvPr>
            <p:cNvSpPr/>
            <p:nvPr/>
          </p:nvSpPr>
          <p:spPr>
            <a:xfrm>
              <a:off x="1093053" y="494391"/>
              <a:ext cx="53829" cy="59665"/>
            </a:xfrm>
            <a:prstGeom prst="ellipse">
              <a:avLst/>
            </a:prstGeom>
            <a:ln>
              <a:solidFill>
                <a:srgbClr val="E37E5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F3850CDE-109B-B71C-3759-B9F68939BB4C}"/>
                </a:ext>
              </a:extLst>
            </p:cNvPr>
            <p:cNvSpPr/>
            <p:nvPr/>
          </p:nvSpPr>
          <p:spPr>
            <a:xfrm>
              <a:off x="1301818" y="494391"/>
              <a:ext cx="53829" cy="59665"/>
            </a:xfrm>
            <a:prstGeom prst="ellipse">
              <a:avLst/>
            </a:prstGeom>
            <a:ln>
              <a:solidFill>
                <a:srgbClr val="E37E5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8053E4AF-CFE2-D191-B6AD-BED1B2E8EE5F}"/>
                </a:ext>
              </a:extLst>
            </p:cNvPr>
            <p:cNvSpPr/>
            <p:nvPr/>
          </p:nvSpPr>
          <p:spPr>
            <a:xfrm>
              <a:off x="1510583" y="494391"/>
              <a:ext cx="53829" cy="59665"/>
            </a:xfrm>
            <a:prstGeom prst="ellipse">
              <a:avLst/>
            </a:prstGeom>
            <a:ln>
              <a:solidFill>
                <a:srgbClr val="E37E5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D0B3D3D2-1697-237B-5FC0-BC59C4D93253}"/>
                </a:ext>
              </a:extLst>
            </p:cNvPr>
            <p:cNvCxnSpPr/>
            <p:nvPr/>
          </p:nvCxnSpPr>
          <p:spPr>
            <a:xfrm>
              <a:off x="0" y="856196"/>
              <a:ext cx="28354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0108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0B03CF1-5158-AA4E-64B9-9B15EBA063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764147"/>
              </p:ext>
            </p:extLst>
          </p:nvPr>
        </p:nvGraphicFramePr>
        <p:xfrm>
          <a:off x="338830" y="521826"/>
          <a:ext cx="8466339" cy="456946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148339">
                  <a:extLst>
                    <a:ext uri="{9D8B030D-6E8A-4147-A177-3AD203B41FA5}">
                      <a16:colId xmlns:a16="http://schemas.microsoft.com/office/drawing/2014/main" val="1584557049"/>
                    </a:ext>
                  </a:extLst>
                </a:gridCol>
                <a:gridCol w="4318000">
                  <a:extLst>
                    <a:ext uri="{9D8B030D-6E8A-4147-A177-3AD203B41FA5}">
                      <a16:colId xmlns:a16="http://schemas.microsoft.com/office/drawing/2014/main" val="1269206850"/>
                    </a:ext>
                  </a:extLst>
                </a:gridCol>
              </a:tblGrid>
              <a:tr h="2875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</a:rPr>
                        <a:t>Aplicación Ignaciana:</a:t>
                      </a:r>
                      <a:endParaRPr lang="es-E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</a:rPr>
                        <a:t>Actividad: “Experiencias que Cuidan”</a:t>
                      </a:r>
                      <a:endParaRPr lang="es-ES" sz="1400" b="1" i="1" dirty="0">
                        <a:solidFill>
                          <a:schemeClr val="bg1"/>
                        </a:solidFill>
                        <a:latin typeface="Segoe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15659"/>
                  </a:ext>
                </a:extLst>
              </a:tr>
              <a:tr h="4217251">
                <a:tc>
                  <a:txBody>
                    <a:bodyPr/>
                    <a:lstStyle/>
                    <a:p>
                      <a:pPr>
                        <a:spcBef>
                          <a:spcPts val="225"/>
                        </a:spcBef>
                        <a:spcAft>
                          <a:spcPts val="22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b="1" dirty="0">
                          <a:solidFill>
                            <a:srgbClr val="424242"/>
                          </a:solidFill>
                        </a:rPr>
                        <a:t>Entender </a:t>
                      </a:r>
                      <a:r>
                        <a:rPr lang="es-ES" sz="1400" dirty="0">
                          <a:solidFill>
                            <a:srgbClr val="424242"/>
                          </a:solidFill>
                        </a:rPr>
                        <a:t>Percibir el mundo con todos los sentidos, con atención plena.</a:t>
                      </a:r>
                    </a:p>
                    <a:p>
                      <a:pPr>
                        <a:spcBef>
                          <a:spcPts val="225"/>
                        </a:spcBef>
                        <a:spcAft>
                          <a:spcPts val="22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b="1" dirty="0">
                          <a:solidFill>
                            <a:srgbClr val="424242"/>
                          </a:solidFill>
                        </a:rPr>
                        <a:t>Definir</a:t>
                      </a:r>
                      <a:r>
                        <a:rPr lang="es-ES" sz="1400" dirty="0">
                          <a:solidFill>
                            <a:srgbClr val="424242"/>
                          </a:solidFill>
                        </a:rPr>
                        <a:t>: Discernir qué experiencias sensoriales elevan la dignidad humana.</a:t>
                      </a:r>
                    </a:p>
                    <a:p>
                      <a:pPr>
                        <a:spcBef>
                          <a:spcPts val="225"/>
                        </a:spcBef>
                        <a:spcAft>
                          <a:spcPts val="22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b="1" dirty="0">
                          <a:solidFill>
                            <a:srgbClr val="424242"/>
                          </a:solidFill>
                        </a:rPr>
                        <a:t>Idear</a:t>
                      </a:r>
                      <a:r>
                        <a:rPr lang="es-ES" sz="1400" dirty="0">
                          <a:solidFill>
                            <a:srgbClr val="424242"/>
                          </a:solidFill>
                        </a:rPr>
                        <a:t>: Crear atmósferas que despierten gratitud, paz o solidaridad.</a:t>
                      </a:r>
                    </a:p>
                    <a:p>
                      <a:pPr>
                        <a:spcBef>
                          <a:spcPts val="225"/>
                        </a:spcBef>
                        <a:spcAft>
                          <a:spcPts val="22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b="1" dirty="0">
                          <a:solidFill>
                            <a:srgbClr val="424242"/>
                          </a:solidFill>
                        </a:rPr>
                        <a:t>Prototipar</a:t>
                      </a:r>
                      <a:r>
                        <a:rPr lang="es-ES" sz="1400" dirty="0">
                          <a:solidFill>
                            <a:srgbClr val="424242"/>
                          </a:solidFill>
                        </a:rPr>
                        <a:t>: Materializar lo intangible con sensibilidad ética.</a:t>
                      </a:r>
                    </a:p>
                    <a:p>
                      <a:pPr>
                        <a:spcBef>
                          <a:spcPts val="225"/>
                        </a:spcBef>
                        <a:spcAft>
                          <a:spcPts val="22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b="1" dirty="0">
                          <a:solidFill>
                            <a:srgbClr val="424242"/>
                          </a:solidFill>
                        </a:rPr>
                        <a:t>Evaluar</a:t>
                      </a:r>
                      <a:r>
                        <a:rPr lang="es-ES" sz="1400" dirty="0">
                          <a:solidFill>
                            <a:srgbClr val="424242"/>
                          </a:solidFill>
                        </a:rPr>
                        <a:t>: Escuchar cómo las personas se sienten transformadas por la experiencia.</a:t>
                      </a:r>
                    </a:p>
                    <a:p>
                      <a:pPr>
                        <a:spcBef>
                          <a:spcPts val="450"/>
                        </a:spcBef>
                        <a:spcAft>
                          <a:spcPts val="225"/>
                        </a:spcAft>
                      </a:pPr>
                      <a:r>
                        <a:rPr lang="es-ES" sz="1400" b="1" dirty="0">
                          <a:solidFill>
                            <a:srgbClr val="424242"/>
                          </a:solidFill>
                        </a:rPr>
                        <a:t>Formación Jesuita:</a:t>
                      </a:r>
                      <a:endParaRPr lang="es-ES" sz="1400" dirty="0">
                        <a:solidFill>
                          <a:srgbClr val="424242"/>
                        </a:solidFill>
                      </a:endParaRPr>
                    </a:p>
                    <a:p>
                      <a:pPr>
                        <a:spcBef>
                          <a:spcPts val="225"/>
                        </a:spcBef>
                        <a:spcAft>
                          <a:spcPts val="22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>
                          <a:solidFill>
                            <a:srgbClr val="424242"/>
                          </a:solidFill>
                        </a:rPr>
                        <a:t>Laboratorios sensoriales con enfoque en el cuidado de la casa común.</a:t>
                      </a:r>
                    </a:p>
                    <a:p>
                      <a:pPr>
                        <a:spcBef>
                          <a:spcPts val="225"/>
                        </a:spcBef>
                        <a:spcAft>
                          <a:spcPts val="22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>
                          <a:solidFill>
                            <a:srgbClr val="424242"/>
                          </a:solidFill>
                        </a:rPr>
                        <a:t>Proyectos que integren espiritualidad y percepción.</a:t>
                      </a:r>
                    </a:p>
                    <a:p>
                      <a:pPr>
                        <a:lnSpc>
                          <a:spcPts val="1575"/>
                        </a:lnSpc>
                        <a:spcBef>
                          <a:spcPts val="731"/>
                        </a:spcBef>
                        <a:spcAft>
                          <a:spcPts val="169"/>
                        </a:spcAft>
                      </a:pPr>
                      <a:r>
                        <a:rPr lang="es-ES" sz="1400" dirty="0">
                          <a:solidFill>
                            <a:srgbClr val="424242"/>
                          </a:solidFill>
                        </a:rPr>
                        <a:t>Reflexión sobre el impacto emocional y espiritual del diseño.</a:t>
                      </a:r>
                      <a:r>
                        <a:rPr lang="es-ES" sz="1400" b="1" dirty="0">
                          <a:solidFill>
                            <a:srgbClr val="424242"/>
                          </a:solidFill>
                        </a:rPr>
                        <a:t> 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450"/>
                        </a:spcBef>
                        <a:spcAft>
                          <a:spcPts val="225"/>
                        </a:spcAft>
                      </a:pPr>
                      <a:r>
                        <a:rPr lang="es-ES" sz="1400" b="1" dirty="0">
                          <a:solidFill>
                            <a:srgbClr val="424242"/>
                          </a:solidFill>
                        </a:rPr>
                        <a:t>Interdisciplinas</a:t>
                      </a:r>
                      <a:r>
                        <a:rPr lang="es-ES" sz="1400" dirty="0">
                          <a:solidFill>
                            <a:srgbClr val="424242"/>
                          </a:solidFill>
                        </a:rPr>
                        <a:t>: Diseño sensorial + Psicología + Espiritualidad</a:t>
                      </a:r>
                    </a:p>
                    <a:p>
                      <a:pPr>
                        <a:spcBef>
                          <a:spcPts val="450"/>
                        </a:spcBef>
                        <a:spcAft>
                          <a:spcPts val="225"/>
                        </a:spcAft>
                      </a:pPr>
                      <a:r>
                        <a:rPr lang="es-ES" sz="1400" b="1" dirty="0">
                          <a:solidFill>
                            <a:srgbClr val="424242"/>
                          </a:solidFill>
                        </a:rPr>
                        <a:t>Descripción</a:t>
                      </a:r>
                      <a:r>
                        <a:rPr lang="es-ES" sz="1400" dirty="0">
                          <a:solidFill>
                            <a:srgbClr val="424242"/>
                          </a:solidFill>
                        </a:rPr>
                        <a:t>:</a:t>
                      </a:r>
                      <a:br>
                        <a:rPr lang="es-ES" sz="1400" dirty="0">
                          <a:solidFill>
                            <a:srgbClr val="424242"/>
                          </a:solidFill>
                        </a:rPr>
                      </a:br>
                      <a:r>
                        <a:rPr lang="es-ES" sz="1400" dirty="0">
                          <a:solidFill>
                            <a:srgbClr val="424242"/>
                          </a:solidFill>
                        </a:rPr>
                        <a:t>Diseñar una experiencia sensorial inmersiva para espacios de salud mental o espiritualidad (hospitales, capillas, centros de retiro). El objetivo es generar paz, consuelo o introspección.</a:t>
                      </a:r>
                    </a:p>
                    <a:p>
                      <a:pPr>
                        <a:spcBef>
                          <a:spcPts val="450"/>
                        </a:spcBef>
                        <a:spcAft>
                          <a:spcPts val="225"/>
                        </a:spcAft>
                      </a:pPr>
                      <a:endParaRPr lang="es-ES" sz="1400" dirty="0">
                        <a:solidFill>
                          <a:srgbClr val="424242"/>
                        </a:solidFill>
                      </a:endParaRPr>
                    </a:p>
                    <a:p>
                      <a:pPr>
                        <a:spcBef>
                          <a:spcPts val="450"/>
                        </a:spcBef>
                        <a:spcAft>
                          <a:spcPts val="225"/>
                        </a:spcAft>
                      </a:pPr>
                      <a:r>
                        <a:rPr lang="es-ES" sz="1400" b="1" dirty="0">
                          <a:solidFill>
                            <a:srgbClr val="424242"/>
                          </a:solidFill>
                        </a:rPr>
                        <a:t>Fases del </a:t>
                      </a:r>
                      <a:r>
                        <a:rPr lang="es-ES" sz="1400" b="1" dirty="0" err="1">
                          <a:solidFill>
                            <a:srgbClr val="424242"/>
                          </a:solidFill>
                        </a:rPr>
                        <a:t>Design</a:t>
                      </a:r>
                      <a:r>
                        <a:rPr lang="es-ES" sz="1400" b="1" dirty="0">
                          <a:solidFill>
                            <a:srgbClr val="424242"/>
                          </a:solidFill>
                        </a:rPr>
                        <a:t> </a:t>
                      </a:r>
                      <a:r>
                        <a:rPr lang="es-ES" sz="1400" b="1" dirty="0" err="1">
                          <a:solidFill>
                            <a:srgbClr val="424242"/>
                          </a:solidFill>
                        </a:rPr>
                        <a:t>Thinking</a:t>
                      </a:r>
                      <a:r>
                        <a:rPr lang="es-ES" sz="1400" dirty="0">
                          <a:solidFill>
                            <a:srgbClr val="424242"/>
                          </a:solidFill>
                        </a:rPr>
                        <a:t>:</a:t>
                      </a:r>
                    </a:p>
                    <a:p>
                      <a:pPr>
                        <a:spcBef>
                          <a:spcPts val="225"/>
                        </a:spcBef>
                        <a:spcAft>
                          <a:spcPts val="22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b="1" dirty="0">
                          <a:solidFill>
                            <a:srgbClr val="424242"/>
                          </a:solidFill>
                        </a:rPr>
                        <a:t>Entender </a:t>
                      </a:r>
                      <a:r>
                        <a:rPr lang="es-ES" sz="1400" dirty="0">
                          <a:solidFill>
                            <a:srgbClr val="424242"/>
                          </a:solidFill>
                        </a:rPr>
                        <a:t>Entrevistas con pacientes, capellanes o terapeutas.</a:t>
                      </a:r>
                    </a:p>
                    <a:p>
                      <a:pPr>
                        <a:spcBef>
                          <a:spcPts val="225"/>
                        </a:spcBef>
                        <a:spcAft>
                          <a:spcPts val="22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b="1" dirty="0">
                          <a:solidFill>
                            <a:srgbClr val="424242"/>
                          </a:solidFill>
                        </a:rPr>
                        <a:t>Definir</a:t>
                      </a:r>
                      <a:r>
                        <a:rPr lang="es-ES" sz="1400" dirty="0">
                          <a:solidFill>
                            <a:srgbClr val="424242"/>
                          </a:solidFill>
                        </a:rPr>
                        <a:t>: ¿Qué sensaciones ayudan a sanar?</a:t>
                      </a:r>
                    </a:p>
                    <a:p>
                      <a:pPr>
                        <a:spcBef>
                          <a:spcPts val="225"/>
                        </a:spcBef>
                        <a:spcAft>
                          <a:spcPts val="22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b="1" dirty="0">
                          <a:solidFill>
                            <a:srgbClr val="424242"/>
                          </a:solidFill>
                        </a:rPr>
                        <a:t>Idear</a:t>
                      </a:r>
                      <a:r>
                        <a:rPr lang="es-ES" sz="1400" dirty="0">
                          <a:solidFill>
                            <a:srgbClr val="424242"/>
                          </a:solidFill>
                        </a:rPr>
                        <a:t>: Crear una experiencia multisensorial.</a:t>
                      </a:r>
                    </a:p>
                    <a:p>
                      <a:pPr>
                        <a:spcBef>
                          <a:spcPts val="225"/>
                        </a:spcBef>
                        <a:spcAft>
                          <a:spcPts val="22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b="1" dirty="0">
                          <a:solidFill>
                            <a:srgbClr val="424242"/>
                          </a:solidFill>
                        </a:rPr>
                        <a:t>Prototipar</a:t>
                      </a:r>
                      <a:r>
                        <a:rPr lang="es-ES" sz="1400" dirty="0">
                          <a:solidFill>
                            <a:srgbClr val="424242"/>
                          </a:solidFill>
                        </a:rPr>
                        <a:t>: Montaje de una sala piloto.</a:t>
                      </a:r>
                    </a:p>
                    <a:p>
                      <a:pPr>
                        <a:spcBef>
                          <a:spcPts val="225"/>
                        </a:spcBef>
                        <a:spcAft>
                          <a:spcPts val="22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b="1" dirty="0">
                          <a:solidFill>
                            <a:srgbClr val="424242"/>
                          </a:solidFill>
                        </a:rPr>
                        <a:t>Evaluar</a:t>
                      </a:r>
                      <a:r>
                        <a:rPr lang="es-ES" sz="1400" dirty="0">
                          <a:solidFill>
                            <a:srgbClr val="424242"/>
                          </a:solidFill>
                        </a:rPr>
                        <a:t>: Prueba con usuarios reales y reflexión grupal.</a:t>
                      </a:r>
                    </a:p>
                    <a:p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899189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7F8A4074-5D91-AC49-9CF4-ABD3093217CF}"/>
              </a:ext>
            </a:extLst>
          </p:cNvPr>
          <p:cNvSpPr txBox="1"/>
          <p:nvPr/>
        </p:nvSpPr>
        <p:spPr>
          <a:xfrm>
            <a:off x="461638" y="98781"/>
            <a:ext cx="8763000" cy="323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Bef>
                <a:spcPts val="675"/>
              </a:spcBef>
              <a:spcAft>
                <a:spcPts val="225"/>
              </a:spcAft>
            </a:pPr>
            <a:r>
              <a:rPr lang="es-ES" sz="2000" b="1" dirty="0">
                <a:solidFill>
                  <a:srgbClr val="424242"/>
                </a:solidFill>
                <a:latin typeface="Segoe Sans"/>
              </a:rPr>
              <a:t>2. Diseño Sensorial y Dirección Creativa</a:t>
            </a:r>
            <a:endParaRPr lang="es-ES" sz="1050" dirty="0">
              <a:solidFill>
                <a:srgbClr val="424242"/>
              </a:solidFill>
              <a:latin typeface="Segoe Sans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12D3C60D-FBF4-678F-B6AF-352DA910392B}"/>
              </a:ext>
            </a:extLst>
          </p:cNvPr>
          <p:cNvGrpSpPr/>
          <p:nvPr/>
        </p:nvGrpSpPr>
        <p:grpSpPr>
          <a:xfrm>
            <a:off x="6206067" y="98781"/>
            <a:ext cx="2835479" cy="361805"/>
            <a:chOff x="0" y="494391"/>
            <a:chExt cx="2835479" cy="361805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77CB24BC-5A06-972D-48B2-0612B16FEC24}"/>
                </a:ext>
              </a:extLst>
            </p:cNvPr>
            <p:cNvSpPr/>
            <p:nvPr/>
          </p:nvSpPr>
          <p:spPr>
            <a:xfrm>
              <a:off x="257993" y="494391"/>
              <a:ext cx="53829" cy="59665"/>
            </a:xfrm>
            <a:prstGeom prst="ellipse">
              <a:avLst/>
            </a:prstGeom>
            <a:ln>
              <a:solidFill>
                <a:srgbClr val="E37E5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621B8AE7-D673-1ECA-F27B-7191D1F65163}"/>
                </a:ext>
              </a:extLst>
            </p:cNvPr>
            <p:cNvSpPr/>
            <p:nvPr/>
          </p:nvSpPr>
          <p:spPr>
            <a:xfrm>
              <a:off x="466758" y="494391"/>
              <a:ext cx="53829" cy="59665"/>
            </a:xfrm>
            <a:prstGeom prst="ellipse">
              <a:avLst/>
            </a:prstGeom>
            <a:ln>
              <a:solidFill>
                <a:srgbClr val="E37E5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1DB9B620-38EF-57D1-4475-8AA0A9312DA4}"/>
                </a:ext>
              </a:extLst>
            </p:cNvPr>
            <p:cNvSpPr/>
            <p:nvPr/>
          </p:nvSpPr>
          <p:spPr>
            <a:xfrm>
              <a:off x="675523" y="494391"/>
              <a:ext cx="53829" cy="59665"/>
            </a:xfrm>
            <a:prstGeom prst="ellipse">
              <a:avLst/>
            </a:prstGeom>
            <a:ln>
              <a:solidFill>
                <a:srgbClr val="E37E5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4E73F0E6-57B5-E797-4E6A-D0B669A6742C}"/>
                </a:ext>
              </a:extLst>
            </p:cNvPr>
            <p:cNvSpPr/>
            <p:nvPr/>
          </p:nvSpPr>
          <p:spPr>
            <a:xfrm>
              <a:off x="884288" y="494391"/>
              <a:ext cx="53829" cy="59665"/>
            </a:xfrm>
            <a:prstGeom prst="ellipse">
              <a:avLst/>
            </a:prstGeom>
            <a:ln>
              <a:solidFill>
                <a:srgbClr val="E37E5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3D5852A9-AA6A-2173-038A-E188EFB4C1E2}"/>
                </a:ext>
              </a:extLst>
            </p:cNvPr>
            <p:cNvSpPr/>
            <p:nvPr/>
          </p:nvSpPr>
          <p:spPr>
            <a:xfrm>
              <a:off x="1093053" y="494391"/>
              <a:ext cx="53829" cy="59665"/>
            </a:xfrm>
            <a:prstGeom prst="ellipse">
              <a:avLst/>
            </a:prstGeom>
            <a:ln>
              <a:solidFill>
                <a:srgbClr val="E37E5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A07D902E-93C1-0136-84DF-9AC7964926F5}"/>
                </a:ext>
              </a:extLst>
            </p:cNvPr>
            <p:cNvSpPr/>
            <p:nvPr/>
          </p:nvSpPr>
          <p:spPr>
            <a:xfrm>
              <a:off x="1301818" y="494391"/>
              <a:ext cx="53829" cy="59665"/>
            </a:xfrm>
            <a:prstGeom prst="ellipse">
              <a:avLst/>
            </a:prstGeom>
            <a:ln>
              <a:solidFill>
                <a:srgbClr val="E37E5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C042D029-B118-D66B-A8E1-403D9B33C30C}"/>
                </a:ext>
              </a:extLst>
            </p:cNvPr>
            <p:cNvSpPr/>
            <p:nvPr/>
          </p:nvSpPr>
          <p:spPr>
            <a:xfrm>
              <a:off x="1510583" y="494391"/>
              <a:ext cx="53829" cy="59665"/>
            </a:xfrm>
            <a:prstGeom prst="ellipse">
              <a:avLst/>
            </a:prstGeom>
            <a:ln>
              <a:solidFill>
                <a:srgbClr val="E37E5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8F4620F7-15F1-70B8-C9EB-3F441E6877D7}"/>
                </a:ext>
              </a:extLst>
            </p:cNvPr>
            <p:cNvCxnSpPr/>
            <p:nvPr/>
          </p:nvCxnSpPr>
          <p:spPr>
            <a:xfrm>
              <a:off x="0" y="856196"/>
              <a:ext cx="28354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9704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2B9C2D4-969D-DC71-F215-31ED30AA3571}"/>
              </a:ext>
            </a:extLst>
          </p:cNvPr>
          <p:cNvSpPr txBox="1"/>
          <p:nvPr/>
        </p:nvSpPr>
        <p:spPr>
          <a:xfrm>
            <a:off x="440162" y="132648"/>
            <a:ext cx="8763000" cy="536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Bef>
                <a:spcPts val="675"/>
              </a:spcBef>
              <a:spcAft>
                <a:spcPts val="225"/>
              </a:spcAft>
            </a:pPr>
            <a:r>
              <a:rPr lang="es-ES" sz="2000" b="1" dirty="0">
                <a:solidFill>
                  <a:srgbClr val="424242"/>
                </a:solidFill>
                <a:latin typeface="Segoe Sans"/>
              </a:rPr>
              <a:t>3. Diseño de Moda y Textiles Sostenibles</a:t>
            </a:r>
            <a:endParaRPr lang="es-ES" sz="1600" b="1" dirty="0">
              <a:solidFill>
                <a:srgbClr val="424242"/>
              </a:solidFill>
              <a:latin typeface="Segoe Sans"/>
            </a:endParaRPr>
          </a:p>
          <a:p>
            <a:pPr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endParaRPr lang="es-ES" sz="1050" dirty="0">
              <a:solidFill>
                <a:srgbClr val="424242"/>
              </a:solidFill>
              <a:latin typeface="Segoe Sans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BB7B3C5-B229-E00A-2BFC-F294D5DF64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461638"/>
              </p:ext>
            </p:extLst>
          </p:nvPr>
        </p:nvGraphicFramePr>
        <p:xfrm>
          <a:off x="440162" y="513149"/>
          <a:ext cx="8466339" cy="4630351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148339">
                  <a:extLst>
                    <a:ext uri="{9D8B030D-6E8A-4147-A177-3AD203B41FA5}">
                      <a16:colId xmlns:a16="http://schemas.microsoft.com/office/drawing/2014/main" val="1584557049"/>
                    </a:ext>
                  </a:extLst>
                </a:gridCol>
                <a:gridCol w="4318000">
                  <a:extLst>
                    <a:ext uri="{9D8B030D-6E8A-4147-A177-3AD203B41FA5}">
                      <a16:colId xmlns:a16="http://schemas.microsoft.com/office/drawing/2014/main" val="1269206850"/>
                    </a:ext>
                  </a:extLst>
                </a:gridCol>
              </a:tblGrid>
              <a:tr h="1566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</a:rPr>
                        <a:t>Aplicación Ignaciana:</a:t>
                      </a:r>
                      <a:endParaRPr lang="es-ES" sz="1400" dirty="0">
                        <a:solidFill>
                          <a:schemeClr val="bg1"/>
                        </a:solidFill>
                        <a:latin typeface="Segoe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</a:rPr>
                        <a:t>Actividad: “Vestir con Justicia”</a:t>
                      </a:r>
                      <a:endParaRPr lang="es-ES" sz="1400" b="1" i="1" dirty="0">
                        <a:solidFill>
                          <a:schemeClr val="bg1"/>
                        </a:solidFill>
                        <a:latin typeface="Segoe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15659"/>
                  </a:ext>
                </a:extLst>
              </a:tr>
              <a:tr h="4325551">
                <a:tc>
                  <a:txBody>
                    <a:bodyPr/>
                    <a:lstStyle/>
                    <a:p>
                      <a:pPr>
                        <a:spcBef>
                          <a:spcPts val="225"/>
                        </a:spcBef>
                        <a:spcAft>
                          <a:spcPts val="22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b="1" dirty="0"/>
                        <a:t>Entender</a:t>
                      </a:r>
                      <a:r>
                        <a:rPr lang="es-ES" sz="1400" dirty="0"/>
                        <a:t> Conocer las historias detrás de cada prenda: quién la hace, quién la usa.</a:t>
                      </a:r>
                    </a:p>
                    <a:p>
                      <a:pPr>
                        <a:spcBef>
                          <a:spcPts val="225"/>
                        </a:spcBef>
                        <a:spcAft>
                          <a:spcPts val="22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b="1" dirty="0"/>
                        <a:t>Definir: </a:t>
                      </a:r>
                      <a:r>
                        <a:rPr lang="es-ES" sz="1400" dirty="0"/>
                        <a:t>Discernir entre moda como expresión o como explotación.</a:t>
                      </a:r>
                    </a:p>
                    <a:p>
                      <a:pPr>
                        <a:spcBef>
                          <a:spcPts val="225"/>
                        </a:spcBef>
                        <a:spcAft>
                          <a:spcPts val="22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b="1" dirty="0"/>
                        <a:t>Idear: </a:t>
                      </a:r>
                      <a:r>
                        <a:rPr lang="es-ES" sz="1400" dirty="0"/>
                        <a:t>Diseñar ropa que cuente historias de justicia, identidad y sostenibilidad.</a:t>
                      </a:r>
                    </a:p>
                    <a:p>
                      <a:pPr>
                        <a:spcBef>
                          <a:spcPts val="225"/>
                        </a:spcBef>
                        <a:spcAft>
                          <a:spcPts val="22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b="1" dirty="0"/>
                        <a:t>Prototipar: </a:t>
                      </a:r>
                      <a:r>
                        <a:rPr lang="es-ES" sz="1400" dirty="0"/>
                        <a:t>Crear con materiales éticos, procesos justos y belleza consciente.</a:t>
                      </a:r>
                    </a:p>
                    <a:p>
                      <a:pPr>
                        <a:spcBef>
                          <a:spcPts val="225"/>
                        </a:spcBef>
                        <a:spcAft>
                          <a:spcPts val="22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b="1" dirty="0"/>
                        <a:t>Evaluar: </a:t>
                      </a:r>
                      <a:r>
                        <a:rPr lang="es-ES" sz="1400" dirty="0"/>
                        <a:t>Medir el impacto social, ambiental y espiritual del vestir.</a:t>
                      </a:r>
                    </a:p>
                    <a:p>
                      <a:pPr>
                        <a:spcBef>
                          <a:spcPts val="225"/>
                        </a:spcBef>
                        <a:spcAft>
                          <a:spcPts val="225"/>
                        </a:spcAft>
                        <a:buFont typeface="Arial" panose="020B0604020202020204" pitchFamily="34" charset="0"/>
                        <a:buChar char="•"/>
                      </a:pPr>
                      <a:endParaRPr lang="es-ES" sz="1400" dirty="0"/>
                    </a:p>
                    <a:p>
                      <a:pPr>
                        <a:spcBef>
                          <a:spcPts val="225"/>
                        </a:spcBef>
                        <a:spcAft>
                          <a:spcPts val="225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400" b="1" dirty="0"/>
                        <a:t>Formación Jesuita:</a:t>
                      </a:r>
                    </a:p>
                    <a:p>
                      <a:pPr>
                        <a:spcBef>
                          <a:spcPts val="225"/>
                        </a:spcBef>
                        <a:spcAft>
                          <a:spcPts val="22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/>
                        <a:t>Alianzas con cooperativas textiles y comunidades locales.</a:t>
                      </a:r>
                    </a:p>
                    <a:p>
                      <a:pPr>
                        <a:spcBef>
                          <a:spcPts val="225"/>
                        </a:spcBef>
                        <a:spcAft>
                          <a:spcPts val="22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/>
                        <a:t>Proyectos de moda circular y regenerativa.</a:t>
                      </a:r>
                    </a:p>
                    <a:p>
                      <a:pPr>
                        <a:spcBef>
                          <a:spcPts val="225"/>
                        </a:spcBef>
                        <a:spcAft>
                          <a:spcPts val="22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/>
                        <a:t>Espacios de reflexión sobre consumo, cuerpo y dignidad.</a:t>
                      </a:r>
                      <a:endParaRPr lang="es-ES" sz="1400" dirty="0">
                        <a:latin typeface="Segoe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/>
                        <a:t>Interdisciplinas: </a:t>
                      </a:r>
                      <a:r>
                        <a:rPr lang="es-ES" sz="1400" dirty="0"/>
                        <a:t>Moda + Ética + Economía social</a:t>
                      </a:r>
                    </a:p>
                    <a:p>
                      <a:r>
                        <a:rPr lang="es-ES" sz="1400" b="1" dirty="0"/>
                        <a:t>Descripción:</a:t>
                      </a:r>
                      <a:br>
                        <a:rPr lang="es-ES" sz="1400" dirty="0"/>
                      </a:br>
                      <a:r>
                        <a:rPr lang="es-ES" sz="1400" dirty="0" err="1"/>
                        <a:t>Co-crear</a:t>
                      </a:r>
                      <a:r>
                        <a:rPr lang="es-ES" sz="1400" dirty="0"/>
                        <a:t> una colección cápsula con una cooperativa textil local o comunidad indígena, integrando saberes ancestrales, materiales sostenibles y comercio justo.</a:t>
                      </a:r>
                    </a:p>
                    <a:p>
                      <a:endParaRPr lang="es-ES" sz="1400" dirty="0"/>
                    </a:p>
                    <a:p>
                      <a:r>
                        <a:rPr lang="es-ES" sz="1400" b="1" dirty="0"/>
                        <a:t>Fases del </a:t>
                      </a:r>
                      <a:r>
                        <a:rPr lang="es-ES" sz="1400" b="1" dirty="0" err="1"/>
                        <a:t>Design</a:t>
                      </a:r>
                      <a:r>
                        <a:rPr lang="es-ES" sz="1400" b="1" dirty="0"/>
                        <a:t> </a:t>
                      </a:r>
                      <a:r>
                        <a:rPr lang="es-ES" sz="1400" b="1" dirty="0" err="1"/>
                        <a:t>Thinking</a:t>
                      </a:r>
                      <a:r>
                        <a:rPr lang="es-ES" sz="1400" b="1" dirty="0"/>
                        <a:t>:</a:t>
                      </a:r>
                    </a:p>
                    <a:p>
                      <a:endParaRPr lang="es-ES" sz="1400" b="1" dirty="0"/>
                    </a:p>
                    <a:p>
                      <a:r>
                        <a:rPr lang="es-ES" sz="1400" b="1" dirty="0"/>
                        <a:t>Entender : </a:t>
                      </a:r>
                      <a:r>
                        <a:rPr lang="es-ES" sz="1400" dirty="0"/>
                        <a:t>Conocer la historia y cultura de la comunidad.</a:t>
                      </a:r>
                    </a:p>
                    <a:p>
                      <a:r>
                        <a:rPr lang="es-ES" sz="1400" b="1" dirty="0"/>
                        <a:t>Definir: </a:t>
                      </a:r>
                      <a:r>
                        <a:rPr lang="es-ES" sz="1400" dirty="0"/>
                        <a:t>¿Qué mensaje quiere comunicar la colección?</a:t>
                      </a:r>
                    </a:p>
                    <a:p>
                      <a:r>
                        <a:rPr lang="es-ES" sz="1400" b="1" dirty="0"/>
                        <a:t>Idear: </a:t>
                      </a:r>
                      <a:r>
                        <a:rPr lang="es-ES" sz="1400" dirty="0"/>
                        <a:t>Diseñar piezas con identidad y sostenibilidad.</a:t>
                      </a:r>
                    </a:p>
                    <a:p>
                      <a:r>
                        <a:rPr lang="es-ES" sz="1400" b="1" dirty="0"/>
                        <a:t>Prototipar: </a:t>
                      </a:r>
                      <a:r>
                        <a:rPr lang="es-ES" sz="1400" dirty="0"/>
                        <a:t>Crear prototipos con la comunidad.</a:t>
                      </a:r>
                    </a:p>
                    <a:p>
                      <a:r>
                        <a:rPr lang="es-ES" sz="1400" b="1" dirty="0"/>
                        <a:t>Evaluar: </a:t>
                      </a:r>
                      <a:r>
                        <a:rPr lang="es-ES" sz="1400" dirty="0"/>
                        <a:t>Desfile o muestra con retroalimentación mutua.</a:t>
                      </a:r>
                    </a:p>
                    <a:p>
                      <a:endParaRPr lang="es-ES" sz="1400" dirty="0">
                        <a:latin typeface="Segoe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899189"/>
                  </a:ext>
                </a:extLst>
              </a:tr>
            </a:tbl>
          </a:graphicData>
        </a:graphic>
      </p:graphicFrame>
      <p:grpSp>
        <p:nvGrpSpPr>
          <p:cNvPr id="14" name="Grupo 13">
            <a:extLst>
              <a:ext uri="{FF2B5EF4-FFF2-40B4-BE49-F238E27FC236}">
                <a16:creationId xmlns:a16="http://schemas.microsoft.com/office/drawing/2014/main" id="{25E98831-DFFC-F1F0-B1FC-61C4B8950FF6}"/>
              </a:ext>
            </a:extLst>
          </p:cNvPr>
          <p:cNvGrpSpPr/>
          <p:nvPr/>
        </p:nvGrpSpPr>
        <p:grpSpPr>
          <a:xfrm>
            <a:off x="6214956" y="132648"/>
            <a:ext cx="2835479" cy="294072"/>
            <a:chOff x="6071022" y="38865"/>
            <a:chExt cx="2835479" cy="294072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6AE30151-5989-27C7-2EE4-8A00478A7D3B}"/>
                </a:ext>
              </a:extLst>
            </p:cNvPr>
            <p:cNvSpPr/>
            <p:nvPr/>
          </p:nvSpPr>
          <p:spPr>
            <a:xfrm>
              <a:off x="6329015" y="38865"/>
              <a:ext cx="53829" cy="59665"/>
            </a:xfrm>
            <a:prstGeom prst="ellipse">
              <a:avLst/>
            </a:prstGeom>
            <a:ln>
              <a:solidFill>
                <a:srgbClr val="E37E5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46B1FF26-7791-EA98-3D15-233300A0709E}"/>
                </a:ext>
              </a:extLst>
            </p:cNvPr>
            <p:cNvSpPr/>
            <p:nvPr/>
          </p:nvSpPr>
          <p:spPr>
            <a:xfrm>
              <a:off x="6537780" y="38865"/>
              <a:ext cx="53829" cy="59665"/>
            </a:xfrm>
            <a:prstGeom prst="ellipse">
              <a:avLst/>
            </a:prstGeom>
            <a:ln>
              <a:solidFill>
                <a:srgbClr val="E37E5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12810F9B-3844-4E37-1CC7-1379C7233D8A}"/>
                </a:ext>
              </a:extLst>
            </p:cNvPr>
            <p:cNvSpPr/>
            <p:nvPr/>
          </p:nvSpPr>
          <p:spPr>
            <a:xfrm>
              <a:off x="6746545" y="38865"/>
              <a:ext cx="53829" cy="59665"/>
            </a:xfrm>
            <a:prstGeom prst="ellipse">
              <a:avLst/>
            </a:prstGeom>
            <a:ln>
              <a:solidFill>
                <a:srgbClr val="E37E5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6A116AA-9F02-6A05-71C8-58205B054637}"/>
                </a:ext>
              </a:extLst>
            </p:cNvPr>
            <p:cNvSpPr/>
            <p:nvPr/>
          </p:nvSpPr>
          <p:spPr>
            <a:xfrm>
              <a:off x="6955310" y="38865"/>
              <a:ext cx="53829" cy="59665"/>
            </a:xfrm>
            <a:prstGeom prst="ellipse">
              <a:avLst/>
            </a:prstGeom>
            <a:ln>
              <a:solidFill>
                <a:srgbClr val="E37E5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EEDD49F1-9DE3-A2C5-A056-2B042EEAB180}"/>
                </a:ext>
              </a:extLst>
            </p:cNvPr>
            <p:cNvSpPr/>
            <p:nvPr/>
          </p:nvSpPr>
          <p:spPr>
            <a:xfrm>
              <a:off x="7164075" y="38865"/>
              <a:ext cx="53829" cy="59665"/>
            </a:xfrm>
            <a:prstGeom prst="ellipse">
              <a:avLst/>
            </a:prstGeom>
            <a:ln>
              <a:solidFill>
                <a:srgbClr val="E37E5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7B3E8D88-6E6B-3537-1ABB-AFC32A8FBE9C}"/>
                </a:ext>
              </a:extLst>
            </p:cNvPr>
            <p:cNvSpPr/>
            <p:nvPr/>
          </p:nvSpPr>
          <p:spPr>
            <a:xfrm>
              <a:off x="7372840" y="38865"/>
              <a:ext cx="53829" cy="59665"/>
            </a:xfrm>
            <a:prstGeom prst="ellipse">
              <a:avLst/>
            </a:prstGeom>
            <a:ln>
              <a:solidFill>
                <a:srgbClr val="E37E5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8448A761-10EE-8336-8942-4FED53335086}"/>
                </a:ext>
              </a:extLst>
            </p:cNvPr>
            <p:cNvSpPr/>
            <p:nvPr/>
          </p:nvSpPr>
          <p:spPr>
            <a:xfrm>
              <a:off x="7581605" y="38865"/>
              <a:ext cx="53829" cy="59665"/>
            </a:xfrm>
            <a:prstGeom prst="ellipse">
              <a:avLst/>
            </a:prstGeom>
            <a:ln>
              <a:solidFill>
                <a:srgbClr val="E37E5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87162AA3-4666-190D-93AF-0F19D3837CBE}"/>
                </a:ext>
              </a:extLst>
            </p:cNvPr>
            <p:cNvCxnSpPr/>
            <p:nvPr/>
          </p:nvCxnSpPr>
          <p:spPr>
            <a:xfrm>
              <a:off x="6071022" y="332937"/>
              <a:ext cx="28354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720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F4242-D858-D8E7-6DB5-2843AF061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5DC172B-5A65-7C14-0D9F-7EDE1685AA98}"/>
              </a:ext>
            </a:extLst>
          </p:cNvPr>
          <p:cNvSpPr txBox="1"/>
          <p:nvPr/>
        </p:nvSpPr>
        <p:spPr>
          <a:xfrm>
            <a:off x="440162" y="132648"/>
            <a:ext cx="8763000" cy="536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Bef>
                <a:spcPts val="675"/>
              </a:spcBef>
              <a:spcAft>
                <a:spcPts val="225"/>
              </a:spcAft>
            </a:pPr>
            <a:r>
              <a:rPr lang="es-ES" sz="2000" b="1" dirty="0">
                <a:solidFill>
                  <a:srgbClr val="424242"/>
                </a:solidFill>
                <a:latin typeface="Segoe Sans"/>
              </a:rPr>
              <a:t>4. Diseño de Productos y Experiencias</a:t>
            </a:r>
          </a:p>
          <a:p>
            <a:pPr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endParaRPr lang="es-ES" sz="1050" dirty="0">
              <a:solidFill>
                <a:srgbClr val="424242"/>
              </a:solidFill>
              <a:latin typeface="Segoe Sans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3CA6F0E-0D4A-EC17-432C-23005EDDC7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912631"/>
              </p:ext>
            </p:extLst>
          </p:nvPr>
        </p:nvGraphicFramePr>
        <p:xfrm>
          <a:off x="338830" y="560508"/>
          <a:ext cx="8466339" cy="445034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575721">
                  <a:extLst>
                    <a:ext uri="{9D8B030D-6E8A-4147-A177-3AD203B41FA5}">
                      <a16:colId xmlns:a16="http://schemas.microsoft.com/office/drawing/2014/main" val="1584557049"/>
                    </a:ext>
                  </a:extLst>
                </a:gridCol>
                <a:gridCol w="3890618">
                  <a:extLst>
                    <a:ext uri="{9D8B030D-6E8A-4147-A177-3AD203B41FA5}">
                      <a16:colId xmlns:a16="http://schemas.microsoft.com/office/drawing/2014/main" val="1269206850"/>
                    </a:ext>
                  </a:extLst>
                </a:gridCol>
              </a:tblGrid>
              <a:tr h="2921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</a:rPr>
                        <a:t>Aplicación Ignaciana:</a:t>
                      </a:r>
                      <a:endParaRPr lang="es-ES" sz="1400" dirty="0">
                        <a:solidFill>
                          <a:schemeClr val="bg1"/>
                        </a:solidFill>
                        <a:latin typeface="Segoe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</a:rPr>
                        <a:t>Actividad: “Diseño para la Esperanza”</a:t>
                      </a:r>
                      <a:endParaRPr lang="es-ES" sz="1400" b="1" i="1" dirty="0">
                        <a:solidFill>
                          <a:schemeClr val="bg1"/>
                        </a:solidFill>
                        <a:latin typeface="Segoe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15659"/>
                  </a:ext>
                </a:extLst>
              </a:tr>
              <a:tr h="4145544">
                <a:tc>
                  <a:txBody>
                    <a:bodyPr/>
                    <a:lstStyle/>
                    <a:p>
                      <a:pPr>
                        <a:spcBef>
                          <a:spcPts val="225"/>
                        </a:spcBef>
                        <a:spcAft>
                          <a:spcPts val="22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b="1" dirty="0"/>
                        <a:t>Entender : </a:t>
                      </a:r>
                      <a:r>
                        <a:rPr lang="es-ES" sz="1400" b="0" dirty="0"/>
                        <a:t>Escuchar necesidades profundas, no solo funcionales.</a:t>
                      </a:r>
                    </a:p>
                    <a:p>
                      <a:pPr>
                        <a:spcBef>
                          <a:spcPts val="225"/>
                        </a:spcBef>
                        <a:spcAft>
                          <a:spcPts val="22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b="1" dirty="0"/>
                        <a:t>Definir: </a:t>
                      </a:r>
                      <a:r>
                        <a:rPr lang="es-ES" sz="1400" b="0" dirty="0"/>
                        <a:t>Discernir qué soluciones realmente humanizan.</a:t>
                      </a:r>
                    </a:p>
                    <a:p>
                      <a:pPr>
                        <a:spcBef>
                          <a:spcPts val="225"/>
                        </a:spcBef>
                        <a:spcAft>
                          <a:spcPts val="22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b="1" dirty="0"/>
                        <a:t>Idear: </a:t>
                      </a:r>
                      <a:r>
                        <a:rPr lang="es-ES" sz="1400" b="0" dirty="0"/>
                        <a:t>Crear productos que sirvan, acompañen y eleven.</a:t>
                      </a:r>
                    </a:p>
                    <a:p>
                      <a:pPr>
                        <a:spcBef>
                          <a:spcPts val="225"/>
                        </a:spcBef>
                        <a:spcAft>
                          <a:spcPts val="22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b="1" dirty="0"/>
                        <a:t>Prototipar: </a:t>
                      </a:r>
                      <a:r>
                        <a:rPr lang="es-ES" sz="1400" b="0" dirty="0"/>
                        <a:t>Construir con amor, precisión y responsabilidad.</a:t>
                      </a:r>
                    </a:p>
                    <a:p>
                      <a:pPr>
                        <a:spcBef>
                          <a:spcPts val="225"/>
                        </a:spcBef>
                        <a:spcAft>
                          <a:spcPts val="22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b="1" dirty="0"/>
                        <a:t>Evaluar: </a:t>
                      </a:r>
                      <a:r>
                        <a:rPr lang="es-ES" sz="1400" b="0" dirty="0"/>
                        <a:t>Observar si el diseño transforma vidas, no solo mercados.</a:t>
                      </a:r>
                    </a:p>
                    <a:p>
                      <a:pPr>
                        <a:spcBef>
                          <a:spcPts val="225"/>
                        </a:spcBef>
                        <a:spcAft>
                          <a:spcPts val="225"/>
                        </a:spcAft>
                        <a:buFont typeface="Arial" panose="020B0604020202020204" pitchFamily="34" charset="0"/>
                        <a:buChar char="•"/>
                      </a:pPr>
                      <a:endParaRPr lang="es-ES" sz="1400" dirty="0"/>
                    </a:p>
                    <a:p>
                      <a:pPr>
                        <a:spcBef>
                          <a:spcPts val="225"/>
                        </a:spcBef>
                        <a:spcAft>
                          <a:spcPts val="225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400" b="1" dirty="0"/>
                        <a:t>Formación Jesuita:</a:t>
                      </a:r>
                    </a:p>
                    <a:p>
                      <a:pPr>
                        <a:spcBef>
                          <a:spcPts val="225"/>
                        </a:spcBef>
                        <a:spcAft>
                          <a:spcPts val="22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/>
                        <a:t>Proyectos con impacto social real (salud, educación, inclusión).</a:t>
                      </a:r>
                    </a:p>
                    <a:p>
                      <a:pPr>
                        <a:spcBef>
                          <a:spcPts val="225"/>
                        </a:spcBef>
                        <a:spcAft>
                          <a:spcPts val="22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/>
                        <a:t>Evaluación de experiencias desde la ética del cuidado.</a:t>
                      </a:r>
                    </a:p>
                    <a:p>
                      <a:pPr>
                        <a:spcBef>
                          <a:spcPts val="225"/>
                        </a:spcBef>
                        <a:spcAft>
                          <a:spcPts val="22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/>
                        <a:t>Integración de espiritualidad en el proceso creativo. </a:t>
                      </a:r>
                      <a:endParaRPr lang="es-ES" sz="1400" dirty="0">
                        <a:latin typeface="Segoe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/>
                        <a:t>Interdisciplinas: </a:t>
                      </a:r>
                      <a:r>
                        <a:rPr lang="es-ES" sz="1400" b="0" dirty="0"/>
                        <a:t>Diseño industrial + Trabajo social + Filosofía</a:t>
                      </a:r>
                    </a:p>
                    <a:p>
                      <a:r>
                        <a:rPr lang="es-ES" sz="1400" b="1" dirty="0"/>
                        <a:t>Descripción:</a:t>
                      </a:r>
                      <a:br>
                        <a:rPr lang="es-ES" sz="1400" b="1" dirty="0"/>
                      </a:br>
                      <a:r>
                        <a:rPr lang="es-ES" sz="1400" b="0" dirty="0"/>
                        <a:t>Diseñar productos o servicios para mejorar la vida de personas en situación de calle, adultos mayores o personas con discapacidad, en alianza con </a:t>
                      </a:r>
                      <a:r>
                        <a:rPr lang="es-ES" sz="1400" b="0" dirty="0" err="1"/>
                        <a:t>ONGs</a:t>
                      </a:r>
                      <a:r>
                        <a:rPr lang="es-ES" sz="1400" b="0" dirty="0"/>
                        <a:t> locales.</a:t>
                      </a:r>
                    </a:p>
                    <a:p>
                      <a:endParaRPr lang="es-ES" sz="1400" dirty="0"/>
                    </a:p>
                    <a:p>
                      <a:r>
                        <a:rPr lang="es-ES" sz="1400" b="1" dirty="0"/>
                        <a:t>Fases del </a:t>
                      </a:r>
                      <a:r>
                        <a:rPr lang="es-ES" sz="1400" b="1" dirty="0" err="1"/>
                        <a:t>Design</a:t>
                      </a:r>
                      <a:r>
                        <a:rPr lang="es-ES" sz="1400" b="1" dirty="0"/>
                        <a:t> </a:t>
                      </a:r>
                      <a:r>
                        <a:rPr lang="es-ES" sz="1400" b="1" dirty="0" err="1"/>
                        <a:t>Thinking</a:t>
                      </a:r>
                      <a:r>
                        <a:rPr lang="es-ES" sz="1400" b="1" dirty="0"/>
                        <a:t>:</a:t>
                      </a:r>
                    </a:p>
                    <a:p>
                      <a:endParaRPr lang="es-ES" sz="1400" b="1" dirty="0"/>
                    </a:p>
                    <a:p>
                      <a:r>
                        <a:rPr lang="es-ES" sz="1400" b="1" dirty="0"/>
                        <a:t>Entender : </a:t>
                      </a:r>
                      <a:r>
                        <a:rPr lang="es-ES" sz="1400" b="0" dirty="0"/>
                        <a:t>Salidas de campo, entrevistas, observación.</a:t>
                      </a:r>
                    </a:p>
                    <a:p>
                      <a:r>
                        <a:rPr lang="es-ES" sz="1400" b="1" dirty="0"/>
                        <a:t>Definir: ¿Qué necesidad concreta puede aliviarse?</a:t>
                      </a:r>
                    </a:p>
                    <a:p>
                      <a:r>
                        <a:rPr lang="es-ES" sz="1400" b="1" dirty="0"/>
                        <a:t>Idear: </a:t>
                      </a:r>
                      <a:r>
                        <a:rPr lang="es-ES" sz="1400" b="0" dirty="0"/>
                        <a:t>Soluciones simples, dignas y accesibles.</a:t>
                      </a:r>
                    </a:p>
                    <a:p>
                      <a:r>
                        <a:rPr lang="es-ES" sz="1400" b="1" dirty="0"/>
                        <a:t>Prototipar: </a:t>
                      </a:r>
                      <a:r>
                        <a:rPr lang="es-ES" sz="1400" b="0" dirty="0"/>
                        <a:t>Crear versiones funcionales.</a:t>
                      </a:r>
                    </a:p>
                    <a:p>
                      <a:r>
                        <a:rPr lang="es-ES" sz="1400" b="1" dirty="0"/>
                        <a:t>Evaluar: </a:t>
                      </a:r>
                      <a:r>
                        <a:rPr lang="es-ES" sz="1400" b="0" dirty="0"/>
                        <a:t>Prueba en contexto real y ajustes</a:t>
                      </a:r>
                      <a:endParaRPr lang="es-ES" sz="1400" b="0" dirty="0">
                        <a:latin typeface="Segoe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899189"/>
                  </a:ext>
                </a:extLst>
              </a:tr>
            </a:tbl>
          </a:graphicData>
        </a:graphic>
      </p:graphicFrame>
      <p:grpSp>
        <p:nvGrpSpPr>
          <p:cNvPr id="13" name="Grupo 12">
            <a:extLst>
              <a:ext uri="{FF2B5EF4-FFF2-40B4-BE49-F238E27FC236}">
                <a16:creationId xmlns:a16="http://schemas.microsoft.com/office/drawing/2014/main" id="{DF03030C-7DC9-B9AB-C49C-22C912E98F13}"/>
              </a:ext>
            </a:extLst>
          </p:cNvPr>
          <p:cNvGrpSpPr/>
          <p:nvPr/>
        </p:nvGrpSpPr>
        <p:grpSpPr>
          <a:xfrm>
            <a:off x="6308521" y="160456"/>
            <a:ext cx="2835479" cy="294072"/>
            <a:chOff x="6071022" y="38865"/>
            <a:chExt cx="2835479" cy="294072"/>
          </a:xfrm>
        </p:grpSpPr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86F89E2C-BFA8-A80A-B6B8-B8708BDB100B}"/>
                </a:ext>
              </a:extLst>
            </p:cNvPr>
            <p:cNvSpPr/>
            <p:nvPr/>
          </p:nvSpPr>
          <p:spPr>
            <a:xfrm>
              <a:off x="6329015" y="38865"/>
              <a:ext cx="53829" cy="59665"/>
            </a:xfrm>
            <a:prstGeom prst="ellipse">
              <a:avLst/>
            </a:prstGeom>
            <a:ln>
              <a:solidFill>
                <a:srgbClr val="E37E5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DA98C06F-45E6-4E7F-920B-26C34AA22907}"/>
                </a:ext>
              </a:extLst>
            </p:cNvPr>
            <p:cNvSpPr/>
            <p:nvPr/>
          </p:nvSpPr>
          <p:spPr>
            <a:xfrm>
              <a:off x="6537780" y="38865"/>
              <a:ext cx="53829" cy="59665"/>
            </a:xfrm>
            <a:prstGeom prst="ellipse">
              <a:avLst/>
            </a:prstGeom>
            <a:ln>
              <a:solidFill>
                <a:srgbClr val="E37E5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0081737D-0C22-70A5-F41D-C1F6DA950DC7}"/>
                </a:ext>
              </a:extLst>
            </p:cNvPr>
            <p:cNvSpPr/>
            <p:nvPr/>
          </p:nvSpPr>
          <p:spPr>
            <a:xfrm>
              <a:off x="6746545" y="38865"/>
              <a:ext cx="53829" cy="59665"/>
            </a:xfrm>
            <a:prstGeom prst="ellipse">
              <a:avLst/>
            </a:prstGeom>
            <a:ln>
              <a:solidFill>
                <a:srgbClr val="E37E5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ACFA234E-C44D-2D49-E4C1-009083BECFB4}"/>
                </a:ext>
              </a:extLst>
            </p:cNvPr>
            <p:cNvSpPr/>
            <p:nvPr/>
          </p:nvSpPr>
          <p:spPr>
            <a:xfrm>
              <a:off x="6955310" y="38865"/>
              <a:ext cx="53829" cy="59665"/>
            </a:xfrm>
            <a:prstGeom prst="ellipse">
              <a:avLst/>
            </a:prstGeom>
            <a:ln>
              <a:solidFill>
                <a:srgbClr val="E37E5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B72824A8-8DEF-298D-11C1-11F3D2334E56}"/>
                </a:ext>
              </a:extLst>
            </p:cNvPr>
            <p:cNvSpPr/>
            <p:nvPr/>
          </p:nvSpPr>
          <p:spPr>
            <a:xfrm>
              <a:off x="7164075" y="38865"/>
              <a:ext cx="53829" cy="59665"/>
            </a:xfrm>
            <a:prstGeom prst="ellipse">
              <a:avLst/>
            </a:prstGeom>
            <a:ln>
              <a:solidFill>
                <a:srgbClr val="E37E5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09CEB863-93D0-CFDB-701B-6EA9781AE28A}"/>
                </a:ext>
              </a:extLst>
            </p:cNvPr>
            <p:cNvSpPr/>
            <p:nvPr/>
          </p:nvSpPr>
          <p:spPr>
            <a:xfrm>
              <a:off x="7372840" y="38865"/>
              <a:ext cx="53829" cy="59665"/>
            </a:xfrm>
            <a:prstGeom prst="ellipse">
              <a:avLst/>
            </a:prstGeom>
            <a:ln>
              <a:solidFill>
                <a:srgbClr val="E37E5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BCE42068-15E1-8140-2610-0E0B0B8C7564}"/>
                </a:ext>
              </a:extLst>
            </p:cNvPr>
            <p:cNvSpPr/>
            <p:nvPr/>
          </p:nvSpPr>
          <p:spPr>
            <a:xfrm>
              <a:off x="7581605" y="38865"/>
              <a:ext cx="53829" cy="59665"/>
            </a:xfrm>
            <a:prstGeom prst="ellipse">
              <a:avLst/>
            </a:prstGeom>
            <a:ln>
              <a:solidFill>
                <a:srgbClr val="E37E5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59EF1341-66E9-0F20-0BC5-DEF04815EE3F}"/>
                </a:ext>
              </a:extLst>
            </p:cNvPr>
            <p:cNvCxnSpPr/>
            <p:nvPr/>
          </p:nvCxnSpPr>
          <p:spPr>
            <a:xfrm>
              <a:off x="6071022" y="332937"/>
              <a:ext cx="2835479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3476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B3D720-6595-7060-8172-3E4CF5A8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Una metodología Propia</a:t>
            </a:r>
          </a:p>
        </p:txBody>
      </p:sp>
      <p:pic>
        <p:nvPicPr>
          <p:cNvPr id="4" name="Imagen 3" descr="Imagen de la pantalla de un celular con texto e imagen&#10;&#10;El contenido generado por IA puede ser incorrecto.">
            <a:extLst>
              <a:ext uri="{FF2B5EF4-FFF2-40B4-BE49-F238E27FC236}">
                <a16:creationId xmlns:a16="http://schemas.microsoft.com/office/drawing/2014/main" id="{695424E4-FE78-1EB3-3EE4-47D039082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650" y="526350"/>
            <a:ext cx="4152484" cy="626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604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092FEC-6199-3485-D94D-FFE199C1E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211" y="2109284"/>
            <a:ext cx="2863164" cy="1246500"/>
          </a:xfrm>
        </p:spPr>
        <p:txBody>
          <a:bodyPr/>
          <a:lstStyle/>
          <a:p>
            <a:r>
              <a:rPr lang="es-ES" sz="3200" dirty="0">
                <a:solidFill>
                  <a:schemeClr val="bg2">
                    <a:lumMod val="50000"/>
                  </a:schemeClr>
                </a:solidFill>
              </a:rPr>
              <a:t>Diseñar como prueba estética de esperanza</a:t>
            </a:r>
            <a:br>
              <a:rPr lang="es-ES" sz="3200" dirty="0">
                <a:solidFill>
                  <a:schemeClr val="bg2">
                    <a:lumMod val="50000"/>
                  </a:schemeClr>
                </a:solidFill>
              </a:rPr>
            </a:br>
            <a:endParaRPr lang="es-E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1C2EEE-E686-9176-2BCA-85E6C73B18BB}"/>
              </a:ext>
            </a:extLst>
          </p:cNvPr>
          <p:cNvSpPr txBox="1"/>
          <p:nvPr/>
        </p:nvSpPr>
        <p:spPr>
          <a:xfrm>
            <a:off x="1184405" y="688769"/>
            <a:ext cx="5196673" cy="1131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600" dirty="0">
                <a:solidFill>
                  <a:schemeClr val="bg1"/>
                </a:solidFill>
                <a:effectLst/>
                <a:latin typeface="Montserrat Medium" panose="000006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La inspiración ignaciana para el diseño es </a:t>
            </a:r>
            <a:r>
              <a:rPr lang="es-ES" sz="1600" b="1" dirty="0">
                <a:solidFill>
                  <a:srgbClr val="E37E5F"/>
                </a:solidFill>
                <a:effectLst/>
                <a:latin typeface="Montserrat Medium" panose="000006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una pedagogía de la esperanza hecha forma</a:t>
            </a:r>
            <a:r>
              <a:rPr lang="es-ES" sz="1600" dirty="0">
                <a:solidFill>
                  <a:srgbClr val="E37E5F"/>
                </a:solidFill>
                <a:effectLst/>
                <a:latin typeface="Montserrat Medium" panose="000006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s-ES" sz="1600" dirty="0">
                <a:solidFill>
                  <a:schemeClr val="bg1"/>
                </a:solidFill>
                <a:effectLst/>
                <a:latin typeface="Montserrat Medium" panose="000006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de la justicia hecha experiencia estética, del amor hecho objeto, narrativa o espacio.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A797F6B-DA19-176E-FE65-062F7FD90A79}"/>
              </a:ext>
            </a:extLst>
          </p:cNvPr>
          <p:cNvSpPr txBox="1"/>
          <p:nvPr/>
        </p:nvSpPr>
        <p:spPr>
          <a:xfrm>
            <a:off x="333694" y="1979711"/>
            <a:ext cx="4636238" cy="1657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chemeClr val="bg1"/>
                </a:solidFill>
                <a:latin typeface="Montserrat Medium" panose="000006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Diseñar es </a:t>
            </a:r>
            <a:r>
              <a:rPr lang="es-ES" sz="1600" dirty="0">
                <a:solidFill>
                  <a:srgbClr val="E37E5F"/>
                </a:solidFill>
                <a:latin typeface="Montserrat Medium" panose="000006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proyectar mundos. </a:t>
            </a:r>
            <a:r>
              <a:rPr lang="es-ES" sz="1600" dirty="0">
                <a:solidFill>
                  <a:schemeClr val="bg1"/>
                </a:solidFill>
                <a:latin typeface="Montserrat Medium" panose="000006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Y el aprendizaje del diseño, cuando está animado por el espíritu ignaciano, no forma sólo profesionales, sino </a:t>
            </a:r>
            <a:r>
              <a:rPr lang="es-ES" sz="1600" dirty="0">
                <a:solidFill>
                  <a:srgbClr val="E37E5F"/>
                </a:solidFill>
                <a:latin typeface="Montserrat Medium" panose="000006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ciudadanos éticos, creadores con alma, artesanos de un mundo más justo y habitable</a:t>
            </a:r>
            <a:r>
              <a:rPr lang="es-ES" sz="1600" dirty="0">
                <a:solidFill>
                  <a:schemeClr val="bg1"/>
                </a:solidFill>
                <a:latin typeface="Montserrat Medium" panose="000006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67B08D0-BB78-055E-EED2-ECCAF6555F1D}"/>
              </a:ext>
            </a:extLst>
          </p:cNvPr>
          <p:cNvSpPr txBox="1"/>
          <p:nvPr/>
        </p:nvSpPr>
        <p:spPr>
          <a:xfrm>
            <a:off x="1184404" y="3927165"/>
            <a:ext cx="5196673" cy="768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chemeClr val="bg1"/>
                </a:solidFill>
                <a:effectLst/>
                <a:latin typeface="Montserrat Medium" panose="000006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Como decía san Ignacio: “</a:t>
            </a:r>
            <a:r>
              <a:rPr lang="es-ES" sz="1600" dirty="0">
                <a:solidFill>
                  <a:schemeClr val="bg1"/>
                </a:solidFill>
                <a:latin typeface="Montserrat Medium" panose="000006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E</a:t>
            </a:r>
            <a:r>
              <a:rPr lang="es-ES" sz="1600" dirty="0">
                <a:solidFill>
                  <a:schemeClr val="bg1"/>
                </a:solidFill>
                <a:effectLst/>
                <a:latin typeface="Montserrat Medium" panose="000006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n todo amar y servir”.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E37E5F"/>
                </a:solidFill>
                <a:effectLst/>
                <a:latin typeface="Montserrat Medium" panose="000006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“</a:t>
            </a:r>
            <a:r>
              <a:rPr lang="es-ES" sz="2000" dirty="0">
                <a:solidFill>
                  <a:srgbClr val="E37E5F"/>
                </a:solidFill>
                <a:latin typeface="Montserrat Medium" panose="000006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E</a:t>
            </a:r>
            <a:r>
              <a:rPr lang="es-ES" sz="2000" dirty="0">
                <a:solidFill>
                  <a:srgbClr val="E37E5F"/>
                </a:solidFill>
                <a:effectLst/>
                <a:latin typeface="Montserrat Medium" panose="000006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n todo amar y diseñar”.</a:t>
            </a:r>
            <a:endParaRPr lang="es-ES" sz="1400" dirty="0">
              <a:solidFill>
                <a:srgbClr val="E37E5F"/>
              </a:solidFill>
              <a:effectLst/>
              <a:latin typeface="Montserrat Medium" panose="00000600000000000000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212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64"/>
          <p:cNvSpPr txBox="1">
            <a:spLocks noGrp="1"/>
          </p:cNvSpPr>
          <p:nvPr>
            <p:ph type="title" idx="18"/>
          </p:nvPr>
        </p:nvSpPr>
        <p:spPr>
          <a:xfrm>
            <a:off x="945150" y="394975"/>
            <a:ext cx="4045200" cy="4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ÍNDICE</a:t>
            </a:r>
            <a:endParaRPr dirty="0"/>
          </a:p>
        </p:txBody>
      </p:sp>
      <p:cxnSp>
        <p:nvCxnSpPr>
          <p:cNvPr id="1731" name="Google Shape;1731;p64"/>
          <p:cNvCxnSpPr/>
          <p:nvPr/>
        </p:nvCxnSpPr>
        <p:spPr>
          <a:xfrm>
            <a:off x="-150641" y="942475"/>
            <a:ext cx="4254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32" name="Google Shape;1732;p64"/>
          <p:cNvSpPr txBox="1">
            <a:spLocks noGrp="1"/>
          </p:cNvSpPr>
          <p:nvPr>
            <p:ph type="title" idx="15"/>
          </p:nvPr>
        </p:nvSpPr>
        <p:spPr>
          <a:xfrm>
            <a:off x="5887089" y="1055025"/>
            <a:ext cx="2448900" cy="4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DESIGN THINKING</a:t>
            </a:r>
            <a:endParaRPr dirty="0"/>
          </a:p>
        </p:txBody>
      </p:sp>
      <p:sp>
        <p:nvSpPr>
          <p:cNvPr id="1733" name="Google Shape;1733;p64"/>
          <p:cNvSpPr txBox="1">
            <a:spLocks noGrp="1"/>
          </p:cNvSpPr>
          <p:nvPr>
            <p:ph type="title"/>
          </p:nvPr>
        </p:nvSpPr>
        <p:spPr>
          <a:xfrm>
            <a:off x="1890389" y="1696200"/>
            <a:ext cx="2448900" cy="4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¿QUÉ ES DISEÑAR CON ENFOQUE IGNACIANO?</a:t>
            </a:r>
            <a:endParaRPr dirty="0"/>
          </a:p>
        </p:txBody>
      </p:sp>
      <p:sp>
        <p:nvSpPr>
          <p:cNvPr id="1734" name="Google Shape;1734;p64"/>
          <p:cNvSpPr txBox="1">
            <a:spLocks noGrp="1"/>
          </p:cNvSpPr>
          <p:nvPr>
            <p:ph type="subTitle" idx="1"/>
          </p:nvPr>
        </p:nvSpPr>
        <p:spPr>
          <a:xfrm>
            <a:off x="1890389" y="2076950"/>
            <a:ext cx="2448900" cy="6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 definición de la que partimos</a:t>
            </a:r>
            <a:endParaRPr dirty="0"/>
          </a:p>
        </p:txBody>
      </p:sp>
      <p:sp>
        <p:nvSpPr>
          <p:cNvPr id="1735" name="Google Shape;1735;p64"/>
          <p:cNvSpPr txBox="1">
            <a:spLocks noGrp="1"/>
          </p:cNvSpPr>
          <p:nvPr>
            <p:ph type="title" idx="2"/>
          </p:nvPr>
        </p:nvSpPr>
        <p:spPr>
          <a:xfrm>
            <a:off x="183864" y="1565100"/>
            <a:ext cx="1630200" cy="7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736" name="Google Shape;1736;p64"/>
          <p:cNvSpPr txBox="1">
            <a:spLocks noGrp="1"/>
          </p:cNvSpPr>
          <p:nvPr>
            <p:ph type="title" idx="3"/>
          </p:nvPr>
        </p:nvSpPr>
        <p:spPr>
          <a:xfrm>
            <a:off x="1890389" y="3410625"/>
            <a:ext cx="2448900" cy="4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BASES PEDAGÓGICAS IGNACIANAS </a:t>
            </a:r>
            <a:endParaRPr dirty="0"/>
          </a:p>
        </p:txBody>
      </p:sp>
      <p:sp>
        <p:nvSpPr>
          <p:cNvPr id="1737" name="Google Shape;1737;p64"/>
          <p:cNvSpPr txBox="1">
            <a:spLocks noGrp="1"/>
          </p:cNvSpPr>
          <p:nvPr>
            <p:ph type="subTitle" idx="4"/>
          </p:nvPr>
        </p:nvSpPr>
        <p:spPr>
          <a:xfrm>
            <a:off x="1890389" y="3791375"/>
            <a:ext cx="2448900" cy="6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dk2"/>
                </a:solidFill>
              </a:rPr>
              <a:t>Recordemos nuestra inspiración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8" name="Google Shape;1738;p64"/>
          <p:cNvSpPr txBox="1">
            <a:spLocks noGrp="1"/>
          </p:cNvSpPr>
          <p:nvPr>
            <p:ph type="title" idx="5"/>
          </p:nvPr>
        </p:nvSpPr>
        <p:spPr>
          <a:xfrm>
            <a:off x="260189" y="3346575"/>
            <a:ext cx="1630200" cy="7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739" name="Google Shape;1739;p64"/>
          <p:cNvSpPr txBox="1">
            <a:spLocks noGrp="1"/>
          </p:cNvSpPr>
          <p:nvPr>
            <p:ph type="title" idx="6"/>
          </p:nvPr>
        </p:nvSpPr>
        <p:spPr>
          <a:xfrm>
            <a:off x="5887089" y="2685050"/>
            <a:ext cx="2448900" cy="4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NUESTRA ELECCIÓN: DESIGN THINKING IGNACIANO</a:t>
            </a:r>
            <a:endParaRPr dirty="0"/>
          </a:p>
        </p:txBody>
      </p:sp>
      <p:sp>
        <p:nvSpPr>
          <p:cNvPr id="1740" name="Google Shape;1740;p64"/>
          <p:cNvSpPr txBox="1">
            <a:spLocks noGrp="1"/>
          </p:cNvSpPr>
          <p:nvPr>
            <p:ph type="subTitle" idx="7"/>
          </p:nvPr>
        </p:nvSpPr>
        <p:spPr>
          <a:xfrm>
            <a:off x="5887089" y="3065800"/>
            <a:ext cx="2448900" cy="6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Metodología Propia</a:t>
            </a:r>
            <a:endParaRPr dirty="0"/>
          </a:p>
        </p:txBody>
      </p:sp>
      <p:sp>
        <p:nvSpPr>
          <p:cNvPr id="1741" name="Google Shape;1741;p64"/>
          <p:cNvSpPr txBox="1">
            <a:spLocks noGrp="1"/>
          </p:cNvSpPr>
          <p:nvPr>
            <p:ph type="title" idx="8"/>
          </p:nvPr>
        </p:nvSpPr>
        <p:spPr>
          <a:xfrm>
            <a:off x="4180564" y="2466325"/>
            <a:ext cx="1630200" cy="7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742" name="Google Shape;1742;p64"/>
          <p:cNvSpPr txBox="1">
            <a:spLocks noGrp="1"/>
          </p:cNvSpPr>
          <p:nvPr>
            <p:ph type="title" idx="9"/>
          </p:nvPr>
        </p:nvSpPr>
        <p:spPr>
          <a:xfrm>
            <a:off x="5887089" y="3619725"/>
            <a:ext cx="2448900" cy="4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EJEMPLOS</a:t>
            </a:r>
            <a:endParaRPr dirty="0"/>
          </a:p>
        </p:txBody>
      </p:sp>
      <p:sp>
        <p:nvSpPr>
          <p:cNvPr id="1743" name="Google Shape;1743;p64"/>
          <p:cNvSpPr txBox="1">
            <a:spLocks noGrp="1"/>
          </p:cNvSpPr>
          <p:nvPr>
            <p:ph type="subTitle" idx="13"/>
          </p:nvPr>
        </p:nvSpPr>
        <p:spPr>
          <a:xfrm>
            <a:off x="5887089" y="4000475"/>
            <a:ext cx="2448900" cy="6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Pesando en nuestros alumnos</a:t>
            </a:r>
            <a:endParaRPr dirty="0"/>
          </a:p>
        </p:txBody>
      </p:sp>
      <p:sp>
        <p:nvSpPr>
          <p:cNvPr id="1744" name="Google Shape;1744;p64"/>
          <p:cNvSpPr txBox="1">
            <a:spLocks noGrp="1"/>
          </p:cNvSpPr>
          <p:nvPr>
            <p:ph type="title" idx="14"/>
          </p:nvPr>
        </p:nvSpPr>
        <p:spPr>
          <a:xfrm>
            <a:off x="4180564" y="3748675"/>
            <a:ext cx="1630200" cy="7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745" name="Google Shape;1745;p64"/>
          <p:cNvSpPr txBox="1">
            <a:spLocks noGrp="1"/>
          </p:cNvSpPr>
          <p:nvPr>
            <p:ph type="subTitle" idx="16"/>
          </p:nvPr>
        </p:nvSpPr>
        <p:spPr>
          <a:xfrm>
            <a:off x="5887089" y="1435775"/>
            <a:ext cx="2448900" cy="6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Metodología común</a:t>
            </a:r>
            <a:endParaRPr dirty="0"/>
          </a:p>
        </p:txBody>
      </p:sp>
      <p:sp>
        <p:nvSpPr>
          <p:cNvPr id="1746" name="Google Shape;1746;p64"/>
          <p:cNvSpPr txBox="1">
            <a:spLocks noGrp="1"/>
          </p:cNvSpPr>
          <p:nvPr>
            <p:ph type="title" idx="17"/>
          </p:nvPr>
        </p:nvSpPr>
        <p:spPr>
          <a:xfrm>
            <a:off x="4180564" y="1183975"/>
            <a:ext cx="1630200" cy="7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D0476-18C0-A809-0EE1-86A2D7D1E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 hombre parado frente a un objeto rojo">
            <a:extLst>
              <a:ext uri="{FF2B5EF4-FFF2-40B4-BE49-F238E27FC236}">
                <a16:creationId xmlns:a16="http://schemas.microsoft.com/office/drawing/2014/main" id="{71E8820F-F7BE-7743-DC6C-1A1EE62EC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4416" cy="518682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0817872C-831B-D778-7796-3F623E431017}"/>
              </a:ext>
            </a:extLst>
          </p:cNvPr>
          <p:cNvSpPr/>
          <p:nvPr/>
        </p:nvSpPr>
        <p:spPr>
          <a:xfrm rot="14434300">
            <a:off x="2805561" y="4259022"/>
            <a:ext cx="1382344" cy="1281031"/>
          </a:xfrm>
          <a:prstGeom prst="triangl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Paralelogramo 3">
            <a:extLst>
              <a:ext uri="{FF2B5EF4-FFF2-40B4-BE49-F238E27FC236}">
                <a16:creationId xmlns:a16="http://schemas.microsoft.com/office/drawing/2014/main" id="{943F041A-01C9-0467-F9C7-CC1BC1E73596}"/>
              </a:ext>
            </a:extLst>
          </p:cNvPr>
          <p:cNvSpPr/>
          <p:nvPr/>
        </p:nvSpPr>
        <p:spPr>
          <a:xfrm>
            <a:off x="3716323" y="0"/>
            <a:ext cx="2549010" cy="5186822"/>
          </a:xfrm>
          <a:prstGeom prst="parallelogram">
            <a:avLst>
              <a:gd name="adj" fmla="val 0"/>
            </a:avLst>
          </a:prstGeom>
          <a:solidFill>
            <a:srgbClr val="E37E5F">
              <a:alpha val="5411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E8ECF9F-96B5-5877-098B-D1866C1B64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5575" y="1387300"/>
            <a:ext cx="4005974" cy="2975000"/>
          </a:xfrm>
        </p:spPr>
        <p:txBody>
          <a:bodyPr/>
          <a:lstStyle/>
          <a:p>
            <a:r>
              <a:rPr lang="es-ES" sz="2800" dirty="0"/>
              <a:t>GRACIAS</a:t>
            </a:r>
            <a:br>
              <a:rPr lang="es-ES" sz="2800" dirty="0"/>
            </a:br>
            <a:endParaRPr lang="es-ES" sz="2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1B7AE7-2F59-798C-FC39-D3E7D5AE9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6162" y="3966000"/>
            <a:ext cx="3604800" cy="792600"/>
          </a:xfrm>
        </p:spPr>
        <p:txBody>
          <a:bodyPr/>
          <a:lstStyle/>
          <a:p>
            <a:r>
              <a:rPr lang="es-ES" sz="1100" dirty="0"/>
              <a:t>Belén Urosa Sanz</a:t>
            </a:r>
          </a:p>
          <a:p>
            <a:r>
              <a:rPr lang="es-ES" sz="1100" dirty="0"/>
              <a:t>Universidad P. Comillas de Madrid</a:t>
            </a:r>
          </a:p>
          <a:p>
            <a:endParaRPr lang="es-ES" sz="1100" dirty="0"/>
          </a:p>
          <a:p>
            <a:r>
              <a:rPr lang="es-ES" sz="1100" dirty="0"/>
              <a:t>27 de Junio de 2025</a:t>
            </a:r>
          </a:p>
        </p:txBody>
      </p:sp>
    </p:spTree>
    <p:extLst>
      <p:ext uri="{BB962C8B-B14F-4D97-AF65-F5344CB8AC3E}">
        <p14:creationId xmlns:p14="http://schemas.microsoft.com/office/powerpoint/2010/main" val="22669436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DB6CDE-6A1F-0996-3511-ED8517649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67" y="2638850"/>
            <a:ext cx="3830400" cy="2079900"/>
          </a:xfrm>
        </p:spPr>
        <p:txBody>
          <a:bodyPr/>
          <a:lstStyle/>
          <a:p>
            <a:r>
              <a:rPr lang="es-ES" dirty="0"/>
              <a:t>Actividad Reflexiva y Preguntas</a:t>
            </a:r>
            <a:br>
              <a:rPr lang="es-ES" dirty="0"/>
            </a:b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28D3FCE-B6CE-963C-1CC3-A3E489AFD6F5}"/>
              </a:ext>
            </a:extLst>
          </p:cNvPr>
          <p:cNvSpPr txBox="1"/>
          <p:nvPr/>
        </p:nvSpPr>
        <p:spPr>
          <a:xfrm>
            <a:off x="3115733" y="693006"/>
            <a:ext cx="5604934" cy="2058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115000"/>
              </a:lnSpc>
              <a:buNone/>
              <a:tabLst>
                <a:tab pos="228600" algn="l"/>
                <a:tab pos="449580" algn="l"/>
              </a:tabLst>
            </a:pPr>
            <a:r>
              <a:rPr lang="en-US" sz="1600" dirty="0"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🔵</a:t>
            </a:r>
            <a:r>
              <a:rPr lang="es-ES" sz="16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¿Qué te llevas hoy de esta conferencia?</a:t>
            </a:r>
          </a:p>
          <a:p>
            <a:pPr marL="228600" indent="-228600">
              <a:lnSpc>
                <a:spcPct val="115000"/>
              </a:lnSpc>
              <a:buNone/>
              <a:tabLst>
                <a:tab pos="228600" algn="l"/>
                <a:tab pos="449580" algn="l"/>
              </a:tabLst>
            </a:pPr>
            <a:r>
              <a:rPr lang="en-US" sz="1600" dirty="0"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🟢</a:t>
            </a:r>
            <a:r>
              <a:rPr lang="es-ES" sz="16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¿Qué significa para ti diseñar con inspiración ignaciana?</a:t>
            </a:r>
          </a:p>
          <a:p>
            <a:pPr marL="228600" indent="-228600">
              <a:lnSpc>
                <a:spcPct val="115000"/>
              </a:lnSpc>
              <a:buNone/>
              <a:tabLst>
                <a:tab pos="228600" algn="l"/>
                <a:tab pos="449580" algn="l"/>
              </a:tabLst>
            </a:pPr>
            <a:r>
              <a:rPr lang="en-US" sz="1600" dirty="0"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🟣</a:t>
            </a:r>
            <a:r>
              <a:rPr lang="es-ES" sz="16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¿Qué gesto pequeño podrías introducir en tu docencia desde hoy?</a:t>
            </a:r>
          </a:p>
          <a:p>
            <a:pPr marL="228600" indent="-228600">
              <a:lnSpc>
                <a:spcPct val="115000"/>
              </a:lnSpc>
              <a:buNone/>
              <a:tabLst>
                <a:tab pos="228600" algn="l"/>
                <a:tab pos="449580" algn="l"/>
              </a:tabLst>
            </a:pPr>
            <a:r>
              <a:rPr lang="en-US" sz="16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🟡</a:t>
            </a:r>
            <a:r>
              <a:rPr lang="es-ES" sz="16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¿Qué tipo de diseño transforma el mundo y a las personas?</a:t>
            </a:r>
          </a:p>
          <a:p>
            <a:pPr marL="228600" indent="-228600">
              <a:lnSpc>
                <a:spcPct val="115000"/>
              </a:lnSpc>
              <a:spcAft>
                <a:spcPts val="1000"/>
              </a:spcAft>
              <a:tabLst>
                <a:tab pos="228600" algn="l"/>
                <a:tab pos="449580" algn="l"/>
              </a:tabLst>
            </a:pPr>
            <a:r>
              <a:rPr lang="en-US" sz="16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🌍</a:t>
            </a:r>
            <a:r>
              <a:rPr lang="es-ES" sz="16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Completa la frase: 'Diseñar con el alma es...'</a:t>
            </a:r>
          </a:p>
        </p:txBody>
      </p:sp>
    </p:spTree>
    <p:extLst>
      <p:ext uri="{BB962C8B-B14F-4D97-AF65-F5344CB8AC3E}">
        <p14:creationId xmlns:p14="http://schemas.microsoft.com/office/powerpoint/2010/main" val="1897516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7">
          <a:extLst>
            <a:ext uri="{FF2B5EF4-FFF2-40B4-BE49-F238E27FC236}">
              <a16:creationId xmlns:a16="http://schemas.microsoft.com/office/drawing/2014/main" id="{4013034B-C56E-839A-F177-0F50F4CFD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1" name="Google Shape;2371;p87">
            <a:extLst>
              <a:ext uri="{FF2B5EF4-FFF2-40B4-BE49-F238E27FC236}">
                <a16:creationId xmlns:a16="http://schemas.microsoft.com/office/drawing/2014/main" id="{A891C2C3-2121-B98E-7A4A-1EFF97FAD5D0}"/>
              </a:ext>
            </a:extLst>
          </p:cNvPr>
          <p:cNvSpPr/>
          <p:nvPr/>
        </p:nvSpPr>
        <p:spPr>
          <a:xfrm>
            <a:off x="4945325" y="2201075"/>
            <a:ext cx="4217400" cy="21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72" name="Google Shape;2372;p87">
            <a:extLst>
              <a:ext uri="{FF2B5EF4-FFF2-40B4-BE49-F238E27FC236}">
                <a16:creationId xmlns:a16="http://schemas.microsoft.com/office/drawing/2014/main" id="{AC076F16-3495-2968-C8DA-22DDFFE3CACC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5859725" y="964550"/>
            <a:ext cx="2690400" cy="9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01.</a:t>
            </a:r>
            <a:endParaRPr dirty="0"/>
          </a:p>
        </p:txBody>
      </p:sp>
      <p:cxnSp>
        <p:nvCxnSpPr>
          <p:cNvPr id="2373" name="Google Shape;2373;p87">
            <a:extLst>
              <a:ext uri="{FF2B5EF4-FFF2-40B4-BE49-F238E27FC236}">
                <a16:creationId xmlns:a16="http://schemas.microsoft.com/office/drawing/2014/main" id="{37662A73-13F4-82D6-72AD-C48595990FC9}"/>
              </a:ext>
            </a:extLst>
          </p:cNvPr>
          <p:cNvCxnSpPr/>
          <p:nvPr/>
        </p:nvCxnSpPr>
        <p:spPr>
          <a:xfrm>
            <a:off x="7039475" y="1925525"/>
            <a:ext cx="2268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374" name="Google Shape;2374;p87">
            <a:extLst>
              <a:ext uri="{FF2B5EF4-FFF2-40B4-BE49-F238E27FC236}">
                <a16:creationId xmlns:a16="http://schemas.microsoft.com/office/drawing/2014/main" id="{079EA953-0989-C2E6-5961-2D48C2752B2C}"/>
              </a:ext>
            </a:extLst>
          </p:cNvPr>
          <p:cNvGrpSpPr/>
          <p:nvPr/>
        </p:nvGrpSpPr>
        <p:grpSpPr>
          <a:xfrm rot="-5400000">
            <a:off x="-140350" y="687150"/>
            <a:ext cx="1193550" cy="205725"/>
            <a:chOff x="250425" y="4752475"/>
            <a:chExt cx="1193550" cy="205725"/>
          </a:xfrm>
        </p:grpSpPr>
        <p:grpSp>
          <p:nvGrpSpPr>
            <p:cNvPr id="2375" name="Google Shape;2375;p87">
              <a:extLst>
                <a:ext uri="{FF2B5EF4-FFF2-40B4-BE49-F238E27FC236}">
                  <a16:creationId xmlns:a16="http://schemas.microsoft.com/office/drawing/2014/main" id="{30ABAEEE-3213-B1BE-1189-4346D20F4017}"/>
                </a:ext>
              </a:extLst>
            </p:cNvPr>
            <p:cNvGrpSpPr/>
            <p:nvPr/>
          </p:nvGrpSpPr>
          <p:grpSpPr>
            <a:xfrm>
              <a:off x="250425" y="4890100"/>
              <a:ext cx="1193550" cy="68100"/>
              <a:chOff x="557300" y="431950"/>
              <a:chExt cx="1193550" cy="68100"/>
            </a:xfrm>
          </p:grpSpPr>
          <p:sp>
            <p:nvSpPr>
              <p:cNvPr id="2376" name="Google Shape;2376;p87">
                <a:extLst>
                  <a:ext uri="{FF2B5EF4-FFF2-40B4-BE49-F238E27FC236}">
                    <a16:creationId xmlns:a16="http://schemas.microsoft.com/office/drawing/2014/main" id="{402BCD6A-55D8-4BA5-449E-247FB534DBCC}"/>
                  </a:ext>
                </a:extLst>
              </p:cNvPr>
              <p:cNvSpPr/>
              <p:nvPr/>
            </p:nvSpPr>
            <p:spPr>
              <a:xfrm>
                <a:off x="557300" y="431950"/>
                <a:ext cx="68100" cy="6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87">
                <a:extLst>
                  <a:ext uri="{FF2B5EF4-FFF2-40B4-BE49-F238E27FC236}">
                    <a16:creationId xmlns:a16="http://schemas.microsoft.com/office/drawing/2014/main" id="{3B5F49C3-613F-4FFF-C481-E0F818665A80}"/>
                  </a:ext>
                </a:extLst>
              </p:cNvPr>
              <p:cNvSpPr/>
              <p:nvPr/>
            </p:nvSpPr>
            <p:spPr>
              <a:xfrm>
                <a:off x="744875" y="431950"/>
                <a:ext cx="68100" cy="6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87">
                <a:extLst>
                  <a:ext uri="{FF2B5EF4-FFF2-40B4-BE49-F238E27FC236}">
                    <a16:creationId xmlns:a16="http://schemas.microsoft.com/office/drawing/2014/main" id="{26159077-9FFF-1D39-46D5-EC3AFA1C4A38}"/>
                  </a:ext>
                </a:extLst>
              </p:cNvPr>
              <p:cNvSpPr/>
              <p:nvPr/>
            </p:nvSpPr>
            <p:spPr>
              <a:xfrm>
                <a:off x="932450" y="431950"/>
                <a:ext cx="68100" cy="6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87">
                <a:extLst>
                  <a:ext uri="{FF2B5EF4-FFF2-40B4-BE49-F238E27FC236}">
                    <a16:creationId xmlns:a16="http://schemas.microsoft.com/office/drawing/2014/main" id="{B99B15F1-DCC2-1A06-8D8A-AD61B7AFC760}"/>
                  </a:ext>
                </a:extLst>
              </p:cNvPr>
              <p:cNvSpPr/>
              <p:nvPr/>
            </p:nvSpPr>
            <p:spPr>
              <a:xfrm>
                <a:off x="1120025" y="431950"/>
                <a:ext cx="68100" cy="6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87">
                <a:extLst>
                  <a:ext uri="{FF2B5EF4-FFF2-40B4-BE49-F238E27FC236}">
                    <a16:creationId xmlns:a16="http://schemas.microsoft.com/office/drawing/2014/main" id="{A6608A6D-4FC3-0184-B015-CF2C96DC1D26}"/>
                  </a:ext>
                </a:extLst>
              </p:cNvPr>
              <p:cNvSpPr/>
              <p:nvPr/>
            </p:nvSpPr>
            <p:spPr>
              <a:xfrm>
                <a:off x="1307600" y="431950"/>
                <a:ext cx="68100" cy="6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87">
                <a:extLst>
                  <a:ext uri="{FF2B5EF4-FFF2-40B4-BE49-F238E27FC236}">
                    <a16:creationId xmlns:a16="http://schemas.microsoft.com/office/drawing/2014/main" id="{067A4508-6E74-6A20-B654-11A47997B71C}"/>
                  </a:ext>
                </a:extLst>
              </p:cNvPr>
              <p:cNvSpPr/>
              <p:nvPr/>
            </p:nvSpPr>
            <p:spPr>
              <a:xfrm>
                <a:off x="1495175" y="431950"/>
                <a:ext cx="68100" cy="6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87">
                <a:extLst>
                  <a:ext uri="{FF2B5EF4-FFF2-40B4-BE49-F238E27FC236}">
                    <a16:creationId xmlns:a16="http://schemas.microsoft.com/office/drawing/2014/main" id="{7E683580-820B-AA7B-8838-1AF1EE3B909D}"/>
                  </a:ext>
                </a:extLst>
              </p:cNvPr>
              <p:cNvSpPr/>
              <p:nvPr/>
            </p:nvSpPr>
            <p:spPr>
              <a:xfrm>
                <a:off x="1682750" y="431950"/>
                <a:ext cx="68100" cy="6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83" name="Google Shape;2383;p87">
              <a:extLst>
                <a:ext uri="{FF2B5EF4-FFF2-40B4-BE49-F238E27FC236}">
                  <a16:creationId xmlns:a16="http://schemas.microsoft.com/office/drawing/2014/main" id="{03E7885A-CC4C-1614-5938-AE12595B3A1E}"/>
                </a:ext>
              </a:extLst>
            </p:cNvPr>
            <p:cNvGrpSpPr/>
            <p:nvPr/>
          </p:nvGrpSpPr>
          <p:grpSpPr>
            <a:xfrm>
              <a:off x="250425" y="4752475"/>
              <a:ext cx="1193550" cy="68100"/>
              <a:chOff x="557300" y="431950"/>
              <a:chExt cx="1193550" cy="68100"/>
            </a:xfrm>
          </p:grpSpPr>
          <p:sp>
            <p:nvSpPr>
              <p:cNvPr id="2384" name="Google Shape;2384;p87">
                <a:extLst>
                  <a:ext uri="{FF2B5EF4-FFF2-40B4-BE49-F238E27FC236}">
                    <a16:creationId xmlns:a16="http://schemas.microsoft.com/office/drawing/2014/main" id="{5491ED97-EF97-4712-E534-B777730BC116}"/>
                  </a:ext>
                </a:extLst>
              </p:cNvPr>
              <p:cNvSpPr/>
              <p:nvPr/>
            </p:nvSpPr>
            <p:spPr>
              <a:xfrm>
                <a:off x="557300" y="431950"/>
                <a:ext cx="68100" cy="6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87">
                <a:extLst>
                  <a:ext uri="{FF2B5EF4-FFF2-40B4-BE49-F238E27FC236}">
                    <a16:creationId xmlns:a16="http://schemas.microsoft.com/office/drawing/2014/main" id="{D8AE61E0-5BE4-593F-B768-9394BAEBC49A}"/>
                  </a:ext>
                </a:extLst>
              </p:cNvPr>
              <p:cNvSpPr/>
              <p:nvPr/>
            </p:nvSpPr>
            <p:spPr>
              <a:xfrm>
                <a:off x="744875" y="431950"/>
                <a:ext cx="68100" cy="6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87">
                <a:extLst>
                  <a:ext uri="{FF2B5EF4-FFF2-40B4-BE49-F238E27FC236}">
                    <a16:creationId xmlns:a16="http://schemas.microsoft.com/office/drawing/2014/main" id="{42DC636C-D777-D498-A34D-CFF0FACFAE4E}"/>
                  </a:ext>
                </a:extLst>
              </p:cNvPr>
              <p:cNvSpPr/>
              <p:nvPr/>
            </p:nvSpPr>
            <p:spPr>
              <a:xfrm>
                <a:off x="932450" y="431950"/>
                <a:ext cx="68100" cy="6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87">
                <a:extLst>
                  <a:ext uri="{FF2B5EF4-FFF2-40B4-BE49-F238E27FC236}">
                    <a16:creationId xmlns:a16="http://schemas.microsoft.com/office/drawing/2014/main" id="{C57C8C50-5288-78A1-AAE1-CFA4813A30F2}"/>
                  </a:ext>
                </a:extLst>
              </p:cNvPr>
              <p:cNvSpPr/>
              <p:nvPr/>
            </p:nvSpPr>
            <p:spPr>
              <a:xfrm>
                <a:off x="1120025" y="431950"/>
                <a:ext cx="68100" cy="6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87">
                <a:extLst>
                  <a:ext uri="{FF2B5EF4-FFF2-40B4-BE49-F238E27FC236}">
                    <a16:creationId xmlns:a16="http://schemas.microsoft.com/office/drawing/2014/main" id="{92B662F4-AFD2-6CF4-06D9-D6FC002E0B34}"/>
                  </a:ext>
                </a:extLst>
              </p:cNvPr>
              <p:cNvSpPr/>
              <p:nvPr/>
            </p:nvSpPr>
            <p:spPr>
              <a:xfrm>
                <a:off x="1307600" y="431950"/>
                <a:ext cx="68100" cy="6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87">
                <a:extLst>
                  <a:ext uri="{FF2B5EF4-FFF2-40B4-BE49-F238E27FC236}">
                    <a16:creationId xmlns:a16="http://schemas.microsoft.com/office/drawing/2014/main" id="{E6580C9C-E15A-D62D-65BD-E0A5AC25C4BB}"/>
                  </a:ext>
                </a:extLst>
              </p:cNvPr>
              <p:cNvSpPr/>
              <p:nvPr/>
            </p:nvSpPr>
            <p:spPr>
              <a:xfrm>
                <a:off x="1495175" y="431950"/>
                <a:ext cx="68100" cy="6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87">
                <a:extLst>
                  <a:ext uri="{FF2B5EF4-FFF2-40B4-BE49-F238E27FC236}">
                    <a16:creationId xmlns:a16="http://schemas.microsoft.com/office/drawing/2014/main" id="{AA967636-E466-ACF8-9AF1-8F26DC157EDE}"/>
                  </a:ext>
                </a:extLst>
              </p:cNvPr>
              <p:cNvSpPr/>
              <p:nvPr/>
            </p:nvSpPr>
            <p:spPr>
              <a:xfrm>
                <a:off x="1682750" y="431950"/>
                <a:ext cx="68100" cy="681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91" name="Google Shape;2391;p87">
            <a:extLst>
              <a:ext uri="{FF2B5EF4-FFF2-40B4-BE49-F238E27FC236}">
                <a16:creationId xmlns:a16="http://schemas.microsoft.com/office/drawing/2014/main" id="{7EC44C40-F674-000E-C954-5E53F558D8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65375" y="2665710"/>
            <a:ext cx="3809582" cy="12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¿QUÉ ES DISEÑAR CON ENFOQUE IGNACIANO?</a:t>
            </a:r>
            <a:endParaRPr sz="3200" dirty="0"/>
          </a:p>
        </p:txBody>
      </p:sp>
      <p:grpSp>
        <p:nvGrpSpPr>
          <p:cNvPr id="2393" name="Google Shape;2393;p87">
            <a:extLst>
              <a:ext uri="{FF2B5EF4-FFF2-40B4-BE49-F238E27FC236}">
                <a16:creationId xmlns:a16="http://schemas.microsoft.com/office/drawing/2014/main" id="{22BF6F89-9C87-95E1-7AC2-AB53AD0093C2}"/>
              </a:ext>
            </a:extLst>
          </p:cNvPr>
          <p:cNvGrpSpPr/>
          <p:nvPr/>
        </p:nvGrpSpPr>
        <p:grpSpPr>
          <a:xfrm flipH="1">
            <a:off x="402747" y="345672"/>
            <a:ext cx="486100" cy="1193550"/>
            <a:chOff x="8255228" y="345697"/>
            <a:chExt cx="486100" cy="1193550"/>
          </a:xfrm>
        </p:grpSpPr>
        <p:grpSp>
          <p:nvGrpSpPr>
            <p:cNvPr id="2394" name="Google Shape;2394;p87">
              <a:extLst>
                <a:ext uri="{FF2B5EF4-FFF2-40B4-BE49-F238E27FC236}">
                  <a16:creationId xmlns:a16="http://schemas.microsoft.com/office/drawing/2014/main" id="{9F5145C7-041C-7BFC-CF0F-FA08EA2BE803}"/>
                </a:ext>
              </a:extLst>
            </p:cNvPr>
            <p:cNvGrpSpPr/>
            <p:nvPr/>
          </p:nvGrpSpPr>
          <p:grpSpPr>
            <a:xfrm rot="-5400000">
              <a:off x="8041690" y="839610"/>
              <a:ext cx="1193550" cy="205725"/>
              <a:chOff x="250425" y="4752475"/>
              <a:chExt cx="1193550" cy="205725"/>
            </a:xfrm>
          </p:grpSpPr>
          <p:grpSp>
            <p:nvGrpSpPr>
              <p:cNvPr id="2395" name="Google Shape;2395;p87">
                <a:extLst>
                  <a:ext uri="{FF2B5EF4-FFF2-40B4-BE49-F238E27FC236}">
                    <a16:creationId xmlns:a16="http://schemas.microsoft.com/office/drawing/2014/main" id="{DB613D81-56AA-9ABC-FC23-C27FEDF5E8E4}"/>
                  </a:ext>
                </a:extLst>
              </p:cNvPr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2396" name="Google Shape;2396;p87">
                  <a:extLst>
                    <a:ext uri="{FF2B5EF4-FFF2-40B4-BE49-F238E27FC236}">
                      <a16:creationId xmlns:a16="http://schemas.microsoft.com/office/drawing/2014/main" id="{09E9DC08-4E5E-1FF5-0BF4-89D1F1066357}"/>
                    </a:ext>
                  </a:extLst>
                </p:cNvPr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7" name="Google Shape;2397;p87">
                  <a:extLst>
                    <a:ext uri="{FF2B5EF4-FFF2-40B4-BE49-F238E27FC236}">
                      <a16:creationId xmlns:a16="http://schemas.microsoft.com/office/drawing/2014/main" id="{41DFB481-35A5-5588-5815-61FFE119CD23}"/>
                    </a:ext>
                  </a:extLst>
                </p:cNvPr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8" name="Google Shape;2398;p87">
                  <a:extLst>
                    <a:ext uri="{FF2B5EF4-FFF2-40B4-BE49-F238E27FC236}">
                      <a16:creationId xmlns:a16="http://schemas.microsoft.com/office/drawing/2014/main" id="{0ABE1FCB-5E88-F3A4-9F15-BE61F0E6F734}"/>
                    </a:ext>
                  </a:extLst>
                </p:cNvPr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9" name="Google Shape;2399;p87">
                  <a:extLst>
                    <a:ext uri="{FF2B5EF4-FFF2-40B4-BE49-F238E27FC236}">
                      <a16:creationId xmlns:a16="http://schemas.microsoft.com/office/drawing/2014/main" id="{AC27761A-5241-DE47-E2AA-CB6A7555FBCD}"/>
                    </a:ext>
                  </a:extLst>
                </p:cNvPr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0" name="Google Shape;2400;p87">
                  <a:extLst>
                    <a:ext uri="{FF2B5EF4-FFF2-40B4-BE49-F238E27FC236}">
                      <a16:creationId xmlns:a16="http://schemas.microsoft.com/office/drawing/2014/main" id="{3B0E53EE-0A75-5BCB-C217-75B0D8CDE3D0}"/>
                    </a:ext>
                  </a:extLst>
                </p:cNvPr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1" name="Google Shape;2401;p87">
                  <a:extLst>
                    <a:ext uri="{FF2B5EF4-FFF2-40B4-BE49-F238E27FC236}">
                      <a16:creationId xmlns:a16="http://schemas.microsoft.com/office/drawing/2014/main" id="{BDA4E0C7-E817-B2A5-743D-1C2A4F614FDC}"/>
                    </a:ext>
                  </a:extLst>
                </p:cNvPr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2" name="Google Shape;2402;p87">
                  <a:extLst>
                    <a:ext uri="{FF2B5EF4-FFF2-40B4-BE49-F238E27FC236}">
                      <a16:creationId xmlns:a16="http://schemas.microsoft.com/office/drawing/2014/main" id="{EB61B0B8-C63C-31EE-0671-1DBE339F188C}"/>
                    </a:ext>
                  </a:extLst>
                </p:cNvPr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03" name="Google Shape;2403;p87">
                <a:extLst>
                  <a:ext uri="{FF2B5EF4-FFF2-40B4-BE49-F238E27FC236}">
                    <a16:creationId xmlns:a16="http://schemas.microsoft.com/office/drawing/2014/main" id="{4204C644-64B2-9701-26E2-317D9E2C46D0}"/>
                  </a:ext>
                </a:extLst>
              </p:cNvPr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2404" name="Google Shape;2404;p87">
                  <a:extLst>
                    <a:ext uri="{FF2B5EF4-FFF2-40B4-BE49-F238E27FC236}">
                      <a16:creationId xmlns:a16="http://schemas.microsoft.com/office/drawing/2014/main" id="{98B31B6A-736C-0272-7D97-D582961B771B}"/>
                    </a:ext>
                  </a:extLst>
                </p:cNvPr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5" name="Google Shape;2405;p87">
                  <a:extLst>
                    <a:ext uri="{FF2B5EF4-FFF2-40B4-BE49-F238E27FC236}">
                      <a16:creationId xmlns:a16="http://schemas.microsoft.com/office/drawing/2014/main" id="{2E34E258-624D-E8B9-97B4-B6CF24FE7F56}"/>
                    </a:ext>
                  </a:extLst>
                </p:cNvPr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6" name="Google Shape;2406;p87">
                  <a:extLst>
                    <a:ext uri="{FF2B5EF4-FFF2-40B4-BE49-F238E27FC236}">
                      <a16:creationId xmlns:a16="http://schemas.microsoft.com/office/drawing/2014/main" id="{961144DC-7251-BD20-DD54-85A4C1E2D34C}"/>
                    </a:ext>
                  </a:extLst>
                </p:cNvPr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7" name="Google Shape;2407;p87">
                  <a:extLst>
                    <a:ext uri="{FF2B5EF4-FFF2-40B4-BE49-F238E27FC236}">
                      <a16:creationId xmlns:a16="http://schemas.microsoft.com/office/drawing/2014/main" id="{49958418-309A-9235-1E0C-461A8D15BD8B}"/>
                    </a:ext>
                  </a:extLst>
                </p:cNvPr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8" name="Google Shape;2408;p87">
                  <a:extLst>
                    <a:ext uri="{FF2B5EF4-FFF2-40B4-BE49-F238E27FC236}">
                      <a16:creationId xmlns:a16="http://schemas.microsoft.com/office/drawing/2014/main" id="{58F7ECFC-4664-92D5-53F7-55B2BE3867E6}"/>
                    </a:ext>
                  </a:extLst>
                </p:cNvPr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9" name="Google Shape;2409;p87">
                  <a:extLst>
                    <a:ext uri="{FF2B5EF4-FFF2-40B4-BE49-F238E27FC236}">
                      <a16:creationId xmlns:a16="http://schemas.microsoft.com/office/drawing/2014/main" id="{6A927F01-4C2C-ACC8-DFE8-920509E8E528}"/>
                    </a:ext>
                  </a:extLst>
                </p:cNvPr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0" name="Google Shape;2410;p87">
                  <a:extLst>
                    <a:ext uri="{FF2B5EF4-FFF2-40B4-BE49-F238E27FC236}">
                      <a16:creationId xmlns:a16="http://schemas.microsoft.com/office/drawing/2014/main" id="{CE1470E4-2088-30B7-DFED-EE106C82107B}"/>
                    </a:ext>
                  </a:extLst>
                </p:cNvPr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411" name="Google Shape;2411;p87">
              <a:extLst>
                <a:ext uri="{FF2B5EF4-FFF2-40B4-BE49-F238E27FC236}">
                  <a16:creationId xmlns:a16="http://schemas.microsoft.com/office/drawing/2014/main" id="{D23CCF17-4117-537B-D6D9-9BA6DD373698}"/>
                </a:ext>
              </a:extLst>
            </p:cNvPr>
            <p:cNvGrpSpPr/>
            <p:nvPr/>
          </p:nvGrpSpPr>
          <p:grpSpPr>
            <a:xfrm rot="-5400000">
              <a:off x="7761315" y="839610"/>
              <a:ext cx="1193550" cy="205725"/>
              <a:chOff x="250425" y="4752475"/>
              <a:chExt cx="1193550" cy="205725"/>
            </a:xfrm>
          </p:grpSpPr>
          <p:grpSp>
            <p:nvGrpSpPr>
              <p:cNvPr id="2412" name="Google Shape;2412;p87">
                <a:extLst>
                  <a:ext uri="{FF2B5EF4-FFF2-40B4-BE49-F238E27FC236}">
                    <a16:creationId xmlns:a16="http://schemas.microsoft.com/office/drawing/2014/main" id="{94A94F25-3AAD-46D4-82F2-9C1B6355C2A8}"/>
                  </a:ext>
                </a:extLst>
              </p:cNvPr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2413" name="Google Shape;2413;p87">
                  <a:extLst>
                    <a:ext uri="{FF2B5EF4-FFF2-40B4-BE49-F238E27FC236}">
                      <a16:creationId xmlns:a16="http://schemas.microsoft.com/office/drawing/2014/main" id="{61AF4848-2228-9A57-16E8-144328B91946}"/>
                    </a:ext>
                  </a:extLst>
                </p:cNvPr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4" name="Google Shape;2414;p87">
                  <a:extLst>
                    <a:ext uri="{FF2B5EF4-FFF2-40B4-BE49-F238E27FC236}">
                      <a16:creationId xmlns:a16="http://schemas.microsoft.com/office/drawing/2014/main" id="{10141122-1736-21D6-24C0-108A090FB610}"/>
                    </a:ext>
                  </a:extLst>
                </p:cNvPr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5" name="Google Shape;2415;p87">
                  <a:extLst>
                    <a:ext uri="{FF2B5EF4-FFF2-40B4-BE49-F238E27FC236}">
                      <a16:creationId xmlns:a16="http://schemas.microsoft.com/office/drawing/2014/main" id="{39976D77-C065-BA50-FA7B-98D79A611652}"/>
                    </a:ext>
                  </a:extLst>
                </p:cNvPr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6" name="Google Shape;2416;p87">
                  <a:extLst>
                    <a:ext uri="{FF2B5EF4-FFF2-40B4-BE49-F238E27FC236}">
                      <a16:creationId xmlns:a16="http://schemas.microsoft.com/office/drawing/2014/main" id="{1B220BA6-8D12-1391-913E-CA685239493C}"/>
                    </a:ext>
                  </a:extLst>
                </p:cNvPr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7" name="Google Shape;2417;p87">
                  <a:extLst>
                    <a:ext uri="{FF2B5EF4-FFF2-40B4-BE49-F238E27FC236}">
                      <a16:creationId xmlns:a16="http://schemas.microsoft.com/office/drawing/2014/main" id="{9C048E59-5A52-BBA9-6097-999E71FD551E}"/>
                    </a:ext>
                  </a:extLst>
                </p:cNvPr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8" name="Google Shape;2418;p87">
                  <a:extLst>
                    <a:ext uri="{FF2B5EF4-FFF2-40B4-BE49-F238E27FC236}">
                      <a16:creationId xmlns:a16="http://schemas.microsoft.com/office/drawing/2014/main" id="{63B5D155-58AC-34CE-FEFD-E50D4202FBB6}"/>
                    </a:ext>
                  </a:extLst>
                </p:cNvPr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9" name="Google Shape;2419;p87">
                  <a:extLst>
                    <a:ext uri="{FF2B5EF4-FFF2-40B4-BE49-F238E27FC236}">
                      <a16:creationId xmlns:a16="http://schemas.microsoft.com/office/drawing/2014/main" id="{E206ED18-27A8-52C1-D3A1-6D3B04945DD8}"/>
                    </a:ext>
                  </a:extLst>
                </p:cNvPr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20" name="Google Shape;2420;p87">
                <a:extLst>
                  <a:ext uri="{FF2B5EF4-FFF2-40B4-BE49-F238E27FC236}">
                    <a16:creationId xmlns:a16="http://schemas.microsoft.com/office/drawing/2014/main" id="{9D1DDCD7-BE96-2C6F-0AEF-C45AAD8A3E66}"/>
                  </a:ext>
                </a:extLst>
              </p:cNvPr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2421" name="Google Shape;2421;p87">
                  <a:extLst>
                    <a:ext uri="{FF2B5EF4-FFF2-40B4-BE49-F238E27FC236}">
                      <a16:creationId xmlns:a16="http://schemas.microsoft.com/office/drawing/2014/main" id="{DBFA1375-5E56-930A-25A9-CDE3FF264A49}"/>
                    </a:ext>
                  </a:extLst>
                </p:cNvPr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2" name="Google Shape;2422;p87">
                  <a:extLst>
                    <a:ext uri="{FF2B5EF4-FFF2-40B4-BE49-F238E27FC236}">
                      <a16:creationId xmlns:a16="http://schemas.microsoft.com/office/drawing/2014/main" id="{E1EA0631-0C19-2714-468C-3B74E54EA579}"/>
                    </a:ext>
                  </a:extLst>
                </p:cNvPr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3" name="Google Shape;2423;p87">
                  <a:extLst>
                    <a:ext uri="{FF2B5EF4-FFF2-40B4-BE49-F238E27FC236}">
                      <a16:creationId xmlns:a16="http://schemas.microsoft.com/office/drawing/2014/main" id="{BF70D925-4D7D-D73A-624F-A9E954F24A90}"/>
                    </a:ext>
                  </a:extLst>
                </p:cNvPr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4" name="Google Shape;2424;p87">
                  <a:extLst>
                    <a:ext uri="{FF2B5EF4-FFF2-40B4-BE49-F238E27FC236}">
                      <a16:creationId xmlns:a16="http://schemas.microsoft.com/office/drawing/2014/main" id="{96B5EB34-74ED-DC24-BDB0-6CBC94B68C85}"/>
                    </a:ext>
                  </a:extLst>
                </p:cNvPr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5" name="Google Shape;2425;p87">
                  <a:extLst>
                    <a:ext uri="{FF2B5EF4-FFF2-40B4-BE49-F238E27FC236}">
                      <a16:creationId xmlns:a16="http://schemas.microsoft.com/office/drawing/2014/main" id="{0E0CB401-F68E-D265-9B1D-A47CCE845AA2}"/>
                    </a:ext>
                  </a:extLst>
                </p:cNvPr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6" name="Google Shape;2426;p87">
                  <a:extLst>
                    <a:ext uri="{FF2B5EF4-FFF2-40B4-BE49-F238E27FC236}">
                      <a16:creationId xmlns:a16="http://schemas.microsoft.com/office/drawing/2014/main" id="{AA3AB47D-803B-6359-391D-F8E00658B326}"/>
                    </a:ext>
                  </a:extLst>
                </p:cNvPr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7" name="Google Shape;2427;p87">
                  <a:extLst>
                    <a:ext uri="{FF2B5EF4-FFF2-40B4-BE49-F238E27FC236}">
                      <a16:creationId xmlns:a16="http://schemas.microsoft.com/office/drawing/2014/main" id="{3774686D-571B-F528-5264-E7BF071B8A90}"/>
                    </a:ext>
                  </a:extLst>
                </p:cNvPr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4" name="Imagen 3" descr="Papel blanco de impresora sobre mesa de madera marrón">
            <a:extLst>
              <a:ext uri="{FF2B5EF4-FFF2-40B4-BE49-F238E27FC236}">
                <a16:creationId xmlns:a16="http://schemas.microsoft.com/office/drawing/2014/main" id="{D744C434-54BD-E4FA-963D-34AB731F8C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25" b="36463"/>
          <a:stretch>
            <a:fillRect/>
          </a:stretch>
        </p:blipFill>
        <p:spPr bwMode="auto">
          <a:xfrm>
            <a:off x="0" y="1743525"/>
            <a:ext cx="5521300" cy="2866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444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B9E110F-A8AD-13AA-3ED7-1EB1D74E5853}"/>
              </a:ext>
            </a:extLst>
          </p:cNvPr>
          <p:cNvSpPr txBox="1"/>
          <p:nvPr/>
        </p:nvSpPr>
        <p:spPr>
          <a:xfrm>
            <a:off x="3031066" y="1985702"/>
            <a:ext cx="519006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chemeClr val="bg1"/>
                </a:solidFill>
              </a:rPr>
              <a:t>«Diseñar, consiste en </a:t>
            </a:r>
            <a:r>
              <a:rPr lang="es-ES" sz="1800" dirty="0" err="1">
                <a:solidFill>
                  <a:srgbClr val="E37E5F"/>
                </a:solidFill>
              </a:rPr>
              <a:t>analogar</a:t>
            </a:r>
            <a:r>
              <a:rPr lang="es-ES" sz="1800" dirty="0">
                <a:solidFill>
                  <a:schemeClr val="bg1"/>
                </a:solidFill>
              </a:rPr>
              <a:t>, mediante la forma-y-su-esplendor </a:t>
            </a:r>
            <a:r>
              <a:rPr lang="es-ES" sz="1800" dirty="0">
                <a:solidFill>
                  <a:srgbClr val="E37E5F"/>
                </a:solidFill>
              </a:rPr>
              <a:t>en la-cosa</a:t>
            </a:r>
            <a:r>
              <a:rPr lang="es-ES" sz="1800" dirty="0">
                <a:solidFill>
                  <a:schemeClr val="bg1"/>
                </a:solidFill>
              </a:rPr>
              <a:t>, nuestros </a:t>
            </a:r>
            <a:r>
              <a:rPr lang="es-ES" sz="1800" dirty="0">
                <a:solidFill>
                  <a:srgbClr val="E37E5F"/>
                </a:solidFill>
              </a:rPr>
              <a:t>modos de ser</a:t>
            </a:r>
            <a:r>
              <a:rPr lang="es-ES" sz="1800" dirty="0">
                <a:solidFill>
                  <a:schemeClr val="bg1"/>
                </a:solidFill>
              </a:rPr>
              <a:t>, de manera </a:t>
            </a:r>
            <a:r>
              <a:rPr lang="es-ES" sz="1800" dirty="0">
                <a:solidFill>
                  <a:srgbClr val="E37E5F"/>
                </a:solidFill>
              </a:rPr>
              <a:t>sensible, física y sostenible</a:t>
            </a:r>
            <a:r>
              <a:rPr lang="es-ES" sz="1800" dirty="0">
                <a:solidFill>
                  <a:schemeClr val="bg1"/>
                </a:solidFill>
              </a:rPr>
              <a:t>, que, con una </a:t>
            </a:r>
            <a:r>
              <a:rPr lang="es-ES" sz="1800" dirty="0">
                <a:solidFill>
                  <a:srgbClr val="E37E5F"/>
                </a:solidFill>
              </a:rPr>
              <a:t>intención específica</a:t>
            </a:r>
            <a:r>
              <a:rPr lang="es-ES" sz="1800" dirty="0">
                <a:solidFill>
                  <a:schemeClr val="bg1"/>
                </a:solidFill>
              </a:rPr>
              <a:t>, nos reúne al </a:t>
            </a:r>
            <a:r>
              <a:rPr lang="es-ES" sz="1800" dirty="0">
                <a:solidFill>
                  <a:srgbClr val="E37E5F"/>
                </a:solidFill>
              </a:rPr>
              <a:t>interactuar</a:t>
            </a:r>
            <a:r>
              <a:rPr lang="es-ES" sz="1800" dirty="0">
                <a:solidFill>
                  <a:schemeClr val="bg1"/>
                </a:solidFill>
              </a:rPr>
              <a:t>, por su belleza, en la situación del hoy y aquí, como </a:t>
            </a:r>
            <a:r>
              <a:rPr lang="es-ES" sz="1800" dirty="0">
                <a:solidFill>
                  <a:srgbClr val="E37E5F"/>
                </a:solidFill>
              </a:rPr>
              <a:t>prueba estética de esperanza</a:t>
            </a:r>
            <a:r>
              <a:rPr lang="es-ES" sz="1800" dirty="0">
                <a:solidFill>
                  <a:schemeClr val="bg1"/>
                </a:solidFill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056955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elogramo 14">
            <a:extLst>
              <a:ext uri="{FF2B5EF4-FFF2-40B4-BE49-F238E27FC236}">
                <a16:creationId xmlns:a16="http://schemas.microsoft.com/office/drawing/2014/main" id="{D85D1D35-3745-DB6E-C995-6FF0F9F0DC90}"/>
              </a:ext>
            </a:extLst>
          </p:cNvPr>
          <p:cNvSpPr/>
          <p:nvPr/>
        </p:nvSpPr>
        <p:spPr>
          <a:xfrm>
            <a:off x="-93586" y="1442821"/>
            <a:ext cx="1914010" cy="4491292"/>
          </a:xfrm>
          <a:prstGeom prst="parallelogram">
            <a:avLst>
              <a:gd name="adj" fmla="val 0"/>
            </a:avLst>
          </a:prstGeom>
          <a:solidFill>
            <a:srgbClr val="E37E5F">
              <a:alpha val="5411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57" name="Google Shape;1957;p72"/>
          <p:cNvSpPr txBox="1">
            <a:spLocks noGrp="1"/>
          </p:cNvSpPr>
          <p:nvPr>
            <p:ph type="title" idx="6"/>
          </p:nvPr>
        </p:nvSpPr>
        <p:spPr>
          <a:xfrm>
            <a:off x="706373" y="398753"/>
            <a:ext cx="4045200" cy="4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DISEÑAR</a:t>
            </a:r>
            <a:endParaRPr dirty="0"/>
          </a:p>
        </p:txBody>
      </p:sp>
      <p:sp>
        <p:nvSpPr>
          <p:cNvPr id="1958" name="Google Shape;1958;p72"/>
          <p:cNvSpPr txBox="1">
            <a:spLocks noGrp="1"/>
          </p:cNvSpPr>
          <p:nvPr>
            <p:ph type="title"/>
          </p:nvPr>
        </p:nvSpPr>
        <p:spPr>
          <a:xfrm>
            <a:off x="4889296" y="2414268"/>
            <a:ext cx="2448900" cy="4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ESPERANZADOR</a:t>
            </a:r>
            <a:endParaRPr dirty="0"/>
          </a:p>
        </p:txBody>
      </p:sp>
      <p:sp>
        <p:nvSpPr>
          <p:cNvPr id="1959" name="Google Shape;1959;p72"/>
          <p:cNvSpPr txBox="1">
            <a:spLocks noGrp="1"/>
          </p:cNvSpPr>
          <p:nvPr>
            <p:ph type="subTitle" idx="1"/>
          </p:nvPr>
        </p:nvSpPr>
        <p:spPr>
          <a:xfrm>
            <a:off x="4931345" y="2649597"/>
            <a:ext cx="3506282" cy="6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ES" sz="1100" dirty="0"/>
              <a:t>No es sólo resolver problemas, sino hacer visibles </a:t>
            </a:r>
            <a:r>
              <a:rPr lang="es-ES" sz="1100" dirty="0">
                <a:solidFill>
                  <a:srgbClr val="E37E5F"/>
                </a:solidFill>
              </a:rPr>
              <a:t>esperanzas</a:t>
            </a:r>
            <a:endParaRPr sz="1100" dirty="0">
              <a:solidFill>
                <a:srgbClr val="E37E5F"/>
              </a:solidFill>
            </a:endParaRPr>
          </a:p>
        </p:txBody>
      </p:sp>
      <p:sp>
        <p:nvSpPr>
          <p:cNvPr id="1960" name="Google Shape;1960;p72"/>
          <p:cNvSpPr txBox="1">
            <a:spLocks noGrp="1"/>
          </p:cNvSpPr>
          <p:nvPr>
            <p:ph type="title" idx="2"/>
          </p:nvPr>
        </p:nvSpPr>
        <p:spPr>
          <a:xfrm>
            <a:off x="4910896" y="4223830"/>
            <a:ext cx="2448900" cy="4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IDENTIDAD</a:t>
            </a:r>
            <a:endParaRPr dirty="0"/>
          </a:p>
        </p:txBody>
      </p:sp>
      <p:sp>
        <p:nvSpPr>
          <p:cNvPr id="1961" name="Google Shape;1961;p72"/>
          <p:cNvSpPr txBox="1">
            <a:spLocks noGrp="1"/>
          </p:cNvSpPr>
          <p:nvPr>
            <p:ph type="subTitle" idx="3"/>
          </p:nvPr>
        </p:nvSpPr>
        <p:spPr>
          <a:xfrm>
            <a:off x="4931345" y="4445112"/>
            <a:ext cx="3864302" cy="6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ES" sz="1100" dirty="0"/>
              <a:t>Diseñadores con inspiración ignaciana que </a:t>
            </a:r>
            <a:r>
              <a:rPr lang="es-ES" sz="1100" dirty="0">
                <a:solidFill>
                  <a:srgbClr val="E37E5F"/>
                </a:solidFill>
              </a:rPr>
              <a:t>piensan, sienten y actúan con atención, profundidad y discernimiento.</a:t>
            </a:r>
            <a:endParaRPr sz="1100" dirty="0">
              <a:solidFill>
                <a:srgbClr val="E37E5F"/>
              </a:solidFill>
            </a:endParaRPr>
          </a:p>
        </p:txBody>
      </p:sp>
      <p:sp>
        <p:nvSpPr>
          <p:cNvPr id="1962" name="Google Shape;1962;p72"/>
          <p:cNvSpPr txBox="1">
            <a:spLocks noGrp="1"/>
          </p:cNvSpPr>
          <p:nvPr>
            <p:ph type="title" idx="4"/>
          </p:nvPr>
        </p:nvSpPr>
        <p:spPr>
          <a:xfrm>
            <a:off x="4889297" y="468320"/>
            <a:ext cx="2448900" cy="4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MULTIDIMENSIONAL</a:t>
            </a:r>
            <a:endParaRPr dirty="0"/>
          </a:p>
        </p:txBody>
      </p:sp>
      <p:sp>
        <p:nvSpPr>
          <p:cNvPr id="1963" name="Google Shape;1963;p72"/>
          <p:cNvSpPr txBox="1">
            <a:spLocks noGrp="1"/>
          </p:cNvSpPr>
          <p:nvPr>
            <p:ph type="subTitle" idx="5"/>
          </p:nvPr>
        </p:nvSpPr>
        <p:spPr>
          <a:xfrm>
            <a:off x="4889296" y="790927"/>
            <a:ext cx="4045200" cy="6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S" sz="1200" dirty="0"/>
              <a:t>Entrelaza lo </a:t>
            </a:r>
            <a:r>
              <a:rPr lang="es-ES" sz="1200" dirty="0">
                <a:solidFill>
                  <a:srgbClr val="E37E5F"/>
                </a:solidFill>
              </a:rPr>
              <a:t>técnico, lo simbólico, lo relacional y lo espiritual</a:t>
            </a:r>
            <a:r>
              <a:rPr lang="es-ES" sz="1200" dirty="0"/>
              <a:t> en el acto de diseñar</a:t>
            </a:r>
            <a:endParaRPr sz="1200" dirty="0"/>
          </a:p>
        </p:txBody>
      </p:sp>
      <p:sp>
        <p:nvSpPr>
          <p:cNvPr id="1964" name="Google Shape;1964;p72"/>
          <p:cNvSpPr/>
          <p:nvPr/>
        </p:nvSpPr>
        <p:spPr>
          <a:xfrm>
            <a:off x="4016107" y="606735"/>
            <a:ext cx="666300" cy="666300"/>
          </a:xfrm>
          <a:prstGeom prst="rect">
            <a:avLst/>
          </a:prstGeom>
          <a:noFill/>
          <a:ln w="9525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5" name="Google Shape;1965;p72"/>
          <p:cNvSpPr/>
          <p:nvPr/>
        </p:nvSpPr>
        <p:spPr>
          <a:xfrm>
            <a:off x="4044800" y="2465219"/>
            <a:ext cx="666300" cy="666300"/>
          </a:xfrm>
          <a:prstGeom prst="rect">
            <a:avLst/>
          </a:prstGeom>
          <a:noFill/>
          <a:ln w="9525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6" name="Google Shape;1966;p72"/>
          <p:cNvSpPr/>
          <p:nvPr/>
        </p:nvSpPr>
        <p:spPr>
          <a:xfrm>
            <a:off x="4090655" y="4331211"/>
            <a:ext cx="666300" cy="666300"/>
          </a:xfrm>
          <a:prstGeom prst="rect">
            <a:avLst/>
          </a:prstGeom>
          <a:noFill/>
          <a:ln w="9525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68" name="Google Shape;1968;p72"/>
          <p:cNvCxnSpPr/>
          <p:nvPr/>
        </p:nvCxnSpPr>
        <p:spPr>
          <a:xfrm>
            <a:off x="-150641" y="942475"/>
            <a:ext cx="39078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969" name="Google Shape;1969;p72"/>
          <p:cNvGrpSpPr/>
          <p:nvPr/>
        </p:nvGrpSpPr>
        <p:grpSpPr>
          <a:xfrm>
            <a:off x="4141291" y="784800"/>
            <a:ext cx="415930" cy="310177"/>
            <a:chOff x="5216456" y="3725484"/>
            <a:chExt cx="356196" cy="265631"/>
          </a:xfrm>
        </p:grpSpPr>
        <p:sp>
          <p:nvSpPr>
            <p:cNvPr id="1970" name="Google Shape;1970;p72"/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72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2" name="Google Shape;1972;p72"/>
          <p:cNvGrpSpPr/>
          <p:nvPr/>
        </p:nvGrpSpPr>
        <p:grpSpPr>
          <a:xfrm>
            <a:off x="4169985" y="2643280"/>
            <a:ext cx="415930" cy="310177"/>
            <a:chOff x="5216456" y="3725484"/>
            <a:chExt cx="356196" cy="265631"/>
          </a:xfrm>
        </p:grpSpPr>
        <p:sp>
          <p:nvSpPr>
            <p:cNvPr id="1973" name="Google Shape;1973;p72"/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72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5" name="Google Shape;1975;p72"/>
          <p:cNvGrpSpPr/>
          <p:nvPr/>
        </p:nvGrpSpPr>
        <p:grpSpPr>
          <a:xfrm>
            <a:off x="4230751" y="4537438"/>
            <a:ext cx="415930" cy="310177"/>
            <a:chOff x="5216456" y="3725484"/>
            <a:chExt cx="356196" cy="265631"/>
          </a:xfrm>
        </p:grpSpPr>
        <p:sp>
          <p:nvSpPr>
            <p:cNvPr id="1976" name="Google Shape;1976;p72"/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72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 descr="Un objeto de cristal flotando sobre un cuerpo de agua">
            <a:extLst>
              <a:ext uri="{FF2B5EF4-FFF2-40B4-BE49-F238E27FC236}">
                <a16:creationId xmlns:a16="http://schemas.microsoft.com/office/drawing/2014/main" id="{8D5039BF-907D-4A7B-B749-21C3E5C8C1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1" b="10329"/>
          <a:stretch>
            <a:fillRect/>
          </a:stretch>
        </p:blipFill>
        <p:spPr bwMode="auto">
          <a:xfrm>
            <a:off x="929438" y="1120822"/>
            <a:ext cx="2661122" cy="3935231"/>
          </a:xfrm>
          <a:prstGeom prst="rect">
            <a:avLst/>
          </a:prstGeom>
          <a:noFill/>
          <a:ln w="15875">
            <a:solidFill>
              <a:srgbClr val="A73E1D"/>
            </a:solidFill>
          </a:ln>
        </p:spPr>
      </p:pic>
      <p:sp>
        <p:nvSpPr>
          <p:cNvPr id="3" name="Google Shape;1962;p72">
            <a:extLst>
              <a:ext uri="{FF2B5EF4-FFF2-40B4-BE49-F238E27FC236}">
                <a16:creationId xmlns:a16="http://schemas.microsoft.com/office/drawing/2014/main" id="{2C4176CC-2885-8640-4541-92DDEBCCDC4B}"/>
              </a:ext>
            </a:extLst>
          </p:cNvPr>
          <p:cNvSpPr txBox="1">
            <a:spLocks/>
          </p:cNvSpPr>
          <p:nvPr/>
        </p:nvSpPr>
        <p:spPr>
          <a:xfrm>
            <a:off x="4889297" y="1426879"/>
            <a:ext cx="2448900" cy="4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sz="1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dirty="0"/>
              <a:t>RELACIONAL</a:t>
            </a:r>
          </a:p>
        </p:txBody>
      </p:sp>
      <p:sp>
        <p:nvSpPr>
          <p:cNvPr id="4" name="Google Shape;1963;p72">
            <a:extLst>
              <a:ext uri="{FF2B5EF4-FFF2-40B4-BE49-F238E27FC236}">
                <a16:creationId xmlns:a16="http://schemas.microsoft.com/office/drawing/2014/main" id="{29E750F3-A824-6533-C23F-9DF7B10E5B3A}"/>
              </a:ext>
            </a:extLst>
          </p:cNvPr>
          <p:cNvSpPr txBox="1">
            <a:spLocks/>
          </p:cNvSpPr>
          <p:nvPr/>
        </p:nvSpPr>
        <p:spPr>
          <a:xfrm>
            <a:off x="4910896" y="1655341"/>
            <a:ext cx="40452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Montserrat Medium"/>
              <a:buNone/>
              <a:defRPr sz="2100" b="0" i="0" u="none" strike="noStrike" cap="none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Montserrat Medium"/>
              <a:buNone/>
              <a:defRPr sz="2100" b="0" i="0" u="none" strike="noStrike" cap="none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Montserrat Medium"/>
              <a:buNone/>
              <a:defRPr sz="2100" b="0" i="0" u="none" strike="noStrike" cap="none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Montserrat Medium"/>
              <a:buNone/>
              <a:defRPr sz="2100" b="0" i="0" u="none" strike="noStrike" cap="none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Montserrat Medium"/>
              <a:buNone/>
              <a:defRPr sz="2100" b="0" i="0" u="none" strike="noStrike" cap="none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Montserrat Medium"/>
              <a:buNone/>
              <a:defRPr sz="2100" b="0" i="0" u="none" strike="noStrike" cap="none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Montserrat Medium"/>
              <a:buNone/>
              <a:defRPr sz="2100" b="0" i="0" u="none" strike="noStrike" cap="none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Montserrat Medium"/>
              <a:buNone/>
              <a:defRPr sz="2100" b="0" i="0" u="none" strike="noStrike" cap="none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/>
            <a:r>
              <a:rPr lang="es-ES" sz="1100" dirty="0"/>
              <a:t>Acto de analogía y relación: entre el mundo y el otro, </a:t>
            </a:r>
            <a:r>
              <a:rPr lang="es-ES" sz="1100" dirty="0">
                <a:solidFill>
                  <a:srgbClr val="E37E5F"/>
                </a:solidFill>
              </a:rPr>
              <a:t>entre quien diseña y quien goza </a:t>
            </a:r>
            <a:r>
              <a:rPr lang="es-ES" sz="1100" dirty="0"/>
              <a:t>lo diseñado, entre la forma y su contenido espiritual. </a:t>
            </a:r>
          </a:p>
        </p:txBody>
      </p:sp>
      <p:sp>
        <p:nvSpPr>
          <p:cNvPr id="5" name="Google Shape;1964;p72">
            <a:extLst>
              <a:ext uri="{FF2B5EF4-FFF2-40B4-BE49-F238E27FC236}">
                <a16:creationId xmlns:a16="http://schemas.microsoft.com/office/drawing/2014/main" id="{275F183A-DC0A-239F-05C8-F5863DDA0B25}"/>
              </a:ext>
            </a:extLst>
          </p:cNvPr>
          <p:cNvSpPr/>
          <p:nvPr/>
        </p:nvSpPr>
        <p:spPr>
          <a:xfrm>
            <a:off x="4016107" y="1565294"/>
            <a:ext cx="666300" cy="666300"/>
          </a:xfrm>
          <a:prstGeom prst="rect">
            <a:avLst/>
          </a:prstGeom>
          <a:noFill/>
          <a:ln w="9525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1969;p72">
            <a:extLst>
              <a:ext uri="{FF2B5EF4-FFF2-40B4-BE49-F238E27FC236}">
                <a16:creationId xmlns:a16="http://schemas.microsoft.com/office/drawing/2014/main" id="{1624016E-6CFB-BFE0-A645-F87DA34BBAAC}"/>
              </a:ext>
            </a:extLst>
          </p:cNvPr>
          <p:cNvGrpSpPr/>
          <p:nvPr/>
        </p:nvGrpSpPr>
        <p:grpSpPr>
          <a:xfrm>
            <a:off x="4141291" y="1743359"/>
            <a:ext cx="415930" cy="310177"/>
            <a:chOff x="5216456" y="3725484"/>
            <a:chExt cx="356196" cy="265631"/>
          </a:xfrm>
        </p:grpSpPr>
        <p:sp>
          <p:nvSpPr>
            <p:cNvPr id="7" name="Google Shape;1970;p72">
              <a:extLst>
                <a:ext uri="{FF2B5EF4-FFF2-40B4-BE49-F238E27FC236}">
                  <a16:creationId xmlns:a16="http://schemas.microsoft.com/office/drawing/2014/main" id="{AA9F0C25-A468-3174-22E5-7FE5D7543B1A}"/>
                </a:ext>
              </a:extLst>
            </p:cNvPr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1;p72">
              <a:extLst>
                <a:ext uri="{FF2B5EF4-FFF2-40B4-BE49-F238E27FC236}">
                  <a16:creationId xmlns:a16="http://schemas.microsoft.com/office/drawing/2014/main" id="{3DCFF0C9-D268-68D0-DC35-E72F486CE106}"/>
                </a:ext>
              </a:extLst>
            </p:cNvPr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1962;p72">
            <a:extLst>
              <a:ext uri="{FF2B5EF4-FFF2-40B4-BE49-F238E27FC236}">
                <a16:creationId xmlns:a16="http://schemas.microsoft.com/office/drawing/2014/main" id="{62027BF9-FAD5-C326-29E8-A918BAA16DD9}"/>
              </a:ext>
            </a:extLst>
          </p:cNvPr>
          <p:cNvSpPr txBox="1">
            <a:spLocks/>
          </p:cNvSpPr>
          <p:nvPr/>
        </p:nvSpPr>
        <p:spPr>
          <a:xfrm>
            <a:off x="4931345" y="3201133"/>
            <a:ext cx="2448900" cy="4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None/>
              <a:defRPr sz="16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Montserrat"/>
              <a:buNone/>
              <a:defRPr sz="42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dirty="0"/>
              <a:t>MÁS QUE ESTÉTICA</a:t>
            </a:r>
          </a:p>
        </p:txBody>
      </p:sp>
      <p:sp>
        <p:nvSpPr>
          <p:cNvPr id="10" name="Google Shape;1963;p72">
            <a:extLst>
              <a:ext uri="{FF2B5EF4-FFF2-40B4-BE49-F238E27FC236}">
                <a16:creationId xmlns:a16="http://schemas.microsoft.com/office/drawing/2014/main" id="{C609EB9C-C9A0-B6E5-9B7E-4EF25BEA9B9A}"/>
              </a:ext>
            </a:extLst>
          </p:cNvPr>
          <p:cNvSpPr txBox="1">
            <a:spLocks/>
          </p:cNvSpPr>
          <p:nvPr/>
        </p:nvSpPr>
        <p:spPr>
          <a:xfrm>
            <a:off x="4910896" y="3450856"/>
            <a:ext cx="4003151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Montserrat Medium"/>
              <a:buNone/>
              <a:defRPr sz="2100" b="0" i="0" u="none" strike="noStrike" cap="none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Montserrat Medium"/>
              <a:buNone/>
              <a:defRPr sz="2100" b="0" i="0" u="none" strike="noStrike" cap="none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Montserrat Medium"/>
              <a:buNone/>
              <a:defRPr sz="2100" b="0" i="0" u="none" strike="noStrike" cap="none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Montserrat Medium"/>
              <a:buNone/>
              <a:defRPr sz="2100" b="0" i="0" u="none" strike="noStrike" cap="none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Montserrat Medium"/>
              <a:buNone/>
              <a:defRPr sz="2100" b="0" i="0" u="none" strike="noStrike" cap="none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Montserrat Medium"/>
              <a:buNone/>
              <a:defRPr sz="2100" b="0" i="0" u="none" strike="noStrike" cap="none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Montserrat Medium"/>
              <a:buNone/>
              <a:defRPr sz="2100" b="0" i="0" u="none" strike="noStrike" cap="none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Montserrat Medium"/>
              <a:buNone/>
              <a:defRPr sz="2100" b="0" i="0" u="none" strike="noStrike" cap="none">
                <a:solidFill>
                  <a:schemeClr val="accent3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/>
            <a:r>
              <a:rPr lang="es-ES" sz="1100" dirty="0"/>
              <a:t>No es una expresión meramente estética. Es, en su mejor versión, una forma de </a:t>
            </a:r>
            <a:r>
              <a:rPr lang="es-ES" sz="1100" dirty="0">
                <a:solidFill>
                  <a:srgbClr val="E37E5F"/>
                </a:solidFill>
              </a:rPr>
              <a:t>mediación simbólica: con los otros, con el entorno, con el tiempo presente</a:t>
            </a:r>
          </a:p>
        </p:txBody>
      </p:sp>
      <p:sp>
        <p:nvSpPr>
          <p:cNvPr id="11" name="Google Shape;1964;p72">
            <a:extLst>
              <a:ext uri="{FF2B5EF4-FFF2-40B4-BE49-F238E27FC236}">
                <a16:creationId xmlns:a16="http://schemas.microsoft.com/office/drawing/2014/main" id="{E40B20DD-CDC2-8E40-7826-88F6C5F17333}"/>
              </a:ext>
            </a:extLst>
          </p:cNvPr>
          <p:cNvSpPr/>
          <p:nvPr/>
        </p:nvSpPr>
        <p:spPr>
          <a:xfrm>
            <a:off x="4058156" y="3355317"/>
            <a:ext cx="666300" cy="666300"/>
          </a:xfrm>
          <a:prstGeom prst="rect">
            <a:avLst/>
          </a:prstGeom>
          <a:noFill/>
          <a:ln w="9525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969;p72">
            <a:extLst>
              <a:ext uri="{FF2B5EF4-FFF2-40B4-BE49-F238E27FC236}">
                <a16:creationId xmlns:a16="http://schemas.microsoft.com/office/drawing/2014/main" id="{AAC9E9C7-ADE3-F7C4-7B90-F147C3D0CFBF}"/>
              </a:ext>
            </a:extLst>
          </p:cNvPr>
          <p:cNvGrpSpPr/>
          <p:nvPr/>
        </p:nvGrpSpPr>
        <p:grpSpPr>
          <a:xfrm>
            <a:off x="4183340" y="3533382"/>
            <a:ext cx="415930" cy="310177"/>
            <a:chOff x="5216456" y="3725484"/>
            <a:chExt cx="356196" cy="265631"/>
          </a:xfrm>
        </p:grpSpPr>
        <p:sp>
          <p:nvSpPr>
            <p:cNvPr id="13" name="Google Shape;1970;p72">
              <a:extLst>
                <a:ext uri="{FF2B5EF4-FFF2-40B4-BE49-F238E27FC236}">
                  <a16:creationId xmlns:a16="http://schemas.microsoft.com/office/drawing/2014/main" id="{AA0AC79E-ADD1-3ADF-F44F-B7F2A62D4FB8}"/>
                </a:ext>
              </a:extLst>
            </p:cNvPr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971;p72">
              <a:extLst>
                <a:ext uri="{FF2B5EF4-FFF2-40B4-BE49-F238E27FC236}">
                  <a16:creationId xmlns:a16="http://schemas.microsoft.com/office/drawing/2014/main" id="{3C42EFDE-A89B-71B2-82A3-5B648DD1016F}"/>
                </a:ext>
              </a:extLst>
            </p:cNvPr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>
          <a:extLst>
            <a:ext uri="{FF2B5EF4-FFF2-40B4-BE49-F238E27FC236}">
              <a16:creationId xmlns:a16="http://schemas.microsoft.com/office/drawing/2014/main" id="{7E13C9A5-CB84-8F64-1C5A-DE49FE26B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p66">
            <a:extLst>
              <a:ext uri="{FF2B5EF4-FFF2-40B4-BE49-F238E27FC236}">
                <a16:creationId xmlns:a16="http://schemas.microsoft.com/office/drawing/2014/main" id="{FAC0609B-1C1E-EA3A-58F1-CA8F183E4DF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958276" y="2715683"/>
            <a:ext cx="3728521" cy="20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" sz="1700" dirty="0">
                <a:solidFill>
                  <a:schemeClr val="accent1"/>
                </a:solidFill>
              </a:rPr>
              <a:t>“</a:t>
            </a:r>
            <a:r>
              <a:rPr lang="es-ES" sz="1700" dirty="0"/>
              <a:t>El aprendizaje del diseño se convierte en una oportunidad para </a:t>
            </a:r>
            <a:r>
              <a:rPr lang="es-ES" sz="1700" dirty="0">
                <a:solidFill>
                  <a:srgbClr val="E37E5F"/>
                </a:solidFill>
              </a:rPr>
              <a:t>educar el juicio ético, la mirada compasiva, la escucha del contexto y el sentido de misión personal</a:t>
            </a:r>
            <a:r>
              <a:rPr lang="es-ES" sz="1700" dirty="0"/>
              <a:t>. </a:t>
            </a:r>
          </a:p>
          <a:p>
            <a:pPr marL="0" lvl="0" indent="0"/>
            <a:endParaRPr lang="es-ES" sz="1700" dirty="0"/>
          </a:p>
          <a:p>
            <a:pPr marL="0" lvl="0" indent="0"/>
            <a:r>
              <a:rPr lang="es-ES" sz="1700" dirty="0"/>
              <a:t>Diseñar bien es también un acto de fe: </a:t>
            </a:r>
            <a:r>
              <a:rPr lang="es-ES" sz="1700" dirty="0">
                <a:solidFill>
                  <a:srgbClr val="E37E5F"/>
                </a:solidFill>
              </a:rPr>
              <a:t>confianza en que el mundo puede cambiar</a:t>
            </a:r>
            <a:r>
              <a:rPr lang="es-ES" sz="1700" dirty="0"/>
              <a:t>, y en que las formas, los espacios, los relatos y los objetos pueden ser semillas de </a:t>
            </a:r>
            <a:r>
              <a:rPr lang="es-ES" sz="1700" dirty="0">
                <a:solidFill>
                  <a:srgbClr val="E37E5F"/>
                </a:solidFill>
              </a:rPr>
              <a:t>transformación</a:t>
            </a:r>
            <a:r>
              <a:rPr lang="es-ES" sz="1700" dirty="0"/>
              <a:t>.</a:t>
            </a:r>
            <a:r>
              <a:rPr lang="es-ES" sz="1700" dirty="0">
                <a:solidFill>
                  <a:srgbClr val="E37E5F"/>
                </a:solidFill>
              </a:rPr>
              <a:t>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accent1"/>
              </a:solidFill>
            </a:endParaRPr>
          </a:p>
        </p:txBody>
      </p:sp>
      <p:cxnSp>
        <p:nvCxnSpPr>
          <p:cNvPr id="1778" name="Google Shape;1778;p66">
            <a:extLst>
              <a:ext uri="{FF2B5EF4-FFF2-40B4-BE49-F238E27FC236}">
                <a16:creationId xmlns:a16="http://schemas.microsoft.com/office/drawing/2014/main" id="{2EF4DE4A-504F-C04F-ACD5-2944156AFC4F}"/>
              </a:ext>
            </a:extLst>
          </p:cNvPr>
          <p:cNvCxnSpPr/>
          <p:nvPr/>
        </p:nvCxnSpPr>
        <p:spPr>
          <a:xfrm>
            <a:off x="4546925" y="1574400"/>
            <a:ext cx="0" cy="36171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32" name="Picture 8" descr="Un primer plano de una flor con un fondo borroso">
            <a:extLst>
              <a:ext uri="{FF2B5EF4-FFF2-40B4-BE49-F238E27FC236}">
                <a16:creationId xmlns:a16="http://schemas.microsoft.com/office/drawing/2014/main" id="{5EF05F36-FFD6-D7AA-CCA2-E8F451C6F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076" y="0"/>
            <a:ext cx="3429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8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a persona que trabaja en una placa de circuito">
            <a:extLst>
              <a:ext uri="{FF2B5EF4-FFF2-40B4-BE49-F238E27FC236}">
                <a16:creationId xmlns:a16="http://schemas.microsoft.com/office/drawing/2014/main" id="{97594ED4-C962-4CB2-AF7F-AAE5E4754E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8" b="27369"/>
          <a:stretch>
            <a:fillRect/>
          </a:stretch>
        </p:blipFill>
        <p:spPr bwMode="auto">
          <a:xfrm>
            <a:off x="2647170" y="1612998"/>
            <a:ext cx="6496830" cy="27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15" name="Google Shape;1815;p69"/>
          <p:cNvGrpSpPr/>
          <p:nvPr/>
        </p:nvGrpSpPr>
        <p:grpSpPr>
          <a:xfrm>
            <a:off x="8255228" y="345697"/>
            <a:ext cx="486100" cy="1193550"/>
            <a:chOff x="8255228" y="345697"/>
            <a:chExt cx="486100" cy="1193550"/>
          </a:xfrm>
        </p:grpSpPr>
        <p:grpSp>
          <p:nvGrpSpPr>
            <p:cNvPr id="1816" name="Google Shape;1816;p69"/>
            <p:cNvGrpSpPr/>
            <p:nvPr/>
          </p:nvGrpSpPr>
          <p:grpSpPr>
            <a:xfrm rot="-5400000">
              <a:off x="8041690" y="839610"/>
              <a:ext cx="1193550" cy="205725"/>
              <a:chOff x="250425" y="4752475"/>
              <a:chExt cx="1193550" cy="205725"/>
            </a:xfrm>
          </p:grpSpPr>
          <p:grpSp>
            <p:nvGrpSpPr>
              <p:cNvPr id="1817" name="Google Shape;1817;p69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1818" name="Google Shape;1818;p69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9" name="Google Shape;1819;p69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0" name="Google Shape;1820;p69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1" name="Google Shape;1821;p69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2" name="Google Shape;1822;p69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3" name="Google Shape;1823;p69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4" name="Google Shape;1824;p69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25" name="Google Shape;1825;p69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1826" name="Google Shape;1826;p69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7" name="Google Shape;1827;p69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8" name="Google Shape;1828;p69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9" name="Google Shape;1829;p69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0" name="Google Shape;1830;p69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1" name="Google Shape;1831;p69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2" name="Google Shape;1832;p69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833" name="Google Shape;1833;p69"/>
            <p:cNvGrpSpPr/>
            <p:nvPr/>
          </p:nvGrpSpPr>
          <p:grpSpPr>
            <a:xfrm rot="-5400000">
              <a:off x="7761315" y="839610"/>
              <a:ext cx="1193550" cy="205725"/>
              <a:chOff x="250425" y="4752475"/>
              <a:chExt cx="1193550" cy="205725"/>
            </a:xfrm>
          </p:grpSpPr>
          <p:grpSp>
            <p:nvGrpSpPr>
              <p:cNvPr id="1834" name="Google Shape;1834;p69"/>
              <p:cNvGrpSpPr/>
              <p:nvPr/>
            </p:nvGrpSpPr>
            <p:grpSpPr>
              <a:xfrm>
                <a:off x="250425" y="4890100"/>
                <a:ext cx="1193550" cy="68100"/>
                <a:chOff x="557300" y="431950"/>
                <a:chExt cx="1193550" cy="68100"/>
              </a:xfrm>
            </p:grpSpPr>
            <p:sp>
              <p:nvSpPr>
                <p:cNvPr id="1835" name="Google Shape;1835;p69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6" name="Google Shape;1836;p69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7" name="Google Shape;1837;p69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8" name="Google Shape;1838;p69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9" name="Google Shape;1839;p69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0" name="Google Shape;1840;p69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1" name="Google Shape;1841;p69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42" name="Google Shape;1842;p69"/>
              <p:cNvGrpSpPr/>
              <p:nvPr/>
            </p:nvGrpSpPr>
            <p:grpSpPr>
              <a:xfrm>
                <a:off x="250425" y="4752475"/>
                <a:ext cx="1193550" cy="68100"/>
                <a:chOff x="557300" y="431950"/>
                <a:chExt cx="1193550" cy="68100"/>
              </a:xfrm>
            </p:grpSpPr>
            <p:sp>
              <p:nvSpPr>
                <p:cNvPr id="1843" name="Google Shape;1843;p69"/>
                <p:cNvSpPr/>
                <p:nvPr/>
              </p:nvSpPr>
              <p:spPr>
                <a:xfrm>
                  <a:off x="5573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4" name="Google Shape;1844;p69"/>
                <p:cNvSpPr/>
                <p:nvPr/>
              </p:nvSpPr>
              <p:spPr>
                <a:xfrm>
                  <a:off x="7448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5" name="Google Shape;1845;p69"/>
                <p:cNvSpPr/>
                <p:nvPr/>
              </p:nvSpPr>
              <p:spPr>
                <a:xfrm>
                  <a:off x="9324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6" name="Google Shape;1846;p69"/>
                <p:cNvSpPr/>
                <p:nvPr/>
              </p:nvSpPr>
              <p:spPr>
                <a:xfrm>
                  <a:off x="112002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7" name="Google Shape;1847;p69"/>
                <p:cNvSpPr/>
                <p:nvPr/>
              </p:nvSpPr>
              <p:spPr>
                <a:xfrm>
                  <a:off x="130760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8" name="Google Shape;1848;p69"/>
                <p:cNvSpPr/>
                <p:nvPr/>
              </p:nvSpPr>
              <p:spPr>
                <a:xfrm>
                  <a:off x="1495175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9" name="Google Shape;1849;p69"/>
                <p:cNvSpPr/>
                <p:nvPr/>
              </p:nvSpPr>
              <p:spPr>
                <a:xfrm>
                  <a:off x="1682750" y="431950"/>
                  <a:ext cx="68100" cy="681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850" name="Google Shape;1850;p69"/>
          <p:cNvSpPr/>
          <p:nvPr/>
        </p:nvSpPr>
        <p:spPr>
          <a:xfrm>
            <a:off x="0" y="2194650"/>
            <a:ext cx="4217400" cy="21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53" name="Google Shape;1853;p69"/>
          <p:cNvSpPr txBox="1">
            <a:spLocks noGrp="1"/>
          </p:cNvSpPr>
          <p:nvPr>
            <p:ph type="title" idx="2"/>
          </p:nvPr>
        </p:nvSpPr>
        <p:spPr>
          <a:xfrm>
            <a:off x="717375" y="970925"/>
            <a:ext cx="2046600" cy="9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02.</a:t>
            </a:r>
            <a:endParaRPr dirty="0"/>
          </a:p>
        </p:txBody>
      </p:sp>
      <p:sp>
        <p:nvSpPr>
          <p:cNvPr id="6" name="Google Shape;2391;p87">
            <a:extLst>
              <a:ext uri="{FF2B5EF4-FFF2-40B4-BE49-F238E27FC236}">
                <a16:creationId xmlns:a16="http://schemas.microsoft.com/office/drawing/2014/main" id="{22861B8A-B069-0982-A005-9F91675170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5000" y="2449513"/>
            <a:ext cx="3479800" cy="1081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 Black"/>
              <a:buNone/>
              <a:defRPr sz="3600" b="0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Montserrat Black"/>
              <a:buNone/>
              <a:defRPr sz="6000" b="0" i="0" u="none" strike="noStrike" cap="none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Montserrat Black"/>
              <a:buNone/>
              <a:defRPr sz="6000" b="0" i="0" u="none" strike="noStrike" cap="none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Montserrat Black"/>
              <a:buNone/>
              <a:defRPr sz="6000" b="0" i="0" u="none" strike="noStrike" cap="none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Montserrat Black"/>
              <a:buNone/>
              <a:defRPr sz="6000" b="0" i="0" u="none" strike="noStrike" cap="none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Montserrat Black"/>
              <a:buNone/>
              <a:defRPr sz="6000" b="0" i="0" u="none" strike="noStrike" cap="none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Montserrat Black"/>
              <a:buNone/>
              <a:defRPr sz="6000" b="0" i="0" u="none" strike="noStrike" cap="none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Montserrat Black"/>
              <a:buNone/>
              <a:defRPr sz="6000" b="0" i="0" u="none" strike="noStrike" cap="none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Montserrat Black"/>
              <a:buNone/>
              <a:defRPr sz="6000" b="0" i="0" u="none" strike="noStrike" cap="none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pPr algn="r"/>
            <a:r>
              <a:rPr lang="es-ES" sz="3200" dirty="0"/>
              <a:t>BASES PEDAGÓGICAS IGNACIANAS</a:t>
            </a:r>
          </a:p>
        </p:txBody>
      </p:sp>
      <p:sp>
        <p:nvSpPr>
          <p:cNvPr id="8" name="Google Shape;2392;p87">
            <a:extLst>
              <a:ext uri="{FF2B5EF4-FFF2-40B4-BE49-F238E27FC236}">
                <a16:creationId xmlns:a16="http://schemas.microsoft.com/office/drawing/2014/main" id="{4EC18A53-D554-6B79-509E-A7A3FBB02A9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17550" y="3654425"/>
            <a:ext cx="3149600" cy="44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 Medium"/>
              <a:buNone/>
              <a:defRPr sz="16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 Medium"/>
              <a:buNone/>
              <a:defRPr sz="2800" b="0" i="0" u="none" strike="noStrike" cap="non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 Medium"/>
              <a:buNone/>
              <a:defRPr sz="2800" b="0" i="0" u="none" strike="noStrike" cap="non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 Medium"/>
              <a:buNone/>
              <a:defRPr sz="2800" b="0" i="0" u="none" strike="noStrike" cap="non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 Medium"/>
              <a:buNone/>
              <a:defRPr sz="2800" b="0" i="0" u="none" strike="noStrike" cap="non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 Medium"/>
              <a:buNone/>
              <a:defRPr sz="2800" b="0" i="0" u="none" strike="noStrike" cap="non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 Medium"/>
              <a:buNone/>
              <a:defRPr sz="2800" b="0" i="0" u="none" strike="noStrike" cap="non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 Medium"/>
              <a:buNone/>
              <a:defRPr sz="2800" b="0" i="0" u="none" strike="noStrike" cap="non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 Medium"/>
              <a:buNone/>
              <a:defRPr sz="2800" b="0" i="0" u="none" strike="noStrike" cap="non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 algn="r"/>
            <a:r>
              <a:rPr lang="es-ES" dirty="0"/>
              <a:t>Formación activa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>
          <a:extLst>
            <a:ext uri="{FF2B5EF4-FFF2-40B4-BE49-F238E27FC236}">
              <a16:creationId xmlns:a16="http://schemas.microsoft.com/office/drawing/2014/main" id="{D84F1438-DDC8-C233-D9BA-22FC286BE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AF74B5C-A4AA-9015-2D1C-5EC605CDF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6" y="4627401"/>
            <a:ext cx="6864703" cy="533427"/>
          </a:xfrm>
          <a:prstGeom prst="rect">
            <a:avLst/>
          </a:prstGeom>
        </p:spPr>
      </p:pic>
      <p:sp>
        <p:nvSpPr>
          <p:cNvPr id="257" name="Google Shape;257;p38">
            <a:extLst>
              <a:ext uri="{FF2B5EF4-FFF2-40B4-BE49-F238E27FC236}">
                <a16:creationId xmlns:a16="http://schemas.microsoft.com/office/drawing/2014/main" id="{11D11EA3-F67D-B0E8-3B94-4C814D159137}"/>
              </a:ext>
            </a:extLst>
          </p:cNvPr>
          <p:cNvSpPr txBox="1">
            <a:spLocks noGrp="1"/>
          </p:cNvSpPr>
          <p:nvPr>
            <p:ph type="ctrTitle" idx="6"/>
          </p:nvPr>
        </p:nvSpPr>
        <p:spPr>
          <a:xfrm rot="5400000">
            <a:off x="7108900" y="1342039"/>
            <a:ext cx="25530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 PEDAGOGÍA JESUITA</a:t>
            </a:r>
            <a:endParaRPr dirty="0"/>
          </a:p>
        </p:txBody>
      </p:sp>
      <p:sp>
        <p:nvSpPr>
          <p:cNvPr id="258" name="Google Shape;258;p38">
            <a:extLst>
              <a:ext uri="{FF2B5EF4-FFF2-40B4-BE49-F238E27FC236}">
                <a16:creationId xmlns:a16="http://schemas.microsoft.com/office/drawing/2014/main" id="{4D085984-9CC9-0895-C1E2-D7757E7E576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56425" y="1943448"/>
            <a:ext cx="15639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/>
              <a:t>Magis</a:t>
            </a:r>
            <a:endParaRPr sz="1100" dirty="0"/>
          </a:p>
        </p:txBody>
      </p:sp>
      <p:sp>
        <p:nvSpPr>
          <p:cNvPr id="259" name="Google Shape;259;p38">
            <a:extLst>
              <a:ext uri="{FF2B5EF4-FFF2-40B4-BE49-F238E27FC236}">
                <a16:creationId xmlns:a16="http://schemas.microsoft.com/office/drawing/2014/main" id="{5CFEF88B-7C50-1D8C-1A10-1B998A892AFC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2934368" y="1943448"/>
            <a:ext cx="19614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dirty="0"/>
              <a:t>S</a:t>
            </a:r>
            <a:r>
              <a:rPr lang="en" sz="1100" dirty="0"/>
              <a:t>obre la Superficialidad. Discernimiento</a:t>
            </a:r>
            <a:endParaRPr sz="1100" dirty="0"/>
          </a:p>
        </p:txBody>
      </p:sp>
      <p:sp>
        <p:nvSpPr>
          <p:cNvPr id="260" name="Google Shape;260;p38">
            <a:extLst>
              <a:ext uri="{FF2B5EF4-FFF2-40B4-BE49-F238E27FC236}">
                <a16:creationId xmlns:a16="http://schemas.microsoft.com/office/drawing/2014/main" id="{18546489-8340-27F1-51CF-9127D88014DE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7303202" y="4066410"/>
            <a:ext cx="1648200" cy="7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En</a:t>
            </a:r>
            <a:r>
              <a:rPr lang="en" dirty="0"/>
              <a:t> colaboración con otras universidades y sectores</a:t>
            </a:r>
            <a:endParaRPr dirty="0"/>
          </a:p>
        </p:txBody>
      </p:sp>
      <p:sp>
        <p:nvSpPr>
          <p:cNvPr id="261" name="Google Shape;261;p38">
            <a:extLst>
              <a:ext uri="{FF2B5EF4-FFF2-40B4-BE49-F238E27FC236}">
                <a16:creationId xmlns:a16="http://schemas.microsoft.com/office/drawing/2014/main" id="{103A122B-52BF-74B0-B7DA-05F853782C37}"/>
              </a:ext>
            </a:extLst>
          </p:cNvPr>
          <p:cNvSpPr txBox="1">
            <a:spLocks noGrp="1"/>
          </p:cNvSpPr>
          <p:nvPr>
            <p:ph type="ctrTitle" idx="2"/>
          </p:nvPr>
        </p:nvSpPr>
        <p:spPr>
          <a:xfrm>
            <a:off x="2899589" y="1218257"/>
            <a:ext cx="2093147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PROFUNDIDAD</a:t>
            </a:r>
            <a:endParaRPr dirty="0"/>
          </a:p>
        </p:txBody>
      </p:sp>
      <p:sp>
        <p:nvSpPr>
          <p:cNvPr id="262" name="Google Shape;262;p38">
            <a:extLst>
              <a:ext uri="{FF2B5EF4-FFF2-40B4-BE49-F238E27FC236}">
                <a16:creationId xmlns:a16="http://schemas.microsoft.com/office/drawing/2014/main" id="{23A82838-F58B-0C29-928C-6D4766F5D491}"/>
              </a:ext>
            </a:extLst>
          </p:cNvPr>
          <p:cNvSpPr txBox="1">
            <a:spLocks noGrp="1"/>
          </p:cNvSpPr>
          <p:nvPr>
            <p:ph type="ctrTitle" idx="4"/>
          </p:nvPr>
        </p:nvSpPr>
        <p:spPr>
          <a:xfrm>
            <a:off x="6846984" y="3338242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 RED</a:t>
            </a:r>
            <a:endParaRPr dirty="0"/>
          </a:p>
        </p:txBody>
      </p:sp>
      <p:sp>
        <p:nvSpPr>
          <p:cNvPr id="263" name="Google Shape;263;p38">
            <a:extLst>
              <a:ext uri="{FF2B5EF4-FFF2-40B4-BE49-F238E27FC236}">
                <a16:creationId xmlns:a16="http://schemas.microsoft.com/office/drawing/2014/main" id="{70F3A696-2DCA-E3BD-53D8-6B381CE3F32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56422" y="1489421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FORMACIÓN INTEGRAL</a:t>
            </a:r>
            <a:endParaRPr dirty="0"/>
          </a:p>
        </p:txBody>
      </p:sp>
      <p:sp>
        <p:nvSpPr>
          <p:cNvPr id="264" name="Google Shape;264;p38">
            <a:extLst>
              <a:ext uri="{FF2B5EF4-FFF2-40B4-BE49-F238E27FC236}">
                <a16:creationId xmlns:a16="http://schemas.microsoft.com/office/drawing/2014/main" id="{59CAF793-2582-7A37-3706-D863C94D8FA8}"/>
              </a:ext>
            </a:extLst>
          </p:cNvPr>
          <p:cNvSpPr/>
          <p:nvPr/>
        </p:nvSpPr>
        <p:spPr>
          <a:xfrm>
            <a:off x="771550" y="757258"/>
            <a:ext cx="459000" cy="45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5" name="Google Shape;265;p38">
            <a:extLst>
              <a:ext uri="{FF2B5EF4-FFF2-40B4-BE49-F238E27FC236}">
                <a16:creationId xmlns:a16="http://schemas.microsoft.com/office/drawing/2014/main" id="{C1EC2480-36CD-1125-C361-2CBCCEFD6B96}"/>
              </a:ext>
            </a:extLst>
          </p:cNvPr>
          <p:cNvSpPr/>
          <p:nvPr/>
        </p:nvSpPr>
        <p:spPr>
          <a:xfrm>
            <a:off x="3537641" y="757258"/>
            <a:ext cx="459000" cy="45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38">
            <a:extLst>
              <a:ext uri="{FF2B5EF4-FFF2-40B4-BE49-F238E27FC236}">
                <a16:creationId xmlns:a16="http://schemas.microsoft.com/office/drawing/2014/main" id="{CE4C0510-03C2-C557-38A5-2D996A4E463E}"/>
              </a:ext>
            </a:extLst>
          </p:cNvPr>
          <p:cNvSpPr/>
          <p:nvPr/>
        </p:nvSpPr>
        <p:spPr>
          <a:xfrm>
            <a:off x="5972088" y="757258"/>
            <a:ext cx="459000" cy="45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8">
            <a:extLst>
              <a:ext uri="{FF2B5EF4-FFF2-40B4-BE49-F238E27FC236}">
                <a16:creationId xmlns:a16="http://schemas.microsoft.com/office/drawing/2014/main" id="{E69FD9C0-96D6-097F-30ED-9CBF95C2849E}"/>
              </a:ext>
            </a:extLst>
          </p:cNvPr>
          <p:cNvSpPr/>
          <p:nvPr/>
        </p:nvSpPr>
        <p:spPr>
          <a:xfrm>
            <a:off x="771550" y="2987936"/>
            <a:ext cx="459000" cy="45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8">
            <a:extLst>
              <a:ext uri="{FF2B5EF4-FFF2-40B4-BE49-F238E27FC236}">
                <a16:creationId xmlns:a16="http://schemas.microsoft.com/office/drawing/2014/main" id="{83BAFFF3-2AC4-224F-13E6-88C3A13E82F5}"/>
              </a:ext>
            </a:extLst>
          </p:cNvPr>
          <p:cNvSpPr/>
          <p:nvPr/>
        </p:nvSpPr>
        <p:spPr>
          <a:xfrm>
            <a:off x="3628270" y="2987936"/>
            <a:ext cx="459000" cy="45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8">
            <a:extLst>
              <a:ext uri="{FF2B5EF4-FFF2-40B4-BE49-F238E27FC236}">
                <a16:creationId xmlns:a16="http://schemas.microsoft.com/office/drawing/2014/main" id="{F88EC818-4ED6-5DB6-0A22-FA02A3A63C58}"/>
              </a:ext>
            </a:extLst>
          </p:cNvPr>
          <p:cNvSpPr/>
          <p:nvPr/>
        </p:nvSpPr>
        <p:spPr>
          <a:xfrm>
            <a:off x="5972088" y="2987936"/>
            <a:ext cx="459000" cy="45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8">
            <a:extLst>
              <a:ext uri="{FF2B5EF4-FFF2-40B4-BE49-F238E27FC236}">
                <a16:creationId xmlns:a16="http://schemas.microsoft.com/office/drawing/2014/main" id="{621187FE-0C61-BD31-0910-DA57F9F2729A}"/>
              </a:ext>
            </a:extLst>
          </p:cNvPr>
          <p:cNvSpPr txBox="1">
            <a:spLocks noGrp="1"/>
          </p:cNvSpPr>
          <p:nvPr>
            <p:ph type="ctrTitle" idx="7"/>
          </p:nvPr>
        </p:nvSpPr>
        <p:spPr>
          <a:xfrm>
            <a:off x="656422" y="3811775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PROMOCIÓN DE LA JUSTICIA</a:t>
            </a:r>
            <a:endParaRPr dirty="0"/>
          </a:p>
        </p:txBody>
      </p:sp>
      <p:sp>
        <p:nvSpPr>
          <p:cNvPr id="316" name="Google Shape;316;p38">
            <a:extLst>
              <a:ext uri="{FF2B5EF4-FFF2-40B4-BE49-F238E27FC236}">
                <a16:creationId xmlns:a16="http://schemas.microsoft.com/office/drawing/2014/main" id="{A6467F0D-9938-239A-F891-22E8C48BF7CC}"/>
              </a:ext>
            </a:extLst>
          </p:cNvPr>
          <p:cNvSpPr txBox="1">
            <a:spLocks noGrp="1"/>
          </p:cNvSpPr>
          <p:nvPr>
            <p:ph type="subTitle" idx="8"/>
          </p:nvPr>
        </p:nvSpPr>
        <p:spPr>
          <a:xfrm>
            <a:off x="667362" y="4340810"/>
            <a:ext cx="1563900" cy="3620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 la mirada puesta en el mundo</a:t>
            </a:r>
            <a:endParaRPr dirty="0"/>
          </a:p>
        </p:txBody>
      </p:sp>
      <p:sp>
        <p:nvSpPr>
          <p:cNvPr id="317" name="Google Shape;317;p38">
            <a:extLst>
              <a:ext uri="{FF2B5EF4-FFF2-40B4-BE49-F238E27FC236}">
                <a16:creationId xmlns:a16="http://schemas.microsoft.com/office/drawing/2014/main" id="{1F0E52F1-1BD2-88B3-4EBE-74B673AA5E16}"/>
              </a:ext>
            </a:extLst>
          </p:cNvPr>
          <p:cNvSpPr txBox="1">
            <a:spLocks noGrp="1"/>
          </p:cNvSpPr>
          <p:nvPr>
            <p:ph type="ctrTitle" idx="9"/>
          </p:nvPr>
        </p:nvSpPr>
        <p:spPr>
          <a:xfrm>
            <a:off x="2874182" y="3811775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CENTRADA EN EL ALUMNO</a:t>
            </a:r>
            <a:endParaRPr dirty="0"/>
          </a:p>
        </p:txBody>
      </p:sp>
      <p:sp>
        <p:nvSpPr>
          <p:cNvPr id="318" name="Google Shape;318;p38">
            <a:extLst>
              <a:ext uri="{FF2B5EF4-FFF2-40B4-BE49-F238E27FC236}">
                <a16:creationId xmlns:a16="http://schemas.microsoft.com/office/drawing/2014/main" id="{1C1ABF82-E872-A510-82B9-7F88E2410631}"/>
              </a:ext>
            </a:extLst>
          </p:cNvPr>
          <p:cNvSpPr txBox="1">
            <a:spLocks noGrp="1"/>
          </p:cNvSpPr>
          <p:nvPr>
            <p:ph type="subTitle" idx="13"/>
          </p:nvPr>
        </p:nvSpPr>
        <p:spPr>
          <a:xfrm>
            <a:off x="2898763" y="4359966"/>
            <a:ext cx="19614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Activa y aplicada</a:t>
            </a:r>
            <a:endParaRPr dirty="0"/>
          </a:p>
        </p:txBody>
      </p:sp>
      <p:sp>
        <p:nvSpPr>
          <p:cNvPr id="319" name="Google Shape;319;p38">
            <a:extLst>
              <a:ext uri="{FF2B5EF4-FFF2-40B4-BE49-F238E27FC236}">
                <a16:creationId xmlns:a16="http://schemas.microsoft.com/office/drawing/2014/main" id="{90ABEB41-4115-47AA-97FC-E8AD9143CC1C}"/>
              </a:ext>
            </a:extLst>
          </p:cNvPr>
          <p:cNvSpPr txBox="1">
            <a:spLocks noGrp="1"/>
          </p:cNvSpPr>
          <p:nvPr>
            <p:ph type="ctrTitle" idx="14"/>
          </p:nvPr>
        </p:nvSpPr>
        <p:spPr>
          <a:xfrm>
            <a:off x="5088692" y="3599329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INTERNACIO-NAL Y LOCAL</a:t>
            </a:r>
            <a:endParaRPr dirty="0"/>
          </a:p>
        </p:txBody>
      </p:sp>
      <p:sp>
        <p:nvSpPr>
          <p:cNvPr id="320" name="Google Shape;320;p38">
            <a:extLst>
              <a:ext uri="{FF2B5EF4-FFF2-40B4-BE49-F238E27FC236}">
                <a16:creationId xmlns:a16="http://schemas.microsoft.com/office/drawing/2014/main" id="{A7B7AE08-1333-0693-98E6-CE55632678AE}"/>
              </a:ext>
            </a:extLst>
          </p:cNvPr>
          <p:cNvSpPr txBox="1">
            <a:spLocks noGrp="1"/>
          </p:cNvSpPr>
          <p:nvPr>
            <p:ph type="subTitle" idx="15"/>
          </p:nvPr>
        </p:nvSpPr>
        <p:spPr>
          <a:xfrm>
            <a:off x="5264538" y="4223338"/>
            <a:ext cx="1648200" cy="5635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Al</a:t>
            </a:r>
            <a:r>
              <a:rPr lang="en" dirty="0"/>
              <a:t> servicio del mundo</a:t>
            </a:r>
            <a:endParaRPr dirty="0"/>
          </a:p>
        </p:txBody>
      </p:sp>
      <p:sp>
        <p:nvSpPr>
          <p:cNvPr id="3" name="Google Shape;260;p38">
            <a:extLst>
              <a:ext uri="{FF2B5EF4-FFF2-40B4-BE49-F238E27FC236}">
                <a16:creationId xmlns:a16="http://schemas.microsoft.com/office/drawing/2014/main" id="{53AF9696-F7F0-D2C3-CDA2-C1EB537D762E}"/>
              </a:ext>
            </a:extLst>
          </p:cNvPr>
          <p:cNvSpPr txBox="1">
            <a:spLocks/>
          </p:cNvSpPr>
          <p:nvPr/>
        </p:nvSpPr>
        <p:spPr>
          <a:xfrm>
            <a:off x="5230569" y="1943448"/>
            <a:ext cx="1648200" cy="11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pPr marL="0" indent="0"/>
            <a:r>
              <a:rPr lang="es-ES" sz="1100" dirty="0">
                <a:solidFill>
                  <a:schemeClr val="accent6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Cura </a:t>
            </a:r>
            <a:r>
              <a:rPr lang="es-ES" sz="1100" dirty="0" err="1">
                <a:solidFill>
                  <a:schemeClr val="accent6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Personalis</a:t>
            </a:r>
            <a:endParaRPr lang="es-ES" sz="1100" dirty="0">
              <a:solidFill>
                <a:schemeClr val="accent6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</p:txBody>
      </p:sp>
      <p:sp>
        <p:nvSpPr>
          <p:cNvPr id="4" name="Google Shape;262;p38">
            <a:extLst>
              <a:ext uri="{FF2B5EF4-FFF2-40B4-BE49-F238E27FC236}">
                <a16:creationId xmlns:a16="http://schemas.microsoft.com/office/drawing/2014/main" id="{C8C22F99-9B53-3C5F-43B8-BF302F13B415}"/>
              </a:ext>
            </a:extLst>
          </p:cNvPr>
          <p:cNvSpPr txBox="1">
            <a:spLocks/>
          </p:cNvSpPr>
          <p:nvPr/>
        </p:nvSpPr>
        <p:spPr>
          <a:xfrm>
            <a:off x="5031438" y="1489421"/>
            <a:ext cx="18813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s-ES" dirty="0">
                <a:latin typeface="Montserrat Black" panose="00000A00000000000000" pitchFamily="2" charset="0"/>
              </a:rPr>
              <a:t>ACOMPAÑA-MIENTO</a:t>
            </a:r>
          </a:p>
        </p:txBody>
      </p:sp>
      <p:sp>
        <p:nvSpPr>
          <p:cNvPr id="5" name="Google Shape;266;p38">
            <a:extLst>
              <a:ext uri="{FF2B5EF4-FFF2-40B4-BE49-F238E27FC236}">
                <a16:creationId xmlns:a16="http://schemas.microsoft.com/office/drawing/2014/main" id="{374FC889-1ACD-7E33-69CD-96F13FA88589}"/>
              </a:ext>
            </a:extLst>
          </p:cNvPr>
          <p:cNvSpPr/>
          <p:nvPr/>
        </p:nvSpPr>
        <p:spPr>
          <a:xfrm>
            <a:off x="7930946" y="2987936"/>
            <a:ext cx="459000" cy="45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" name="Google Shape;7049;p64">
            <a:extLst>
              <a:ext uri="{FF2B5EF4-FFF2-40B4-BE49-F238E27FC236}">
                <a16:creationId xmlns:a16="http://schemas.microsoft.com/office/drawing/2014/main" id="{4440F7B1-0412-1C61-A609-DD4267F7F668}"/>
              </a:ext>
            </a:extLst>
          </p:cNvPr>
          <p:cNvSpPr/>
          <p:nvPr/>
        </p:nvSpPr>
        <p:spPr>
          <a:xfrm>
            <a:off x="6022884" y="3038732"/>
            <a:ext cx="357408" cy="357408"/>
          </a:xfrm>
          <a:custGeom>
            <a:avLst/>
            <a:gdLst/>
            <a:ahLst/>
            <a:cxnLst/>
            <a:rect l="l" t="t" r="r" b="b"/>
            <a:pathLst>
              <a:path w="11169" h="11169" extrusionOk="0">
                <a:moveTo>
                  <a:pt x="5585" y="382"/>
                </a:moveTo>
                <a:cubicBezTo>
                  <a:pt x="6990" y="382"/>
                  <a:pt x="8311" y="930"/>
                  <a:pt x="9311" y="1906"/>
                </a:cubicBezTo>
                <a:cubicBezTo>
                  <a:pt x="10300" y="2906"/>
                  <a:pt x="10835" y="4216"/>
                  <a:pt x="10835" y="5633"/>
                </a:cubicBezTo>
                <a:cubicBezTo>
                  <a:pt x="10835" y="7002"/>
                  <a:pt x="10288" y="8311"/>
                  <a:pt x="9311" y="9312"/>
                </a:cubicBezTo>
                <a:cubicBezTo>
                  <a:pt x="8311" y="10300"/>
                  <a:pt x="7002" y="10836"/>
                  <a:pt x="5585" y="10836"/>
                </a:cubicBezTo>
                <a:cubicBezTo>
                  <a:pt x="4192" y="10836"/>
                  <a:pt x="2858" y="10288"/>
                  <a:pt x="1870" y="9312"/>
                </a:cubicBezTo>
                <a:cubicBezTo>
                  <a:pt x="870" y="8311"/>
                  <a:pt x="334" y="7002"/>
                  <a:pt x="334" y="5585"/>
                </a:cubicBezTo>
                <a:cubicBezTo>
                  <a:pt x="334" y="4192"/>
                  <a:pt x="882" y="2858"/>
                  <a:pt x="1870" y="1870"/>
                </a:cubicBezTo>
                <a:cubicBezTo>
                  <a:pt x="1953" y="1775"/>
                  <a:pt x="2061" y="1668"/>
                  <a:pt x="2168" y="1596"/>
                </a:cubicBezTo>
                <a:lnTo>
                  <a:pt x="2418" y="2001"/>
                </a:lnTo>
                <a:cubicBezTo>
                  <a:pt x="2465" y="2073"/>
                  <a:pt x="2489" y="2180"/>
                  <a:pt x="2465" y="2263"/>
                </a:cubicBezTo>
                <a:lnTo>
                  <a:pt x="2168" y="3537"/>
                </a:lnTo>
                <a:cubicBezTo>
                  <a:pt x="2120" y="3692"/>
                  <a:pt x="2180" y="3870"/>
                  <a:pt x="2299" y="4013"/>
                </a:cubicBezTo>
                <a:lnTo>
                  <a:pt x="3489" y="5228"/>
                </a:lnTo>
                <a:cubicBezTo>
                  <a:pt x="3586" y="5335"/>
                  <a:pt x="3721" y="5384"/>
                  <a:pt x="3869" y="5384"/>
                </a:cubicBezTo>
                <a:cubicBezTo>
                  <a:pt x="3885" y="5384"/>
                  <a:pt x="3901" y="5384"/>
                  <a:pt x="3918" y="5382"/>
                </a:cubicBezTo>
                <a:lnTo>
                  <a:pt x="4811" y="5275"/>
                </a:lnTo>
                <a:lnTo>
                  <a:pt x="5692" y="6014"/>
                </a:lnTo>
                <a:lnTo>
                  <a:pt x="5418" y="6752"/>
                </a:lnTo>
                <a:cubicBezTo>
                  <a:pt x="5406" y="6787"/>
                  <a:pt x="5406" y="6847"/>
                  <a:pt x="5442" y="6883"/>
                </a:cubicBezTo>
                <a:lnTo>
                  <a:pt x="5573" y="7109"/>
                </a:lnTo>
                <a:cubicBezTo>
                  <a:pt x="5606" y="7158"/>
                  <a:pt x="5661" y="7185"/>
                  <a:pt x="5720" y="7185"/>
                </a:cubicBezTo>
                <a:cubicBezTo>
                  <a:pt x="5746" y="7185"/>
                  <a:pt x="5773" y="7179"/>
                  <a:pt x="5799" y="7168"/>
                </a:cubicBezTo>
                <a:cubicBezTo>
                  <a:pt x="5871" y="7121"/>
                  <a:pt x="5894" y="7014"/>
                  <a:pt x="5859" y="6942"/>
                </a:cubicBezTo>
                <a:lnTo>
                  <a:pt x="5763" y="6787"/>
                </a:lnTo>
                <a:lnTo>
                  <a:pt x="6133" y="5799"/>
                </a:lnTo>
                <a:lnTo>
                  <a:pt x="7621" y="6002"/>
                </a:lnTo>
                <a:lnTo>
                  <a:pt x="8930" y="6930"/>
                </a:lnTo>
                <a:cubicBezTo>
                  <a:pt x="8978" y="6954"/>
                  <a:pt x="9014" y="7002"/>
                  <a:pt x="9014" y="7061"/>
                </a:cubicBezTo>
                <a:cubicBezTo>
                  <a:pt x="9014" y="7121"/>
                  <a:pt x="8990" y="7168"/>
                  <a:pt x="8966" y="7204"/>
                </a:cubicBezTo>
                <a:lnTo>
                  <a:pt x="6466" y="10169"/>
                </a:lnTo>
                <a:lnTo>
                  <a:pt x="6454" y="10169"/>
                </a:lnTo>
                <a:lnTo>
                  <a:pt x="6275" y="10038"/>
                </a:lnTo>
                <a:lnTo>
                  <a:pt x="6275" y="10026"/>
                </a:lnTo>
                <a:lnTo>
                  <a:pt x="6597" y="8264"/>
                </a:lnTo>
                <a:cubicBezTo>
                  <a:pt x="6597" y="8216"/>
                  <a:pt x="6597" y="8192"/>
                  <a:pt x="6585" y="8145"/>
                </a:cubicBezTo>
                <a:lnTo>
                  <a:pt x="6192" y="7502"/>
                </a:lnTo>
                <a:cubicBezTo>
                  <a:pt x="6167" y="7452"/>
                  <a:pt x="6109" y="7426"/>
                  <a:pt x="6051" y="7426"/>
                </a:cubicBezTo>
                <a:cubicBezTo>
                  <a:pt x="6025" y="7426"/>
                  <a:pt x="6000" y="7431"/>
                  <a:pt x="5978" y="7442"/>
                </a:cubicBezTo>
                <a:cubicBezTo>
                  <a:pt x="5894" y="7490"/>
                  <a:pt x="5871" y="7597"/>
                  <a:pt x="5918" y="7668"/>
                </a:cubicBezTo>
                <a:lnTo>
                  <a:pt x="6275" y="8264"/>
                </a:lnTo>
                <a:lnTo>
                  <a:pt x="5954" y="9966"/>
                </a:lnTo>
                <a:cubicBezTo>
                  <a:pt x="5930" y="10097"/>
                  <a:pt x="5990" y="10216"/>
                  <a:pt x="6097" y="10300"/>
                </a:cubicBezTo>
                <a:lnTo>
                  <a:pt x="6275" y="10443"/>
                </a:lnTo>
                <a:cubicBezTo>
                  <a:pt x="6335" y="10478"/>
                  <a:pt x="6406" y="10502"/>
                  <a:pt x="6466" y="10502"/>
                </a:cubicBezTo>
                <a:cubicBezTo>
                  <a:pt x="6573" y="10502"/>
                  <a:pt x="6656" y="10455"/>
                  <a:pt x="6716" y="10383"/>
                </a:cubicBezTo>
                <a:lnTo>
                  <a:pt x="9216" y="7418"/>
                </a:lnTo>
                <a:cubicBezTo>
                  <a:pt x="9311" y="7311"/>
                  <a:pt x="9347" y="7168"/>
                  <a:pt x="9335" y="7014"/>
                </a:cubicBezTo>
                <a:cubicBezTo>
                  <a:pt x="9323" y="6871"/>
                  <a:pt x="9228" y="6752"/>
                  <a:pt x="9133" y="6656"/>
                </a:cubicBezTo>
                <a:lnTo>
                  <a:pt x="7787" y="5716"/>
                </a:lnTo>
                <a:cubicBezTo>
                  <a:pt x="7776" y="5704"/>
                  <a:pt x="7740" y="5692"/>
                  <a:pt x="7716" y="5692"/>
                </a:cubicBezTo>
                <a:lnTo>
                  <a:pt x="6049" y="5454"/>
                </a:lnTo>
                <a:cubicBezTo>
                  <a:pt x="6040" y="5452"/>
                  <a:pt x="6031" y="5452"/>
                  <a:pt x="6022" y="5452"/>
                </a:cubicBezTo>
                <a:cubicBezTo>
                  <a:pt x="5958" y="5452"/>
                  <a:pt x="5891" y="5488"/>
                  <a:pt x="5871" y="5561"/>
                </a:cubicBezTo>
                <a:lnTo>
                  <a:pt x="5811" y="5704"/>
                </a:lnTo>
                <a:lnTo>
                  <a:pt x="4966" y="4990"/>
                </a:lnTo>
                <a:cubicBezTo>
                  <a:pt x="4930" y="4966"/>
                  <a:pt x="4882" y="4942"/>
                  <a:pt x="4847" y="4942"/>
                </a:cubicBezTo>
                <a:lnTo>
                  <a:pt x="4216" y="5025"/>
                </a:lnTo>
                <a:lnTo>
                  <a:pt x="4192" y="4466"/>
                </a:lnTo>
                <a:cubicBezTo>
                  <a:pt x="4192" y="4382"/>
                  <a:pt x="4251" y="4287"/>
                  <a:pt x="4335" y="4275"/>
                </a:cubicBezTo>
                <a:lnTo>
                  <a:pt x="5466" y="4097"/>
                </a:lnTo>
                <a:lnTo>
                  <a:pt x="5478" y="4501"/>
                </a:lnTo>
                <a:cubicBezTo>
                  <a:pt x="5478" y="4585"/>
                  <a:pt x="5561" y="4668"/>
                  <a:pt x="5644" y="4668"/>
                </a:cubicBezTo>
                <a:cubicBezTo>
                  <a:pt x="5740" y="4668"/>
                  <a:pt x="5811" y="4585"/>
                  <a:pt x="5811" y="4501"/>
                </a:cubicBezTo>
                <a:lnTo>
                  <a:pt x="5799" y="3978"/>
                </a:lnTo>
                <a:lnTo>
                  <a:pt x="6454" y="3239"/>
                </a:lnTo>
                <a:cubicBezTo>
                  <a:pt x="6514" y="3156"/>
                  <a:pt x="6514" y="3073"/>
                  <a:pt x="6430" y="3001"/>
                </a:cubicBezTo>
                <a:cubicBezTo>
                  <a:pt x="6396" y="2973"/>
                  <a:pt x="6359" y="2958"/>
                  <a:pt x="6321" y="2958"/>
                </a:cubicBezTo>
                <a:cubicBezTo>
                  <a:pt x="6279" y="2958"/>
                  <a:pt x="6236" y="2976"/>
                  <a:pt x="6192" y="3013"/>
                </a:cubicBezTo>
                <a:lnTo>
                  <a:pt x="5525" y="3775"/>
                </a:lnTo>
                <a:lnTo>
                  <a:pt x="4275" y="3978"/>
                </a:lnTo>
                <a:cubicBezTo>
                  <a:pt x="4025" y="4025"/>
                  <a:pt x="3835" y="4251"/>
                  <a:pt x="3847" y="4513"/>
                </a:cubicBezTo>
                <a:lnTo>
                  <a:pt x="3870" y="5085"/>
                </a:lnTo>
                <a:lnTo>
                  <a:pt x="3858" y="5085"/>
                </a:lnTo>
                <a:cubicBezTo>
                  <a:pt x="3799" y="5085"/>
                  <a:pt x="3739" y="5061"/>
                  <a:pt x="3716" y="5025"/>
                </a:cubicBezTo>
                <a:lnTo>
                  <a:pt x="2525" y="3799"/>
                </a:lnTo>
                <a:cubicBezTo>
                  <a:pt x="2477" y="3751"/>
                  <a:pt x="2465" y="3692"/>
                  <a:pt x="2477" y="3620"/>
                </a:cubicBezTo>
                <a:lnTo>
                  <a:pt x="2775" y="2358"/>
                </a:lnTo>
                <a:cubicBezTo>
                  <a:pt x="2823" y="2180"/>
                  <a:pt x="2787" y="1989"/>
                  <a:pt x="2680" y="1834"/>
                </a:cubicBezTo>
                <a:lnTo>
                  <a:pt x="2418" y="1406"/>
                </a:lnTo>
                <a:cubicBezTo>
                  <a:pt x="2668" y="1215"/>
                  <a:pt x="2954" y="1037"/>
                  <a:pt x="3239" y="894"/>
                </a:cubicBezTo>
                <a:lnTo>
                  <a:pt x="3454" y="1251"/>
                </a:lnTo>
                <a:cubicBezTo>
                  <a:pt x="3485" y="1306"/>
                  <a:pt x="3536" y="1330"/>
                  <a:pt x="3588" y="1330"/>
                </a:cubicBezTo>
                <a:cubicBezTo>
                  <a:pt x="3616" y="1330"/>
                  <a:pt x="3643" y="1323"/>
                  <a:pt x="3668" y="1311"/>
                </a:cubicBezTo>
                <a:lnTo>
                  <a:pt x="4442" y="989"/>
                </a:lnTo>
                <a:lnTo>
                  <a:pt x="5168" y="953"/>
                </a:lnTo>
                <a:cubicBezTo>
                  <a:pt x="5216" y="953"/>
                  <a:pt x="5228" y="977"/>
                  <a:pt x="5240" y="989"/>
                </a:cubicBezTo>
                <a:cubicBezTo>
                  <a:pt x="5263" y="1001"/>
                  <a:pt x="5275" y="1013"/>
                  <a:pt x="5275" y="1061"/>
                </a:cubicBezTo>
                <a:cubicBezTo>
                  <a:pt x="5275" y="1096"/>
                  <a:pt x="5240" y="1120"/>
                  <a:pt x="5228" y="1132"/>
                </a:cubicBezTo>
                <a:lnTo>
                  <a:pt x="4585" y="1453"/>
                </a:lnTo>
                <a:cubicBezTo>
                  <a:pt x="4525" y="1477"/>
                  <a:pt x="4501" y="1525"/>
                  <a:pt x="4501" y="1596"/>
                </a:cubicBezTo>
                <a:cubicBezTo>
                  <a:pt x="4501" y="1668"/>
                  <a:pt x="4525" y="1715"/>
                  <a:pt x="4585" y="1751"/>
                </a:cubicBezTo>
                <a:lnTo>
                  <a:pt x="5621" y="2346"/>
                </a:lnTo>
                <a:cubicBezTo>
                  <a:pt x="5641" y="2360"/>
                  <a:pt x="5666" y="2366"/>
                  <a:pt x="5693" y="2366"/>
                </a:cubicBezTo>
                <a:cubicBezTo>
                  <a:pt x="5712" y="2366"/>
                  <a:pt x="5732" y="2363"/>
                  <a:pt x="5752" y="2358"/>
                </a:cubicBezTo>
                <a:cubicBezTo>
                  <a:pt x="5799" y="2346"/>
                  <a:pt x="5823" y="2311"/>
                  <a:pt x="5859" y="2263"/>
                </a:cubicBezTo>
                <a:lnTo>
                  <a:pt x="6109" y="1608"/>
                </a:lnTo>
                <a:lnTo>
                  <a:pt x="7240" y="2311"/>
                </a:lnTo>
                <a:lnTo>
                  <a:pt x="7240" y="2323"/>
                </a:lnTo>
                <a:cubicBezTo>
                  <a:pt x="7240" y="2323"/>
                  <a:pt x="7240" y="2346"/>
                  <a:pt x="7228" y="2346"/>
                </a:cubicBezTo>
                <a:lnTo>
                  <a:pt x="6716" y="2501"/>
                </a:lnTo>
                <a:cubicBezTo>
                  <a:pt x="6633" y="2537"/>
                  <a:pt x="6585" y="2620"/>
                  <a:pt x="6609" y="2715"/>
                </a:cubicBezTo>
                <a:cubicBezTo>
                  <a:pt x="6644" y="2787"/>
                  <a:pt x="6704" y="2835"/>
                  <a:pt x="6764" y="2835"/>
                </a:cubicBezTo>
                <a:cubicBezTo>
                  <a:pt x="6775" y="2835"/>
                  <a:pt x="6787" y="2835"/>
                  <a:pt x="6811" y="2823"/>
                </a:cubicBezTo>
                <a:lnTo>
                  <a:pt x="7311" y="2656"/>
                </a:lnTo>
                <a:cubicBezTo>
                  <a:pt x="7430" y="2608"/>
                  <a:pt x="7526" y="2501"/>
                  <a:pt x="7537" y="2370"/>
                </a:cubicBezTo>
                <a:cubicBezTo>
                  <a:pt x="7549" y="2239"/>
                  <a:pt x="7490" y="2120"/>
                  <a:pt x="7371" y="2049"/>
                </a:cubicBezTo>
                <a:lnTo>
                  <a:pt x="6073" y="1239"/>
                </a:lnTo>
                <a:cubicBezTo>
                  <a:pt x="6052" y="1225"/>
                  <a:pt x="6027" y="1219"/>
                  <a:pt x="6000" y="1219"/>
                </a:cubicBezTo>
                <a:cubicBezTo>
                  <a:pt x="5981" y="1219"/>
                  <a:pt x="5962" y="1222"/>
                  <a:pt x="5942" y="1227"/>
                </a:cubicBezTo>
                <a:cubicBezTo>
                  <a:pt x="5894" y="1239"/>
                  <a:pt x="5859" y="1275"/>
                  <a:pt x="5835" y="1311"/>
                </a:cubicBezTo>
                <a:lnTo>
                  <a:pt x="5585" y="1965"/>
                </a:lnTo>
                <a:lnTo>
                  <a:pt x="4990" y="1632"/>
                </a:lnTo>
                <a:lnTo>
                  <a:pt x="5347" y="1453"/>
                </a:lnTo>
                <a:cubicBezTo>
                  <a:pt x="5478" y="1394"/>
                  <a:pt x="5561" y="1275"/>
                  <a:pt x="5585" y="1120"/>
                </a:cubicBezTo>
                <a:cubicBezTo>
                  <a:pt x="5597" y="1001"/>
                  <a:pt x="5561" y="882"/>
                  <a:pt x="5478" y="775"/>
                </a:cubicBezTo>
                <a:cubicBezTo>
                  <a:pt x="5394" y="691"/>
                  <a:pt x="5275" y="644"/>
                  <a:pt x="5156" y="644"/>
                </a:cubicBezTo>
                <a:lnTo>
                  <a:pt x="4394" y="680"/>
                </a:lnTo>
                <a:cubicBezTo>
                  <a:pt x="4382" y="680"/>
                  <a:pt x="4347" y="680"/>
                  <a:pt x="4335" y="691"/>
                </a:cubicBezTo>
                <a:lnTo>
                  <a:pt x="3668" y="977"/>
                </a:lnTo>
                <a:lnTo>
                  <a:pt x="3549" y="775"/>
                </a:lnTo>
                <a:cubicBezTo>
                  <a:pt x="4192" y="513"/>
                  <a:pt x="4870" y="382"/>
                  <a:pt x="5585" y="382"/>
                </a:cubicBezTo>
                <a:close/>
                <a:moveTo>
                  <a:pt x="5585" y="1"/>
                </a:moveTo>
                <a:cubicBezTo>
                  <a:pt x="4097" y="1"/>
                  <a:pt x="2704" y="584"/>
                  <a:pt x="1644" y="1644"/>
                </a:cubicBezTo>
                <a:cubicBezTo>
                  <a:pt x="584" y="2704"/>
                  <a:pt x="1" y="4097"/>
                  <a:pt x="1" y="5585"/>
                </a:cubicBezTo>
                <a:cubicBezTo>
                  <a:pt x="1" y="7073"/>
                  <a:pt x="584" y="8478"/>
                  <a:pt x="1644" y="9526"/>
                </a:cubicBezTo>
                <a:cubicBezTo>
                  <a:pt x="2704" y="10586"/>
                  <a:pt x="4097" y="11169"/>
                  <a:pt x="5585" y="11169"/>
                </a:cubicBezTo>
                <a:cubicBezTo>
                  <a:pt x="7073" y="11169"/>
                  <a:pt x="8478" y="10586"/>
                  <a:pt x="9526" y="9526"/>
                </a:cubicBezTo>
                <a:cubicBezTo>
                  <a:pt x="10585" y="8478"/>
                  <a:pt x="11169" y="7073"/>
                  <a:pt x="11169" y="5585"/>
                </a:cubicBezTo>
                <a:cubicBezTo>
                  <a:pt x="11169" y="4097"/>
                  <a:pt x="10585" y="2692"/>
                  <a:pt x="9526" y="1644"/>
                </a:cubicBezTo>
                <a:cubicBezTo>
                  <a:pt x="8478" y="584"/>
                  <a:pt x="7073" y="1"/>
                  <a:pt x="5585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4965;p61">
            <a:extLst>
              <a:ext uri="{FF2B5EF4-FFF2-40B4-BE49-F238E27FC236}">
                <a16:creationId xmlns:a16="http://schemas.microsoft.com/office/drawing/2014/main" id="{89F35252-835F-1C8B-FB3C-ABA8FD6C8AE8}"/>
              </a:ext>
            </a:extLst>
          </p:cNvPr>
          <p:cNvGrpSpPr/>
          <p:nvPr/>
        </p:nvGrpSpPr>
        <p:grpSpPr>
          <a:xfrm>
            <a:off x="822271" y="811659"/>
            <a:ext cx="350548" cy="350198"/>
            <a:chOff x="4886264" y="3366174"/>
            <a:chExt cx="350548" cy="350198"/>
          </a:xfrm>
          <a:solidFill>
            <a:schemeClr val="bg1"/>
          </a:solidFill>
        </p:grpSpPr>
        <p:sp>
          <p:nvSpPr>
            <p:cNvPr id="15" name="Google Shape;4966;p61">
              <a:extLst>
                <a:ext uri="{FF2B5EF4-FFF2-40B4-BE49-F238E27FC236}">
                  <a16:creationId xmlns:a16="http://schemas.microsoft.com/office/drawing/2014/main" id="{5D31467B-C030-F068-5BD9-1E3954E040E6}"/>
                </a:ext>
              </a:extLst>
            </p:cNvPr>
            <p:cNvSpPr/>
            <p:nvPr/>
          </p:nvSpPr>
          <p:spPr>
            <a:xfrm>
              <a:off x="4946132" y="3426614"/>
              <a:ext cx="230431" cy="289758"/>
            </a:xfrm>
            <a:custGeom>
              <a:avLst/>
              <a:gdLst/>
              <a:ahLst/>
              <a:cxnLst/>
              <a:rect l="l" t="t" r="r" b="b"/>
              <a:pathLst>
                <a:path w="7240" h="9104" extrusionOk="0">
                  <a:moveTo>
                    <a:pt x="3811" y="3793"/>
                  </a:moveTo>
                  <a:cubicBezTo>
                    <a:pt x="4001" y="3793"/>
                    <a:pt x="4168" y="3948"/>
                    <a:pt x="4168" y="4150"/>
                  </a:cubicBezTo>
                  <a:lnTo>
                    <a:pt x="4168" y="4484"/>
                  </a:lnTo>
                  <a:cubicBezTo>
                    <a:pt x="4156" y="4769"/>
                    <a:pt x="3930" y="5007"/>
                    <a:pt x="3632" y="5007"/>
                  </a:cubicBezTo>
                  <a:cubicBezTo>
                    <a:pt x="3334" y="5007"/>
                    <a:pt x="3108" y="4769"/>
                    <a:pt x="3108" y="4484"/>
                  </a:cubicBezTo>
                  <a:lnTo>
                    <a:pt x="3108" y="4150"/>
                  </a:lnTo>
                  <a:cubicBezTo>
                    <a:pt x="3108" y="3948"/>
                    <a:pt x="3263" y="3793"/>
                    <a:pt x="3465" y="3793"/>
                  </a:cubicBezTo>
                  <a:close/>
                  <a:moveTo>
                    <a:pt x="3787" y="5341"/>
                  </a:moveTo>
                  <a:lnTo>
                    <a:pt x="3787" y="5412"/>
                  </a:lnTo>
                  <a:cubicBezTo>
                    <a:pt x="3811" y="5472"/>
                    <a:pt x="3822" y="5531"/>
                    <a:pt x="3846" y="5579"/>
                  </a:cubicBezTo>
                  <a:lnTo>
                    <a:pt x="3632" y="5793"/>
                  </a:lnTo>
                  <a:lnTo>
                    <a:pt x="3596" y="5793"/>
                  </a:lnTo>
                  <a:lnTo>
                    <a:pt x="3370" y="5579"/>
                  </a:lnTo>
                  <a:cubicBezTo>
                    <a:pt x="3406" y="5531"/>
                    <a:pt x="3418" y="5472"/>
                    <a:pt x="3418" y="5412"/>
                  </a:cubicBezTo>
                  <a:lnTo>
                    <a:pt x="3418" y="5341"/>
                  </a:lnTo>
                  <a:close/>
                  <a:moveTo>
                    <a:pt x="3630" y="314"/>
                  </a:moveTo>
                  <a:cubicBezTo>
                    <a:pt x="4485" y="314"/>
                    <a:pt x="5309" y="622"/>
                    <a:pt x="5930" y="1209"/>
                  </a:cubicBezTo>
                  <a:cubicBezTo>
                    <a:pt x="6585" y="1840"/>
                    <a:pt x="6954" y="2686"/>
                    <a:pt x="6954" y="3591"/>
                  </a:cubicBezTo>
                  <a:cubicBezTo>
                    <a:pt x="6918" y="4293"/>
                    <a:pt x="6704" y="4936"/>
                    <a:pt x="6323" y="5484"/>
                  </a:cubicBezTo>
                  <a:cubicBezTo>
                    <a:pt x="5942" y="6020"/>
                    <a:pt x="5430" y="6436"/>
                    <a:pt x="4823" y="6674"/>
                  </a:cubicBezTo>
                  <a:cubicBezTo>
                    <a:pt x="4620" y="6746"/>
                    <a:pt x="4501" y="6948"/>
                    <a:pt x="4501" y="7151"/>
                  </a:cubicBezTo>
                  <a:lnTo>
                    <a:pt x="4501" y="7603"/>
                  </a:lnTo>
                  <a:cubicBezTo>
                    <a:pt x="4501" y="7674"/>
                    <a:pt x="4489" y="7734"/>
                    <a:pt x="4442" y="7794"/>
                  </a:cubicBezTo>
                  <a:lnTo>
                    <a:pt x="4287" y="8044"/>
                  </a:lnTo>
                  <a:cubicBezTo>
                    <a:pt x="4263" y="8055"/>
                    <a:pt x="4251" y="8091"/>
                    <a:pt x="4251" y="8103"/>
                  </a:cubicBezTo>
                  <a:lnTo>
                    <a:pt x="3037" y="8103"/>
                  </a:lnTo>
                  <a:cubicBezTo>
                    <a:pt x="3013" y="8091"/>
                    <a:pt x="3013" y="8055"/>
                    <a:pt x="3001" y="8044"/>
                  </a:cubicBezTo>
                  <a:lnTo>
                    <a:pt x="2834" y="7794"/>
                  </a:lnTo>
                  <a:cubicBezTo>
                    <a:pt x="2799" y="7734"/>
                    <a:pt x="2775" y="7663"/>
                    <a:pt x="2775" y="7603"/>
                  </a:cubicBezTo>
                  <a:lnTo>
                    <a:pt x="2775" y="6067"/>
                  </a:lnTo>
                  <a:cubicBezTo>
                    <a:pt x="2775" y="5996"/>
                    <a:pt x="2822" y="5936"/>
                    <a:pt x="2882" y="5900"/>
                  </a:cubicBezTo>
                  <a:lnTo>
                    <a:pt x="3168" y="5769"/>
                  </a:lnTo>
                  <a:lnTo>
                    <a:pt x="3418" y="6020"/>
                  </a:lnTo>
                  <a:cubicBezTo>
                    <a:pt x="3477" y="6079"/>
                    <a:pt x="3572" y="6127"/>
                    <a:pt x="3656" y="6127"/>
                  </a:cubicBezTo>
                  <a:cubicBezTo>
                    <a:pt x="3751" y="6127"/>
                    <a:pt x="3834" y="6091"/>
                    <a:pt x="3894" y="6020"/>
                  </a:cubicBezTo>
                  <a:lnTo>
                    <a:pt x="4144" y="5769"/>
                  </a:lnTo>
                  <a:lnTo>
                    <a:pt x="4430" y="5900"/>
                  </a:lnTo>
                  <a:cubicBezTo>
                    <a:pt x="4489" y="5936"/>
                    <a:pt x="4537" y="5996"/>
                    <a:pt x="4537" y="6067"/>
                  </a:cubicBezTo>
                  <a:lnTo>
                    <a:pt x="4537" y="6198"/>
                  </a:lnTo>
                  <a:cubicBezTo>
                    <a:pt x="4537" y="6293"/>
                    <a:pt x="4608" y="6365"/>
                    <a:pt x="4704" y="6365"/>
                  </a:cubicBezTo>
                  <a:cubicBezTo>
                    <a:pt x="4787" y="6365"/>
                    <a:pt x="4858" y="6293"/>
                    <a:pt x="4858" y="6198"/>
                  </a:cubicBezTo>
                  <a:lnTo>
                    <a:pt x="4858" y="6067"/>
                  </a:lnTo>
                  <a:cubicBezTo>
                    <a:pt x="4858" y="5877"/>
                    <a:pt x="4751" y="5698"/>
                    <a:pt x="4573" y="5615"/>
                  </a:cubicBezTo>
                  <a:lnTo>
                    <a:pt x="4180" y="5412"/>
                  </a:lnTo>
                  <a:lnTo>
                    <a:pt x="4180" y="5400"/>
                  </a:lnTo>
                  <a:lnTo>
                    <a:pt x="4180" y="5162"/>
                  </a:lnTo>
                  <a:cubicBezTo>
                    <a:pt x="4382" y="5007"/>
                    <a:pt x="4513" y="4757"/>
                    <a:pt x="4513" y="4472"/>
                  </a:cubicBezTo>
                  <a:lnTo>
                    <a:pt x="4513" y="4126"/>
                  </a:lnTo>
                  <a:cubicBezTo>
                    <a:pt x="4513" y="3757"/>
                    <a:pt x="4215" y="3448"/>
                    <a:pt x="3834" y="3448"/>
                  </a:cubicBezTo>
                  <a:lnTo>
                    <a:pt x="3489" y="3448"/>
                  </a:lnTo>
                  <a:cubicBezTo>
                    <a:pt x="3120" y="3448"/>
                    <a:pt x="2810" y="3745"/>
                    <a:pt x="2810" y="4126"/>
                  </a:cubicBezTo>
                  <a:lnTo>
                    <a:pt x="2810" y="4472"/>
                  </a:lnTo>
                  <a:cubicBezTo>
                    <a:pt x="2810" y="4757"/>
                    <a:pt x="2941" y="5007"/>
                    <a:pt x="3156" y="5162"/>
                  </a:cubicBezTo>
                  <a:lnTo>
                    <a:pt x="3156" y="5400"/>
                  </a:lnTo>
                  <a:lnTo>
                    <a:pt x="3156" y="5412"/>
                  </a:lnTo>
                  <a:lnTo>
                    <a:pt x="2751" y="5615"/>
                  </a:lnTo>
                  <a:cubicBezTo>
                    <a:pt x="2572" y="5710"/>
                    <a:pt x="2465" y="5877"/>
                    <a:pt x="2465" y="6067"/>
                  </a:cubicBezTo>
                  <a:lnTo>
                    <a:pt x="2465" y="6674"/>
                  </a:lnTo>
                  <a:cubicBezTo>
                    <a:pt x="1882" y="6448"/>
                    <a:pt x="1382" y="6055"/>
                    <a:pt x="1001" y="5543"/>
                  </a:cubicBezTo>
                  <a:cubicBezTo>
                    <a:pt x="572" y="4960"/>
                    <a:pt x="370" y="4269"/>
                    <a:pt x="382" y="3531"/>
                  </a:cubicBezTo>
                  <a:cubicBezTo>
                    <a:pt x="393" y="2721"/>
                    <a:pt x="727" y="1924"/>
                    <a:pt x="1322" y="1317"/>
                  </a:cubicBezTo>
                  <a:cubicBezTo>
                    <a:pt x="1894" y="709"/>
                    <a:pt x="2668" y="364"/>
                    <a:pt x="3489" y="316"/>
                  </a:cubicBezTo>
                  <a:cubicBezTo>
                    <a:pt x="3536" y="315"/>
                    <a:pt x="3583" y="314"/>
                    <a:pt x="3630" y="314"/>
                  </a:cubicBezTo>
                  <a:close/>
                  <a:moveTo>
                    <a:pt x="4156" y="8436"/>
                  </a:moveTo>
                  <a:lnTo>
                    <a:pt x="4156" y="8794"/>
                  </a:lnTo>
                  <a:lnTo>
                    <a:pt x="3120" y="8806"/>
                  </a:lnTo>
                  <a:cubicBezTo>
                    <a:pt x="3120" y="8806"/>
                    <a:pt x="3108" y="8806"/>
                    <a:pt x="3108" y="8794"/>
                  </a:cubicBezTo>
                  <a:lnTo>
                    <a:pt x="3108" y="8436"/>
                  </a:lnTo>
                  <a:close/>
                  <a:moveTo>
                    <a:pt x="3645" y="0"/>
                  </a:moveTo>
                  <a:cubicBezTo>
                    <a:pt x="3573" y="0"/>
                    <a:pt x="3501" y="3"/>
                    <a:pt x="3430" y="7"/>
                  </a:cubicBezTo>
                  <a:cubicBezTo>
                    <a:pt x="2525" y="54"/>
                    <a:pt x="1679" y="435"/>
                    <a:pt x="1036" y="1114"/>
                  </a:cubicBezTo>
                  <a:cubicBezTo>
                    <a:pt x="393" y="1769"/>
                    <a:pt x="36" y="2626"/>
                    <a:pt x="12" y="3531"/>
                  </a:cubicBezTo>
                  <a:cubicBezTo>
                    <a:pt x="1" y="4341"/>
                    <a:pt x="239" y="5103"/>
                    <a:pt x="715" y="5734"/>
                  </a:cubicBezTo>
                  <a:cubicBezTo>
                    <a:pt x="1144" y="6317"/>
                    <a:pt x="1751" y="6782"/>
                    <a:pt x="2441" y="7020"/>
                  </a:cubicBezTo>
                  <a:lnTo>
                    <a:pt x="2441" y="7591"/>
                  </a:lnTo>
                  <a:cubicBezTo>
                    <a:pt x="2441" y="7734"/>
                    <a:pt x="2477" y="7865"/>
                    <a:pt x="2560" y="7972"/>
                  </a:cubicBezTo>
                  <a:lnTo>
                    <a:pt x="2715" y="8222"/>
                  </a:lnTo>
                  <a:cubicBezTo>
                    <a:pt x="2763" y="8282"/>
                    <a:pt x="2775" y="8353"/>
                    <a:pt x="2775" y="8413"/>
                  </a:cubicBezTo>
                  <a:lnTo>
                    <a:pt x="2775" y="8770"/>
                  </a:lnTo>
                  <a:cubicBezTo>
                    <a:pt x="2775" y="8948"/>
                    <a:pt x="2929" y="9103"/>
                    <a:pt x="3108" y="9103"/>
                  </a:cubicBezTo>
                  <a:lnTo>
                    <a:pt x="4144" y="9103"/>
                  </a:lnTo>
                  <a:cubicBezTo>
                    <a:pt x="4323" y="9103"/>
                    <a:pt x="4477" y="8948"/>
                    <a:pt x="4477" y="8770"/>
                  </a:cubicBezTo>
                  <a:lnTo>
                    <a:pt x="4477" y="8413"/>
                  </a:lnTo>
                  <a:cubicBezTo>
                    <a:pt x="4477" y="8341"/>
                    <a:pt x="4489" y="8282"/>
                    <a:pt x="4537" y="8222"/>
                  </a:cubicBezTo>
                  <a:lnTo>
                    <a:pt x="4704" y="7972"/>
                  </a:lnTo>
                  <a:cubicBezTo>
                    <a:pt x="4775" y="7853"/>
                    <a:pt x="4823" y="7734"/>
                    <a:pt x="4823" y="7591"/>
                  </a:cubicBezTo>
                  <a:lnTo>
                    <a:pt x="4823" y="7151"/>
                  </a:lnTo>
                  <a:cubicBezTo>
                    <a:pt x="4823" y="7079"/>
                    <a:pt x="4858" y="6996"/>
                    <a:pt x="4942" y="6984"/>
                  </a:cubicBezTo>
                  <a:cubicBezTo>
                    <a:pt x="5608" y="6722"/>
                    <a:pt x="6168" y="6270"/>
                    <a:pt x="6585" y="5674"/>
                  </a:cubicBezTo>
                  <a:cubicBezTo>
                    <a:pt x="7001" y="5067"/>
                    <a:pt x="7228" y="4353"/>
                    <a:pt x="7228" y="3626"/>
                  </a:cubicBezTo>
                  <a:cubicBezTo>
                    <a:pt x="7240" y="2614"/>
                    <a:pt x="6835" y="1686"/>
                    <a:pt x="6108" y="995"/>
                  </a:cubicBezTo>
                  <a:cubicBezTo>
                    <a:pt x="5434" y="354"/>
                    <a:pt x="4566" y="0"/>
                    <a:pt x="3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967;p61">
              <a:extLst>
                <a:ext uri="{FF2B5EF4-FFF2-40B4-BE49-F238E27FC236}">
                  <a16:creationId xmlns:a16="http://schemas.microsoft.com/office/drawing/2014/main" id="{28B16EF0-F5D6-2543-25DE-07D42B2929E7}"/>
                </a:ext>
              </a:extLst>
            </p:cNvPr>
            <p:cNvSpPr/>
            <p:nvPr/>
          </p:nvSpPr>
          <p:spPr>
            <a:xfrm>
              <a:off x="4886264" y="3536706"/>
              <a:ext cx="48919" cy="10662"/>
            </a:xfrm>
            <a:custGeom>
              <a:avLst/>
              <a:gdLst/>
              <a:ahLst/>
              <a:cxnLst/>
              <a:rect l="l" t="t" r="r" b="b"/>
              <a:pathLst>
                <a:path w="1537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370" y="334"/>
                  </a:lnTo>
                  <a:cubicBezTo>
                    <a:pt x="1465" y="334"/>
                    <a:pt x="1536" y="251"/>
                    <a:pt x="1536" y="167"/>
                  </a:cubicBezTo>
                  <a:cubicBezTo>
                    <a:pt x="1536" y="60"/>
                    <a:pt x="1465" y="1"/>
                    <a:pt x="13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968;p61">
              <a:extLst>
                <a:ext uri="{FF2B5EF4-FFF2-40B4-BE49-F238E27FC236}">
                  <a16:creationId xmlns:a16="http://schemas.microsoft.com/office/drawing/2014/main" id="{41EB42ED-98B7-CFA8-7066-2E0335540A63}"/>
                </a:ext>
              </a:extLst>
            </p:cNvPr>
            <p:cNvSpPr/>
            <p:nvPr/>
          </p:nvSpPr>
          <p:spPr>
            <a:xfrm>
              <a:off x="5187894" y="3536706"/>
              <a:ext cx="48919" cy="10662"/>
            </a:xfrm>
            <a:custGeom>
              <a:avLst/>
              <a:gdLst/>
              <a:ahLst/>
              <a:cxnLst/>
              <a:rect l="l" t="t" r="r" b="b"/>
              <a:pathLst>
                <a:path w="1537" h="335" extrusionOk="0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1370" y="334"/>
                  </a:lnTo>
                  <a:cubicBezTo>
                    <a:pt x="1465" y="334"/>
                    <a:pt x="1537" y="251"/>
                    <a:pt x="1537" y="167"/>
                  </a:cubicBezTo>
                  <a:cubicBezTo>
                    <a:pt x="1537" y="60"/>
                    <a:pt x="1465" y="1"/>
                    <a:pt x="13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969;p61">
              <a:extLst>
                <a:ext uri="{FF2B5EF4-FFF2-40B4-BE49-F238E27FC236}">
                  <a16:creationId xmlns:a16="http://schemas.microsoft.com/office/drawing/2014/main" id="{E6FDCC75-C2DF-6D39-43CB-D83E0433F484}"/>
                </a:ext>
              </a:extLst>
            </p:cNvPr>
            <p:cNvSpPr/>
            <p:nvPr/>
          </p:nvSpPr>
          <p:spPr>
            <a:xfrm>
              <a:off x="5056414" y="3366174"/>
              <a:ext cx="10248" cy="48919"/>
            </a:xfrm>
            <a:custGeom>
              <a:avLst/>
              <a:gdLst/>
              <a:ahLst/>
              <a:cxnLst/>
              <a:rect l="l" t="t" r="r" b="b"/>
              <a:pathLst>
                <a:path w="322" h="1537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1370"/>
                  </a:lnTo>
                  <a:cubicBezTo>
                    <a:pt x="0" y="1465"/>
                    <a:pt x="72" y="1537"/>
                    <a:pt x="167" y="1537"/>
                  </a:cubicBezTo>
                  <a:cubicBezTo>
                    <a:pt x="250" y="1537"/>
                    <a:pt x="322" y="1465"/>
                    <a:pt x="322" y="1370"/>
                  </a:cubicBezTo>
                  <a:lnTo>
                    <a:pt x="322" y="168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970;p61">
              <a:extLst>
                <a:ext uri="{FF2B5EF4-FFF2-40B4-BE49-F238E27FC236}">
                  <a16:creationId xmlns:a16="http://schemas.microsoft.com/office/drawing/2014/main" id="{62BF801D-8F61-7C3A-F852-F5B354988B8B}"/>
                </a:ext>
              </a:extLst>
            </p:cNvPr>
            <p:cNvSpPr/>
            <p:nvPr/>
          </p:nvSpPr>
          <p:spPr>
            <a:xfrm>
              <a:off x="4978723" y="3650744"/>
              <a:ext cx="22757" cy="29249"/>
            </a:xfrm>
            <a:custGeom>
              <a:avLst/>
              <a:gdLst/>
              <a:ahLst/>
              <a:cxnLst/>
              <a:rect l="l" t="t" r="r" b="b"/>
              <a:pathLst>
                <a:path w="715" h="919" extrusionOk="0">
                  <a:moveTo>
                    <a:pt x="525" y="1"/>
                  </a:moveTo>
                  <a:cubicBezTo>
                    <a:pt x="470" y="1"/>
                    <a:pt x="413" y="30"/>
                    <a:pt x="381" y="85"/>
                  </a:cubicBezTo>
                  <a:lnTo>
                    <a:pt x="48" y="680"/>
                  </a:lnTo>
                  <a:cubicBezTo>
                    <a:pt x="0" y="752"/>
                    <a:pt x="24" y="859"/>
                    <a:pt x="108" y="894"/>
                  </a:cubicBezTo>
                  <a:cubicBezTo>
                    <a:pt x="131" y="918"/>
                    <a:pt x="167" y="918"/>
                    <a:pt x="179" y="918"/>
                  </a:cubicBezTo>
                  <a:cubicBezTo>
                    <a:pt x="239" y="918"/>
                    <a:pt x="286" y="883"/>
                    <a:pt x="310" y="835"/>
                  </a:cubicBezTo>
                  <a:lnTo>
                    <a:pt x="655" y="240"/>
                  </a:lnTo>
                  <a:cubicBezTo>
                    <a:pt x="715" y="156"/>
                    <a:pt x="703" y="61"/>
                    <a:pt x="608" y="25"/>
                  </a:cubicBezTo>
                  <a:cubicBezTo>
                    <a:pt x="583" y="9"/>
                    <a:pt x="554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971;p61">
              <a:extLst>
                <a:ext uri="{FF2B5EF4-FFF2-40B4-BE49-F238E27FC236}">
                  <a16:creationId xmlns:a16="http://schemas.microsoft.com/office/drawing/2014/main" id="{37976AF4-71C9-21BF-474D-5C7BC357010F}"/>
                </a:ext>
              </a:extLst>
            </p:cNvPr>
            <p:cNvSpPr/>
            <p:nvPr/>
          </p:nvSpPr>
          <p:spPr>
            <a:xfrm>
              <a:off x="5121597" y="3403380"/>
              <a:ext cx="22757" cy="29154"/>
            </a:xfrm>
            <a:custGeom>
              <a:avLst/>
              <a:gdLst/>
              <a:ahLst/>
              <a:cxnLst/>
              <a:rect l="l" t="t" r="r" b="b"/>
              <a:pathLst>
                <a:path w="715" h="916" extrusionOk="0">
                  <a:moveTo>
                    <a:pt x="537" y="1"/>
                  </a:moveTo>
                  <a:cubicBezTo>
                    <a:pt x="476" y="1"/>
                    <a:pt x="418" y="33"/>
                    <a:pt x="393" y="82"/>
                  </a:cubicBezTo>
                  <a:lnTo>
                    <a:pt x="48" y="677"/>
                  </a:lnTo>
                  <a:cubicBezTo>
                    <a:pt x="0" y="749"/>
                    <a:pt x="36" y="856"/>
                    <a:pt x="107" y="904"/>
                  </a:cubicBezTo>
                  <a:cubicBezTo>
                    <a:pt x="143" y="915"/>
                    <a:pt x="167" y="915"/>
                    <a:pt x="179" y="915"/>
                  </a:cubicBezTo>
                  <a:cubicBezTo>
                    <a:pt x="238" y="915"/>
                    <a:pt x="286" y="880"/>
                    <a:pt x="322" y="844"/>
                  </a:cubicBezTo>
                  <a:lnTo>
                    <a:pt x="655" y="249"/>
                  </a:lnTo>
                  <a:cubicBezTo>
                    <a:pt x="715" y="165"/>
                    <a:pt x="691" y="70"/>
                    <a:pt x="619" y="22"/>
                  </a:cubicBezTo>
                  <a:cubicBezTo>
                    <a:pt x="593" y="8"/>
                    <a:pt x="565" y="1"/>
                    <a:pt x="5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972;p61">
              <a:extLst>
                <a:ext uri="{FF2B5EF4-FFF2-40B4-BE49-F238E27FC236}">
                  <a16:creationId xmlns:a16="http://schemas.microsoft.com/office/drawing/2014/main" id="{5405FFF4-645D-259D-FCC9-DEB3A795F91A}"/>
                </a:ext>
              </a:extLst>
            </p:cNvPr>
            <p:cNvSpPr/>
            <p:nvPr/>
          </p:nvSpPr>
          <p:spPr>
            <a:xfrm>
              <a:off x="4922643" y="3459842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199" y="1"/>
                  </a:moveTo>
                  <a:cubicBezTo>
                    <a:pt x="141" y="1"/>
                    <a:pt x="81" y="33"/>
                    <a:pt x="48" y="82"/>
                  </a:cubicBezTo>
                  <a:cubicBezTo>
                    <a:pt x="0" y="153"/>
                    <a:pt x="36" y="261"/>
                    <a:pt x="108" y="308"/>
                  </a:cubicBezTo>
                  <a:lnTo>
                    <a:pt x="703" y="642"/>
                  </a:lnTo>
                  <a:cubicBezTo>
                    <a:pt x="739" y="665"/>
                    <a:pt x="762" y="665"/>
                    <a:pt x="774" y="665"/>
                  </a:cubicBezTo>
                  <a:cubicBezTo>
                    <a:pt x="834" y="665"/>
                    <a:pt x="881" y="630"/>
                    <a:pt x="917" y="582"/>
                  </a:cubicBezTo>
                  <a:cubicBezTo>
                    <a:pt x="977" y="511"/>
                    <a:pt x="941" y="404"/>
                    <a:pt x="870" y="368"/>
                  </a:cubicBezTo>
                  <a:lnTo>
                    <a:pt x="274" y="23"/>
                  </a:lnTo>
                  <a:cubicBezTo>
                    <a:pt x="252" y="8"/>
                    <a:pt x="226" y="1"/>
                    <a:pt x="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973;p61">
              <a:extLst>
                <a:ext uri="{FF2B5EF4-FFF2-40B4-BE49-F238E27FC236}">
                  <a16:creationId xmlns:a16="http://schemas.microsoft.com/office/drawing/2014/main" id="{E683719D-17AD-5F47-29FD-0196405C2264}"/>
                </a:ext>
              </a:extLst>
            </p:cNvPr>
            <p:cNvSpPr/>
            <p:nvPr/>
          </p:nvSpPr>
          <p:spPr>
            <a:xfrm>
              <a:off x="5169720" y="3602334"/>
              <a:ext cx="30714" cy="21197"/>
            </a:xfrm>
            <a:custGeom>
              <a:avLst/>
              <a:gdLst/>
              <a:ahLst/>
              <a:cxnLst/>
              <a:rect l="l" t="t" r="r" b="b"/>
              <a:pathLst>
                <a:path w="965" h="666" extrusionOk="0">
                  <a:moveTo>
                    <a:pt x="187" y="1"/>
                  </a:moveTo>
                  <a:cubicBezTo>
                    <a:pt x="129" y="1"/>
                    <a:pt x="69" y="33"/>
                    <a:pt x="36" y="82"/>
                  </a:cubicBezTo>
                  <a:cubicBezTo>
                    <a:pt x="0" y="153"/>
                    <a:pt x="24" y="260"/>
                    <a:pt x="95" y="308"/>
                  </a:cubicBezTo>
                  <a:lnTo>
                    <a:pt x="691" y="653"/>
                  </a:lnTo>
                  <a:cubicBezTo>
                    <a:pt x="727" y="665"/>
                    <a:pt x="750" y="665"/>
                    <a:pt x="774" y="665"/>
                  </a:cubicBezTo>
                  <a:cubicBezTo>
                    <a:pt x="834" y="665"/>
                    <a:pt x="869" y="629"/>
                    <a:pt x="905" y="594"/>
                  </a:cubicBezTo>
                  <a:cubicBezTo>
                    <a:pt x="965" y="510"/>
                    <a:pt x="953" y="415"/>
                    <a:pt x="857" y="368"/>
                  </a:cubicBezTo>
                  <a:lnTo>
                    <a:pt x="262" y="22"/>
                  </a:lnTo>
                  <a:cubicBezTo>
                    <a:pt x="240" y="7"/>
                    <a:pt x="214" y="1"/>
                    <a:pt x="1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974;p61">
              <a:extLst>
                <a:ext uri="{FF2B5EF4-FFF2-40B4-BE49-F238E27FC236}">
                  <a16:creationId xmlns:a16="http://schemas.microsoft.com/office/drawing/2014/main" id="{3E807F86-9C27-0B76-4F8A-8E9BBE6A3FDC}"/>
                </a:ext>
              </a:extLst>
            </p:cNvPr>
            <p:cNvSpPr/>
            <p:nvPr/>
          </p:nvSpPr>
          <p:spPr>
            <a:xfrm>
              <a:off x="5121597" y="3650744"/>
              <a:ext cx="22757" cy="29249"/>
            </a:xfrm>
            <a:custGeom>
              <a:avLst/>
              <a:gdLst/>
              <a:ahLst/>
              <a:cxnLst/>
              <a:rect l="l" t="t" r="r" b="b"/>
              <a:pathLst>
                <a:path w="715" h="919" extrusionOk="0">
                  <a:moveTo>
                    <a:pt x="190" y="1"/>
                  </a:moveTo>
                  <a:cubicBezTo>
                    <a:pt x="161" y="1"/>
                    <a:pt x="132" y="9"/>
                    <a:pt x="107" y="25"/>
                  </a:cubicBezTo>
                  <a:cubicBezTo>
                    <a:pt x="36" y="61"/>
                    <a:pt x="0" y="168"/>
                    <a:pt x="48" y="240"/>
                  </a:cubicBezTo>
                  <a:lnTo>
                    <a:pt x="393" y="835"/>
                  </a:lnTo>
                  <a:cubicBezTo>
                    <a:pt x="417" y="883"/>
                    <a:pt x="476" y="918"/>
                    <a:pt x="524" y="918"/>
                  </a:cubicBezTo>
                  <a:cubicBezTo>
                    <a:pt x="560" y="918"/>
                    <a:pt x="584" y="918"/>
                    <a:pt x="595" y="894"/>
                  </a:cubicBezTo>
                  <a:cubicBezTo>
                    <a:pt x="691" y="859"/>
                    <a:pt x="715" y="752"/>
                    <a:pt x="679" y="680"/>
                  </a:cubicBezTo>
                  <a:lnTo>
                    <a:pt x="334" y="85"/>
                  </a:lnTo>
                  <a:cubicBezTo>
                    <a:pt x="302" y="30"/>
                    <a:pt x="245" y="1"/>
                    <a:pt x="1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975;p61">
              <a:extLst>
                <a:ext uri="{FF2B5EF4-FFF2-40B4-BE49-F238E27FC236}">
                  <a16:creationId xmlns:a16="http://schemas.microsoft.com/office/drawing/2014/main" id="{FCF1C835-431C-C778-3FF0-0D1BE4F84AA5}"/>
                </a:ext>
              </a:extLst>
            </p:cNvPr>
            <p:cNvSpPr/>
            <p:nvPr/>
          </p:nvSpPr>
          <p:spPr>
            <a:xfrm>
              <a:off x="4978723" y="3403380"/>
              <a:ext cx="22757" cy="29154"/>
            </a:xfrm>
            <a:custGeom>
              <a:avLst/>
              <a:gdLst/>
              <a:ahLst/>
              <a:cxnLst/>
              <a:rect l="l" t="t" r="r" b="b"/>
              <a:pathLst>
                <a:path w="715" h="916" extrusionOk="0">
                  <a:moveTo>
                    <a:pt x="182" y="1"/>
                  </a:moveTo>
                  <a:cubicBezTo>
                    <a:pt x="156" y="1"/>
                    <a:pt x="130" y="8"/>
                    <a:pt x="108" y="22"/>
                  </a:cubicBezTo>
                  <a:cubicBezTo>
                    <a:pt x="24" y="70"/>
                    <a:pt x="0" y="177"/>
                    <a:pt x="48" y="249"/>
                  </a:cubicBezTo>
                  <a:lnTo>
                    <a:pt x="381" y="844"/>
                  </a:lnTo>
                  <a:cubicBezTo>
                    <a:pt x="417" y="892"/>
                    <a:pt x="477" y="915"/>
                    <a:pt x="524" y="915"/>
                  </a:cubicBezTo>
                  <a:cubicBezTo>
                    <a:pt x="548" y="915"/>
                    <a:pt x="584" y="915"/>
                    <a:pt x="596" y="904"/>
                  </a:cubicBezTo>
                  <a:cubicBezTo>
                    <a:pt x="703" y="856"/>
                    <a:pt x="715" y="749"/>
                    <a:pt x="667" y="677"/>
                  </a:cubicBezTo>
                  <a:lnTo>
                    <a:pt x="322" y="82"/>
                  </a:lnTo>
                  <a:cubicBezTo>
                    <a:pt x="297" y="33"/>
                    <a:pt x="239" y="1"/>
                    <a:pt x="1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976;p61">
              <a:extLst>
                <a:ext uri="{FF2B5EF4-FFF2-40B4-BE49-F238E27FC236}">
                  <a16:creationId xmlns:a16="http://schemas.microsoft.com/office/drawing/2014/main" id="{E8CD2BB6-1D52-E026-C937-18472354EC32}"/>
                </a:ext>
              </a:extLst>
            </p:cNvPr>
            <p:cNvSpPr/>
            <p:nvPr/>
          </p:nvSpPr>
          <p:spPr>
            <a:xfrm>
              <a:off x="5169720" y="3459842"/>
              <a:ext cx="30714" cy="21197"/>
            </a:xfrm>
            <a:custGeom>
              <a:avLst/>
              <a:gdLst/>
              <a:ahLst/>
              <a:cxnLst/>
              <a:rect l="l" t="t" r="r" b="b"/>
              <a:pathLst>
                <a:path w="965" h="666" extrusionOk="0">
                  <a:moveTo>
                    <a:pt x="771" y="1"/>
                  </a:moveTo>
                  <a:cubicBezTo>
                    <a:pt x="744" y="1"/>
                    <a:pt x="717" y="8"/>
                    <a:pt x="691" y="23"/>
                  </a:cubicBezTo>
                  <a:lnTo>
                    <a:pt x="95" y="368"/>
                  </a:lnTo>
                  <a:cubicBezTo>
                    <a:pt x="24" y="404"/>
                    <a:pt x="0" y="511"/>
                    <a:pt x="36" y="582"/>
                  </a:cubicBezTo>
                  <a:cubicBezTo>
                    <a:pt x="72" y="630"/>
                    <a:pt x="131" y="665"/>
                    <a:pt x="179" y="665"/>
                  </a:cubicBezTo>
                  <a:cubicBezTo>
                    <a:pt x="203" y="665"/>
                    <a:pt x="238" y="665"/>
                    <a:pt x="250" y="642"/>
                  </a:cubicBezTo>
                  <a:lnTo>
                    <a:pt x="846" y="308"/>
                  </a:lnTo>
                  <a:cubicBezTo>
                    <a:pt x="953" y="261"/>
                    <a:pt x="965" y="153"/>
                    <a:pt x="917" y="82"/>
                  </a:cubicBezTo>
                  <a:cubicBezTo>
                    <a:pt x="884" y="33"/>
                    <a:pt x="829" y="1"/>
                    <a:pt x="7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977;p61">
              <a:extLst>
                <a:ext uri="{FF2B5EF4-FFF2-40B4-BE49-F238E27FC236}">
                  <a16:creationId xmlns:a16="http://schemas.microsoft.com/office/drawing/2014/main" id="{27BA1038-3AAE-3E37-0903-DC4F4FE1AD98}"/>
                </a:ext>
              </a:extLst>
            </p:cNvPr>
            <p:cNvSpPr/>
            <p:nvPr/>
          </p:nvSpPr>
          <p:spPr>
            <a:xfrm>
              <a:off x="4922643" y="3602334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8" y="368"/>
                  </a:lnTo>
                  <a:cubicBezTo>
                    <a:pt x="36" y="415"/>
                    <a:pt x="0" y="510"/>
                    <a:pt x="48" y="594"/>
                  </a:cubicBezTo>
                  <a:cubicBezTo>
                    <a:pt x="84" y="629"/>
                    <a:pt x="131" y="665"/>
                    <a:pt x="179" y="665"/>
                  </a:cubicBezTo>
                  <a:cubicBezTo>
                    <a:pt x="215" y="665"/>
                    <a:pt x="238" y="665"/>
                    <a:pt x="262" y="653"/>
                  </a:cubicBezTo>
                  <a:lnTo>
                    <a:pt x="858" y="308"/>
                  </a:lnTo>
                  <a:cubicBezTo>
                    <a:pt x="941" y="260"/>
                    <a:pt x="977" y="153"/>
                    <a:pt x="929" y="82"/>
                  </a:cubicBezTo>
                  <a:cubicBezTo>
                    <a:pt x="896" y="33"/>
                    <a:pt x="836" y="1"/>
                    <a:pt x="7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978;p61">
              <a:extLst>
                <a:ext uri="{FF2B5EF4-FFF2-40B4-BE49-F238E27FC236}">
                  <a16:creationId xmlns:a16="http://schemas.microsoft.com/office/drawing/2014/main" id="{2EAEF9B5-6140-D6B8-29A4-21780A3F3E83}"/>
                </a:ext>
              </a:extLst>
            </p:cNvPr>
            <p:cNvSpPr/>
            <p:nvPr/>
          </p:nvSpPr>
          <p:spPr>
            <a:xfrm>
              <a:off x="5077993" y="3451758"/>
              <a:ext cx="70912" cy="62637"/>
            </a:xfrm>
            <a:custGeom>
              <a:avLst/>
              <a:gdLst/>
              <a:ahLst/>
              <a:cxnLst/>
              <a:rect l="l" t="t" r="r" b="b"/>
              <a:pathLst>
                <a:path w="2228" h="1968" extrusionOk="0">
                  <a:moveTo>
                    <a:pt x="186" y="1"/>
                  </a:moveTo>
                  <a:cubicBezTo>
                    <a:pt x="104" y="1"/>
                    <a:pt x="35" y="47"/>
                    <a:pt x="25" y="122"/>
                  </a:cubicBezTo>
                  <a:cubicBezTo>
                    <a:pt x="1" y="217"/>
                    <a:pt x="49" y="300"/>
                    <a:pt x="144" y="312"/>
                  </a:cubicBezTo>
                  <a:cubicBezTo>
                    <a:pt x="930" y="527"/>
                    <a:pt x="1584" y="1098"/>
                    <a:pt x="1894" y="1860"/>
                  </a:cubicBezTo>
                  <a:cubicBezTo>
                    <a:pt x="1930" y="1920"/>
                    <a:pt x="1989" y="1967"/>
                    <a:pt x="2049" y="1967"/>
                  </a:cubicBezTo>
                  <a:cubicBezTo>
                    <a:pt x="2061" y="1967"/>
                    <a:pt x="2085" y="1967"/>
                    <a:pt x="2108" y="1955"/>
                  </a:cubicBezTo>
                  <a:cubicBezTo>
                    <a:pt x="2192" y="1908"/>
                    <a:pt x="2227" y="1812"/>
                    <a:pt x="2192" y="1729"/>
                  </a:cubicBezTo>
                  <a:cubicBezTo>
                    <a:pt x="1846" y="884"/>
                    <a:pt x="1108" y="229"/>
                    <a:pt x="215" y="3"/>
                  </a:cubicBezTo>
                  <a:cubicBezTo>
                    <a:pt x="206" y="1"/>
                    <a:pt x="196" y="1"/>
                    <a:pt x="1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7324;p65">
            <a:extLst>
              <a:ext uri="{FF2B5EF4-FFF2-40B4-BE49-F238E27FC236}">
                <a16:creationId xmlns:a16="http://schemas.microsoft.com/office/drawing/2014/main" id="{BF2345A4-18DD-3DC4-0204-AABF4A58B2E3}"/>
              </a:ext>
            </a:extLst>
          </p:cNvPr>
          <p:cNvGrpSpPr/>
          <p:nvPr/>
        </p:nvGrpSpPr>
        <p:grpSpPr>
          <a:xfrm>
            <a:off x="7993306" y="3050106"/>
            <a:ext cx="334279" cy="334661"/>
            <a:chOff x="3725461" y="2444712"/>
            <a:chExt cx="334279" cy="334661"/>
          </a:xfrm>
          <a:solidFill>
            <a:schemeClr val="bg1"/>
          </a:solidFill>
        </p:grpSpPr>
        <p:sp>
          <p:nvSpPr>
            <p:cNvPr id="29" name="Google Shape;7325;p65">
              <a:extLst>
                <a:ext uri="{FF2B5EF4-FFF2-40B4-BE49-F238E27FC236}">
                  <a16:creationId xmlns:a16="http://schemas.microsoft.com/office/drawing/2014/main" id="{AA52AD8E-128C-4A34-F794-5BB0E3432008}"/>
                </a:ext>
              </a:extLst>
            </p:cNvPr>
            <p:cNvSpPr/>
            <p:nvPr/>
          </p:nvSpPr>
          <p:spPr>
            <a:xfrm>
              <a:off x="3939200" y="2554239"/>
              <a:ext cx="53092" cy="53092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34"/>
                  </a:moveTo>
                  <a:cubicBezTo>
                    <a:pt x="1108" y="334"/>
                    <a:pt x="1334" y="548"/>
                    <a:pt x="1334" y="834"/>
                  </a:cubicBezTo>
                  <a:cubicBezTo>
                    <a:pt x="1334" y="1119"/>
                    <a:pt x="1108" y="1346"/>
                    <a:pt x="834" y="1346"/>
                  </a:cubicBezTo>
                  <a:cubicBezTo>
                    <a:pt x="548" y="1346"/>
                    <a:pt x="322" y="1119"/>
                    <a:pt x="322" y="834"/>
                  </a:cubicBezTo>
                  <a:cubicBezTo>
                    <a:pt x="322" y="548"/>
                    <a:pt x="548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70" y="0"/>
                    <a:pt x="0" y="369"/>
                    <a:pt x="0" y="834"/>
                  </a:cubicBezTo>
                  <a:cubicBezTo>
                    <a:pt x="0" y="1298"/>
                    <a:pt x="370" y="1667"/>
                    <a:pt x="834" y="1667"/>
                  </a:cubicBezTo>
                  <a:cubicBezTo>
                    <a:pt x="1286" y="1667"/>
                    <a:pt x="1667" y="1298"/>
                    <a:pt x="1667" y="834"/>
                  </a:cubicBezTo>
                  <a:cubicBezTo>
                    <a:pt x="1667" y="369"/>
                    <a:pt x="1286" y="0"/>
                    <a:pt x="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326;p65">
              <a:extLst>
                <a:ext uri="{FF2B5EF4-FFF2-40B4-BE49-F238E27FC236}">
                  <a16:creationId xmlns:a16="http://schemas.microsoft.com/office/drawing/2014/main" id="{95B57437-69FE-8A8C-17BB-44C40B99221A}"/>
                </a:ext>
              </a:extLst>
            </p:cNvPr>
            <p:cNvSpPr/>
            <p:nvPr/>
          </p:nvSpPr>
          <p:spPr>
            <a:xfrm>
              <a:off x="3941078" y="2618281"/>
              <a:ext cx="68625" cy="49305"/>
            </a:xfrm>
            <a:custGeom>
              <a:avLst/>
              <a:gdLst/>
              <a:ahLst/>
              <a:cxnLst/>
              <a:rect l="l" t="t" r="r" b="b"/>
              <a:pathLst>
                <a:path w="2156" h="1549" extrusionOk="0">
                  <a:moveTo>
                    <a:pt x="775" y="0"/>
                  </a:moveTo>
                  <a:cubicBezTo>
                    <a:pt x="549" y="0"/>
                    <a:pt x="311" y="60"/>
                    <a:pt x="120" y="167"/>
                  </a:cubicBezTo>
                  <a:cubicBezTo>
                    <a:pt x="37" y="203"/>
                    <a:pt x="1" y="310"/>
                    <a:pt x="37" y="381"/>
                  </a:cubicBezTo>
                  <a:cubicBezTo>
                    <a:pt x="72" y="443"/>
                    <a:pt x="140" y="479"/>
                    <a:pt x="201" y="479"/>
                  </a:cubicBezTo>
                  <a:cubicBezTo>
                    <a:pt x="223" y="479"/>
                    <a:pt x="244" y="474"/>
                    <a:pt x="263" y="465"/>
                  </a:cubicBezTo>
                  <a:cubicBezTo>
                    <a:pt x="418" y="381"/>
                    <a:pt x="596" y="346"/>
                    <a:pt x="751" y="346"/>
                  </a:cubicBezTo>
                  <a:cubicBezTo>
                    <a:pt x="1275" y="346"/>
                    <a:pt x="1704" y="727"/>
                    <a:pt x="1799" y="1215"/>
                  </a:cubicBezTo>
                  <a:lnTo>
                    <a:pt x="751" y="1215"/>
                  </a:lnTo>
                  <a:cubicBezTo>
                    <a:pt x="668" y="1215"/>
                    <a:pt x="584" y="1298"/>
                    <a:pt x="584" y="1382"/>
                  </a:cubicBezTo>
                  <a:cubicBezTo>
                    <a:pt x="584" y="1477"/>
                    <a:pt x="668" y="1548"/>
                    <a:pt x="751" y="1548"/>
                  </a:cubicBezTo>
                  <a:lnTo>
                    <a:pt x="1977" y="1548"/>
                  </a:lnTo>
                  <a:cubicBezTo>
                    <a:pt x="2061" y="1548"/>
                    <a:pt x="2144" y="1477"/>
                    <a:pt x="2144" y="1382"/>
                  </a:cubicBezTo>
                  <a:cubicBezTo>
                    <a:pt x="2156" y="620"/>
                    <a:pt x="1525" y="0"/>
                    <a:pt x="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327;p65">
              <a:extLst>
                <a:ext uri="{FF2B5EF4-FFF2-40B4-BE49-F238E27FC236}">
                  <a16:creationId xmlns:a16="http://schemas.microsoft.com/office/drawing/2014/main" id="{8E1D77CF-BFEA-67BB-6950-E6C2A04FE78B}"/>
                </a:ext>
              </a:extLst>
            </p:cNvPr>
            <p:cNvSpPr/>
            <p:nvPr/>
          </p:nvSpPr>
          <p:spPr>
            <a:xfrm>
              <a:off x="3775116" y="2618281"/>
              <a:ext cx="68625" cy="49305"/>
            </a:xfrm>
            <a:custGeom>
              <a:avLst/>
              <a:gdLst/>
              <a:ahLst/>
              <a:cxnLst/>
              <a:rect l="l" t="t" r="r" b="b"/>
              <a:pathLst>
                <a:path w="2156" h="1549" extrusionOk="0">
                  <a:moveTo>
                    <a:pt x="1381" y="0"/>
                  </a:moveTo>
                  <a:cubicBezTo>
                    <a:pt x="631" y="0"/>
                    <a:pt x="0" y="620"/>
                    <a:pt x="0" y="1382"/>
                  </a:cubicBezTo>
                  <a:cubicBezTo>
                    <a:pt x="0" y="1477"/>
                    <a:pt x="71" y="1548"/>
                    <a:pt x="167" y="1548"/>
                  </a:cubicBezTo>
                  <a:lnTo>
                    <a:pt x="1405" y="1548"/>
                  </a:lnTo>
                  <a:cubicBezTo>
                    <a:pt x="1488" y="1548"/>
                    <a:pt x="1560" y="1477"/>
                    <a:pt x="1560" y="1382"/>
                  </a:cubicBezTo>
                  <a:cubicBezTo>
                    <a:pt x="1560" y="1298"/>
                    <a:pt x="1500" y="1215"/>
                    <a:pt x="1417" y="1215"/>
                  </a:cubicBezTo>
                  <a:lnTo>
                    <a:pt x="357" y="1215"/>
                  </a:lnTo>
                  <a:cubicBezTo>
                    <a:pt x="429" y="715"/>
                    <a:pt x="881" y="346"/>
                    <a:pt x="1405" y="346"/>
                  </a:cubicBezTo>
                  <a:cubicBezTo>
                    <a:pt x="1584" y="346"/>
                    <a:pt x="1738" y="381"/>
                    <a:pt x="1893" y="465"/>
                  </a:cubicBezTo>
                  <a:cubicBezTo>
                    <a:pt x="1914" y="475"/>
                    <a:pt x="1938" y="481"/>
                    <a:pt x="1962" y="481"/>
                  </a:cubicBezTo>
                  <a:cubicBezTo>
                    <a:pt x="2022" y="481"/>
                    <a:pt x="2086" y="449"/>
                    <a:pt x="2119" y="381"/>
                  </a:cubicBezTo>
                  <a:cubicBezTo>
                    <a:pt x="2155" y="310"/>
                    <a:pt x="2131" y="203"/>
                    <a:pt x="2036" y="167"/>
                  </a:cubicBezTo>
                  <a:cubicBezTo>
                    <a:pt x="1846" y="60"/>
                    <a:pt x="1607" y="0"/>
                    <a:pt x="1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328;p65">
              <a:extLst>
                <a:ext uri="{FF2B5EF4-FFF2-40B4-BE49-F238E27FC236}">
                  <a16:creationId xmlns:a16="http://schemas.microsoft.com/office/drawing/2014/main" id="{50CAC54B-C3F6-C49E-F598-DA589768487A}"/>
                </a:ext>
              </a:extLst>
            </p:cNvPr>
            <p:cNvSpPr/>
            <p:nvPr/>
          </p:nvSpPr>
          <p:spPr>
            <a:xfrm>
              <a:off x="3793291" y="2554239"/>
              <a:ext cx="53092" cy="53092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34"/>
                  </a:moveTo>
                  <a:cubicBezTo>
                    <a:pt x="1108" y="334"/>
                    <a:pt x="1334" y="548"/>
                    <a:pt x="1334" y="834"/>
                  </a:cubicBezTo>
                  <a:cubicBezTo>
                    <a:pt x="1334" y="1119"/>
                    <a:pt x="1108" y="1346"/>
                    <a:pt x="834" y="1346"/>
                  </a:cubicBezTo>
                  <a:cubicBezTo>
                    <a:pt x="548" y="1346"/>
                    <a:pt x="322" y="1119"/>
                    <a:pt x="322" y="834"/>
                  </a:cubicBezTo>
                  <a:cubicBezTo>
                    <a:pt x="322" y="548"/>
                    <a:pt x="560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70" y="0"/>
                    <a:pt x="1" y="369"/>
                    <a:pt x="1" y="834"/>
                  </a:cubicBezTo>
                  <a:cubicBezTo>
                    <a:pt x="1" y="1298"/>
                    <a:pt x="370" y="1667"/>
                    <a:pt x="834" y="1667"/>
                  </a:cubicBezTo>
                  <a:cubicBezTo>
                    <a:pt x="1286" y="1667"/>
                    <a:pt x="1667" y="1298"/>
                    <a:pt x="1667" y="834"/>
                  </a:cubicBezTo>
                  <a:cubicBezTo>
                    <a:pt x="1667" y="369"/>
                    <a:pt x="1286" y="0"/>
                    <a:pt x="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329;p65">
              <a:extLst>
                <a:ext uri="{FF2B5EF4-FFF2-40B4-BE49-F238E27FC236}">
                  <a16:creationId xmlns:a16="http://schemas.microsoft.com/office/drawing/2014/main" id="{637C88A9-DA3E-1D4B-B114-3E87739362C5}"/>
                </a:ext>
              </a:extLst>
            </p:cNvPr>
            <p:cNvSpPr/>
            <p:nvPr/>
          </p:nvSpPr>
          <p:spPr>
            <a:xfrm>
              <a:off x="3858097" y="2540584"/>
              <a:ext cx="69007" cy="69007"/>
            </a:xfrm>
            <a:custGeom>
              <a:avLst/>
              <a:gdLst/>
              <a:ahLst/>
              <a:cxnLst/>
              <a:rect l="l" t="t" r="r" b="b"/>
              <a:pathLst>
                <a:path w="2168" h="2168" extrusionOk="0">
                  <a:moveTo>
                    <a:pt x="1084" y="346"/>
                  </a:moveTo>
                  <a:cubicBezTo>
                    <a:pt x="1501" y="346"/>
                    <a:pt x="1834" y="667"/>
                    <a:pt x="1834" y="1084"/>
                  </a:cubicBezTo>
                  <a:cubicBezTo>
                    <a:pt x="1834" y="1501"/>
                    <a:pt x="1501" y="1834"/>
                    <a:pt x="1084" y="1834"/>
                  </a:cubicBezTo>
                  <a:cubicBezTo>
                    <a:pt x="667" y="1834"/>
                    <a:pt x="346" y="1501"/>
                    <a:pt x="346" y="1084"/>
                  </a:cubicBezTo>
                  <a:cubicBezTo>
                    <a:pt x="346" y="667"/>
                    <a:pt x="667" y="346"/>
                    <a:pt x="1084" y="346"/>
                  </a:cubicBezTo>
                  <a:close/>
                  <a:moveTo>
                    <a:pt x="1084" y="1"/>
                  </a:moveTo>
                  <a:cubicBezTo>
                    <a:pt x="489" y="1"/>
                    <a:pt x="1" y="489"/>
                    <a:pt x="1" y="1084"/>
                  </a:cubicBezTo>
                  <a:cubicBezTo>
                    <a:pt x="1" y="1679"/>
                    <a:pt x="489" y="2168"/>
                    <a:pt x="1084" y="2168"/>
                  </a:cubicBezTo>
                  <a:cubicBezTo>
                    <a:pt x="1679" y="2168"/>
                    <a:pt x="2167" y="1679"/>
                    <a:pt x="2167" y="1084"/>
                  </a:cubicBezTo>
                  <a:cubicBezTo>
                    <a:pt x="2167" y="489"/>
                    <a:pt x="1679" y="1"/>
                    <a:pt x="1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330;p65">
              <a:extLst>
                <a:ext uri="{FF2B5EF4-FFF2-40B4-BE49-F238E27FC236}">
                  <a16:creationId xmlns:a16="http://schemas.microsoft.com/office/drawing/2014/main" id="{813A7E7E-FC83-01BE-4509-99DDFD7BE9B9}"/>
                </a:ext>
              </a:extLst>
            </p:cNvPr>
            <p:cNvSpPr/>
            <p:nvPr/>
          </p:nvSpPr>
          <p:spPr>
            <a:xfrm>
              <a:off x="3834224" y="2620159"/>
              <a:ext cx="116752" cy="63342"/>
            </a:xfrm>
            <a:custGeom>
              <a:avLst/>
              <a:gdLst/>
              <a:ahLst/>
              <a:cxnLst/>
              <a:rect l="l" t="t" r="r" b="b"/>
              <a:pathLst>
                <a:path w="3668" h="1990" extrusionOk="0">
                  <a:moveTo>
                    <a:pt x="1834" y="322"/>
                  </a:moveTo>
                  <a:cubicBezTo>
                    <a:pt x="2596" y="322"/>
                    <a:pt x="3239" y="906"/>
                    <a:pt x="3310" y="1656"/>
                  </a:cubicBezTo>
                  <a:lnTo>
                    <a:pt x="358" y="1656"/>
                  </a:lnTo>
                  <a:cubicBezTo>
                    <a:pt x="453" y="906"/>
                    <a:pt x="1072" y="322"/>
                    <a:pt x="1834" y="322"/>
                  </a:cubicBezTo>
                  <a:close/>
                  <a:moveTo>
                    <a:pt x="1834" y="1"/>
                  </a:moveTo>
                  <a:cubicBezTo>
                    <a:pt x="822" y="1"/>
                    <a:pt x="0" y="823"/>
                    <a:pt x="0" y="1835"/>
                  </a:cubicBezTo>
                  <a:cubicBezTo>
                    <a:pt x="0" y="1918"/>
                    <a:pt x="84" y="1989"/>
                    <a:pt x="167" y="1989"/>
                  </a:cubicBezTo>
                  <a:lnTo>
                    <a:pt x="3489" y="1989"/>
                  </a:lnTo>
                  <a:cubicBezTo>
                    <a:pt x="3572" y="1989"/>
                    <a:pt x="3656" y="1918"/>
                    <a:pt x="3656" y="1835"/>
                  </a:cubicBezTo>
                  <a:cubicBezTo>
                    <a:pt x="3668" y="823"/>
                    <a:pt x="2846" y="1"/>
                    <a:pt x="1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331;p65">
              <a:extLst>
                <a:ext uri="{FF2B5EF4-FFF2-40B4-BE49-F238E27FC236}">
                  <a16:creationId xmlns:a16="http://schemas.microsoft.com/office/drawing/2014/main" id="{119C2228-EDE6-1613-A6A3-8B55BBBAA6E7}"/>
                </a:ext>
              </a:extLst>
            </p:cNvPr>
            <p:cNvSpPr/>
            <p:nvPr/>
          </p:nvSpPr>
          <p:spPr>
            <a:xfrm>
              <a:off x="3725461" y="2444712"/>
              <a:ext cx="334279" cy="334661"/>
            </a:xfrm>
            <a:custGeom>
              <a:avLst/>
              <a:gdLst/>
              <a:ahLst/>
              <a:cxnLst/>
              <a:rect l="l" t="t" r="r" b="b"/>
              <a:pathLst>
                <a:path w="10502" h="10514" extrusionOk="0">
                  <a:moveTo>
                    <a:pt x="5418" y="905"/>
                  </a:moveTo>
                  <a:cubicBezTo>
                    <a:pt x="7680" y="1001"/>
                    <a:pt x="9513" y="2834"/>
                    <a:pt x="9597" y="5096"/>
                  </a:cubicBezTo>
                  <a:lnTo>
                    <a:pt x="9192" y="5096"/>
                  </a:lnTo>
                  <a:cubicBezTo>
                    <a:pt x="9109" y="5096"/>
                    <a:pt x="9037" y="5168"/>
                    <a:pt x="9037" y="5263"/>
                  </a:cubicBezTo>
                  <a:cubicBezTo>
                    <a:pt x="9037" y="5346"/>
                    <a:pt x="9109" y="5418"/>
                    <a:pt x="9192" y="5418"/>
                  </a:cubicBezTo>
                  <a:lnTo>
                    <a:pt x="9597" y="5418"/>
                  </a:lnTo>
                  <a:cubicBezTo>
                    <a:pt x="9513" y="7704"/>
                    <a:pt x="7692" y="9525"/>
                    <a:pt x="5418" y="9609"/>
                  </a:cubicBezTo>
                  <a:lnTo>
                    <a:pt x="5418" y="9204"/>
                  </a:lnTo>
                  <a:cubicBezTo>
                    <a:pt x="5418" y="9109"/>
                    <a:pt x="5346" y="9037"/>
                    <a:pt x="5251" y="9037"/>
                  </a:cubicBezTo>
                  <a:cubicBezTo>
                    <a:pt x="5168" y="9037"/>
                    <a:pt x="5084" y="9109"/>
                    <a:pt x="5084" y="9204"/>
                  </a:cubicBezTo>
                  <a:lnTo>
                    <a:pt x="5084" y="9609"/>
                  </a:lnTo>
                  <a:cubicBezTo>
                    <a:pt x="2822" y="9513"/>
                    <a:pt x="1000" y="7680"/>
                    <a:pt x="905" y="5418"/>
                  </a:cubicBezTo>
                  <a:lnTo>
                    <a:pt x="1310" y="5418"/>
                  </a:lnTo>
                  <a:cubicBezTo>
                    <a:pt x="1393" y="5418"/>
                    <a:pt x="1477" y="5346"/>
                    <a:pt x="1477" y="5263"/>
                  </a:cubicBezTo>
                  <a:cubicBezTo>
                    <a:pt x="1477" y="5168"/>
                    <a:pt x="1393" y="5096"/>
                    <a:pt x="1310" y="5096"/>
                  </a:cubicBezTo>
                  <a:lnTo>
                    <a:pt x="905" y="5096"/>
                  </a:lnTo>
                  <a:cubicBezTo>
                    <a:pt x="1000" y="2834"/>
                    <a:pt x="2822" y="1001"/>
                    <a:pt x="5084" y="905"/>
                  </a:cubicBezTo>
                  <a:lnTo>
                    <a:pt x="5084" y="1310"/>
                  </a:lnTo>
                  <a:cubicBezTo>
                    <a:pt x="5084" y="1405"/>
                    <a:pt x="5168" y="1477"/>
                    <a:pt x="5251" y="1477"/>
                  </a:cubicBezTo>
                  <a:cubicBezTo>
                    <a:pt x="5346" y="1477"/>
                    <a:pt x="5418" y="1405"/>
                    <a:pt x="5418" y="1310"/>
                  </a:cubicBezTo>
                  <a:lnTo>
                    <a:pt x="5418" y="905"/>
                  </a:lnTo>
                  <a:close/>
                  <a:moveTo>
                    <a:pt x="5251" y="0"/>
                  </a:moveTo>
                  <a:cubicBezTo>
                    <a:pt x="5168" y="0"/>
                    <a:pt x="5084" y="84"/>
                    <a:pt x="5084" y="167"/>
                  </a:cubicBezTo>
                  <a:lnTo>
                    <a:pt x="5084" y="572"/>
                  </a:lnTo>
                  <a:cubicBezTo>
                    <a:pt x="2632" y="655"/>
                    <a:pt x="655" y="2644"/>
                    <a:pt x="560" y="5096"/>
                  </a:cubicBezTo>
                  <a:lnTo>
                    <a:pt x="167" y="5096"/>
                  </a:lnTo>
                  <a:cubicBezTo>
                    <a:pt x="72" y="5096"/>
                    <a:pt x="0" y="5168"/>
                    <a:pt x="0" y="5263"/>
                  </a:cubicBezTo>
                  <a:cubicBezTo>
                    <a:pt x="0" y="5346"/>
                    <a:pt x="72" y="5418"/>
                    <a:pt x="167" y="5418"/>
                  </a:cubicBezTo>
                  <a:lnTo>
                    <a:pt x="560" y="5418"/>
                  </a:lnTo>
                  <a:cubicBezTo>
                    <a:pt x="655" y="7882"/>
                    <a:pt x="2632" y="9859"/>
                    <a:pt x="5084" y="9942"/>
                  </a:cubicBezTo>
                  <a:lnTo>
                    <a:pt x="5084" y="10347"/>
                  </a:lnTo>
                  <a:cubicBezTo>
                    <a:pt x="5084" y="10442"/>
                    <a:pt x="5168" y="10514"/>
                    <a:pt x="5251" y="10514"/>
                  </a:cubicBezTo>
                  <a:cubicBezTo>
                    <a:pt x="5346" y="10514"/>
                    <a:pt x="5418" y="10442"/>
                    <a:pt x="5418" y="10347"/>
                  </a:cubicBezTo>
                  <a:lnTo>
                    <a:pt x="5418" y="9942"/>
                  </a:lnTo>
                  <a:cubicBezTo>
                    <a:pt x="7870" y="9859"/>
                    <a:pt x="9847" y="7882"/>
                    <a:pt x="9942" y="5418"/>
                  </a:cubicBezTo>
                  <a:lnTo>
                    <a:pt x="10347" y="5418"/>
                  </a:lnTo>
                  <a:cubicBezTo>
                    <a:pt x="10430" y="5418"/>
                    <a:pt x="10502" y="5346"/>
                    <a:pt x="10502" y="5263"/>
                  </a:cubicBezTo>
                  <a:cubicBezTo>
                    <a:pt x="10502" y="5168"/>
                    <a:pt x="10442" y="5096"/>
                    <a:pt x="10347" y="5096"/>
                  </a:cubicBezTo>
                  <a:lnTo>
                    <a:pt x="9942" y="5096"/>
                  </a:lnTo>
                  <a:cubicBezTo>
                    <a:pt x="9847" y="2644"/>
                    <a:pt x="7870" y="655"/>
                    <a:pt x="5418" y="572"/>
                  </a:cubicBezTo>
                  <a:lnTo>
                    <a:pt x="5418" y="167"/>
                  </a:lnTo>
                  <a:cubicBezTo>
                    <a:pt x="5418" y="84"/>
                    <a:pt x="5346" y="0"/>
                    <a:pt x="5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923;p61">
            <a:extLst>
              <a:ext uri="{FF2B5EF4-FFF2-40B4-BE49-F238E27FC236}">
                <a16:creationId xmlns:a16="http://schemas.microsoft.com/office/drawing/2014/main" id="{B816C34C-E849-C5F6-40C6-AF10F0BAC98F}"/>
              </a:ext>
            </a:extLst>
          </p:cNvPr>
          <p:cNvGrpSpPr/>
          <p:nvPr/>
        </p:nvGrpSpPr>
        <p:grpSpPr>
          <a:xfrm>
            <a:off x="6037676" y="808254"/>
            <a:ext cx="327823" cy="357009"/>
            <a:chOff x="6675256" y="1516169"/>
            <a:chExt cx="327823" cy="357009"/>
          </a:xfrm>
          <a:solidFill>
            <a:schemeClr val="lt1"/>
          </a:solidFill>
        </p:grpSpPr>
        <p:sp>
          <p:nvSpPr>
            <p:cNvPr id="44" name="Google Shape;4924;p61">
              <a:extLst>
                <a:ext uri="{FF2B5EF4-FFF2-40B4-BE49-F238E27FC236}">
                  <a16:creationId xmlns:a16="http://schemas.microsoft.com/office/drawing/2014/main" id="{C2A380CF-5336-97A0-3551-B7C9ECE47445}"/>
                </a:ext>
              </a:extLst>
            </p:cNvPr>
            <p:cNvSpPr/>
            <p:nvPr/>
          </p:nvSpPr>
          <p:spPr>
            <a:xfrm>
              <a:off x="6675256" y="1516169"/>
              <a:ext cx="111078" cy="188737"/>
            </a:xfrm>
            <a:custGeom>
              <a:avLst/>
              <a:gdLst/>
              <a:ahLst/>
              <a:cxnLst/>
              <a:rect l="l" t="t" r="r" b="b"/>
              <a:pathLst>
                <a:path w="3490" h="5930" extrusionOk="0">
                  <a:moveTo>
                    <a:pt x="1703" y="334"/>
                  </a:moveTo>
                  <a:cubicBezTo>
                    <a:pt x="2001" y="334"/>
                    <a:pt x="2239" y="548"/>
                    <a:pt x="2239" y="786"/>
                  </a:cubicBezTo>
                  <a:lnTo>
                    <a:pt x="2239" y="810"/>
                  </a:lnTo>
                  <a:cubicBezTo>
                    <a:pt x="2072" y="739"/>
                    <a:pt x="1894" y="715"/>
                    <a:pt x="1703" y="715"/>
                  </a:cubicBezTo>
                  <a:cubicBezTo>
                    <a:pt x="1513" y="715"/>
                    <a:pt x="1334" y="751"/>
                    <a:pt x="1168" y="810"/>
                  </a:cubicBezTo>
                  <a:lnTo>
                    <a:pt x="1168" y="786"/>
                  </a:lnTo>
                  <a:cubicBezTo>
                    <a:pt x="1168" y="536"/>
                    <a:pt x="1406" y="334"/>
                    <a:pt x="1703" y="334"/>
                  </a:cubicBezTo>
                  <a:close/>
                  <a:moveTo>
                    <a:pt x="1680" y="1037"/>
                  </a:moveTo>
                  <a:cubicBezTo>
                    <a:pt x="2263" y="1037"/>
                    <a:pt x="2739" y="1513"/>
                    <a:pt x="2739" y="2096"/>
                  </a:cubicBezTo>
                  <a:cubicBezTo>
                    <a:pt x="2739" y="2215"/>
                    <a:pt x="2727" y="2322"/>
                    <a:pt x="2680" y="2418"/>
                  </a:cubicBezTo>
                  <a:cubicBezTo>
                    <a:pt x="2215" y="1941"/>
                    <a:pt x="1406" y="1763"/>
                    <a:pt x="1358" y="1751"/>
                  </a:cubicBezTo>
                  <a:cubicBezTo>
                    <a:pt x="1346" y="1748"/>
                    <a:pt x="1334" y="1746"/>
                    <a:pt x="1321" y="1746"/>
                  </a:cubicBezTo>
                  <a:cubicBezTo>
                    <a:pt x="1283" y="1746"/>
                    <a:pt x="1245" y="1760"/>
                    <a:pt x="1227" y="1787"/>
                  </a:cubicBezTo>
                  <a:cubicBezTo>
                    <a:pt x="1179" y="1810"/>
                    <a:pt x="1168" y="1858"/>
                    <a:pt x="1168" y="1918"/>
                  </a:cubicBezTo>
                  <a:cubicBezTo>
                    <a:pt x="1168" y="1929"/>
                    <a:pt x="1144" y="2037"/>
                    <a:pt x="1025" y="2156"/>
                  </a:cubicBezTo>
                  <a:cubicBezTo>
                    <a:pt x="965" y="2215"/>
                    <a:pt x="965" y="2322"/>
                    <a:pt x="1025" y="2394"/>
                  </a:cubicBezTo>
                  <a:cubicBezTo>
                    <a:pt x="1053" y="2428"/>
                    <a:pt x="1092" y="2443"/>
                    <a:pt x="1133" y="2443"/>
                  </a:cubicBezTo>
                  <a:cubicBezTo>
                    <a:pt x="1178" y="2443"/>
                    <a:pt x="1225" y="2425"/>
                    <a:pt x="1263" y="2394"/>
                  </a:cubicBezTo>
                  <a:cubicBezTo>
                    <a:pt x="1358" y="2299"/>
                    <a:pt x="1418" y="2215"/>
                    <a:pt x="1441" y="2120"/>
                  </a:cubicBezTo>
                  <a:cubicBezTo>
                    <a:pt x="1727" y="2215"/>
                    <a:pt x="2299" y="2406"/>
                    <a:pt x="2549" y="2775"/>
                  </a:cubicBezTo>
                  <a:cubicBezTo>
                    <a:pt x="2501" y="3192"/>
                    <a:pt x="2132" y="3513"/>
                    <a:pt x="1703" y="3513"/>
                  </a:cubicBezTo>
                  <a:cubicBezTo>
                    <a:pt x="1239" y="3513"/>
                    <a:pt x="870" y="3168"/>
                    <a:pt x="822" y="2715"/>
                  </a:cubicBezTo>
                  <a:cubicBezTo>
                    <a:pt x="822" y="2691"/>
                    <a:pt x="810" y="2680"/>
                    <a:pt x="787" y="2644"/>
                  </a:cubicBezTo>
                  <a:cubicBezTo>
                    <a:pt x="691" y="2477"/>
                    <a:pt x="632" y="2287"/>
                    <a:pt x="632" y="2096"/>
                  </a:cubicBezTo>
                  <a:cubicBezTo>
                    <a:pt x="632" y="1513"/>
                    <a:pt x="1108" y="1037"/>
                    <a:pt x="1680" y="1037"/>
                  </a:cubicBezTo>
                  <a:close/>
                  <a:moveTo>
                    <a:pt x="2061" y="3775"/>
                  </a:moveTo>
                  <a:lnTo>
                    <a:pt x="2061" y="3954"/>
                  </a:lnTo>
                  <a:cubicBezTo>
                    <a:pt x="2061" y="4013"/>
                    <a:pt x="2072" y="4073"/>
                    <a:pt x="2108" y="4120"/>
                  </a:cubicBezTo>
                  <a:lnTo>
                    <a:pt x="1703" y="4501"/>
                  </a:lnTo>
                  <a:lnTo>
                    <a:pt x="1299" y="4120"/>
                  </a:lnTo>
                  <a:cubicBezTo>
                    <a:pt x="1334" y="4073"/>
                    <a:pt x="1346" y="4013"/>
                    <a:pt x="1346" y="3954"/>
                  </a:cubicBezTo>
                  <a:lnTo>
                    <a:pt x="1346" y="3775"/>
                  </a:lnTo>
                  <a:cubicBezTo>
                    <a:pt x="1465" y="3799"/>
                    <a:pt x="1584" y="3834"/>
                    <a:pt x="1703" y="3834"/>
                  </a:cubicBezTo>
                  <a:cubicBezTo>
                    <a:pt x="1822" y="3834"/>
                    <a:pt x="1953" y="3823"/>
                    <a:pt x="2061" y="3775"/>
                  </a:cubicBezTo>
                  <a:close/>
                  <a:moveTo>
                    <a:pt x="1727" y="1"/>
                  </a:moveTo>
                  <a:cubicBezTo>
                    <a:pt x="1251" y="1"/>
                    <a:pt x="870" y="334"/>
                    <a:pt x="870" y="775"/>
                  </a:cubicBezTo>
                  <a:cubicBezTo>
                    <a:pt x="870" y="846"/>
                    <a:pt x="882" y="906"/>
                    <a:pt x="894" y="977"/>
                  </a:cubicBezTo>
                  <a:cubicBezTo>
                    <a:pt x="560" y="1227"/>
                    <a:pt x="346" y="1632"/>
                    <a:pt x="346" y="2096"/>
                  </a:cubicBezTo>
                  <a:cubicBezTo>
                    <a:pt x="346" y="2334"/>
                    <a:pt x="406" y="2572"/>
                    <a:pt x="537" y="2799"/>
                  </a:cubicBezTo>
                  <a:cubicBezTo>
                    <a:pt x="584" y="3132"/>
                    <a:pt x="775" y="3430"/>
                    <a:pt x="1060" y="3632"/>
                  </a:cubicBezTo>
                  <a:lnTo>
                    <a:pt x="1060" y="3954"/>
                  </a:lnTo>
                  <a:lnTo>
                    <a:pt x="1060" y="3965"/>
                  </a:lnTo>
                  <a:lnTo>
                    <a:pt x="394" y="4299"/>
                  </a:lnTo>
                  <a:cubicBezTo>
                    <a:pt x="156" y="4418"/>
                    <a:pt x="1" y="4656"/>
                    <a:pt x="1" y="4906"/>
                  </a:cubicBezTo>
                  <a:lnTo>
                    <a:pt x="1" y="5775"/>
                  </a:lnTo>
                  <a:cubicBezTo>
                    <a:pt x="1" y="5859"/>
                    <a:pt x="84" y="5930"/>
                    <a:pt x="167" y="5930"/>
                  </a:cubicBezTo>
                  <a:cubicBezTo>
                    <a:pt x="263" y="5930"/>
                    <a:pt x="334" y="5859"/>
                    <a:pt x="334" y="5775"/>
                  </a:cubicBezTo>
                  <a:lnTo>
                    <a:pt x="334" y="4906"/>
                  </a:lnTo>
                  <a:cubicBezTo>
                    <a:pt x="334" y="4775"/>
                    <a:pt x="406" y="4644"/>
                    <a:pt x="525" y="4585"/>
                  </a:cubicBezTo>
                  <a:lnTo>
                    <a:pt x="1072" y="4311"/>
                  </a:lnTo>
                  <a:lnTo>
                    <a:pt x="1584" y="4787"/>
                  </a:lnTo>
                  <a:lnTo>
                    <a:pt x="1584" y="5775"/>
                  </a:lnTo>
                  <a:cubicBezTo>
                    <a:pt x="1584" y="5859"/>
                    <a:pt x="1656" y="5930"/>
                    <a:pt x="1751" y="5930"/>
                  </a:cubicBezTo>
                  <a:cubicBezTo>
                    <a:pt x="1834" y="5930"/>
                    <a:pt x="1906" y="5859"/>
                    <a:pt x="1906" y="5775"/>
                  </a:cubicBezTo>
                  <a:lnTo>
                    <a:pt x="1906" y="4787"/>
                  </a:lnTo>
                  <a:lnTo>
                    <a:pt x="2418" y="4311"/>
                  </a:lnTo>
                  <a:lnTo>
                    <a:pt x="2965" y="4585"/>
                  </a:lnTo>
                  <a:cubicBezTo>
                    <a:pt x="3084" y="4644"/>
                    <a:pt x="3156" y="4763"/>
                    <a:pt x="3156" y="4906"/>
                  </a:cubicBezTo>
                  <a:lnTo>
                    <a:pt x="3156" y="5775"/>
                  </a:lnTo>
                  <a:cubicBezTo>
                    <a:pt x="3156" y="5859"/>
                    <a:pt x="3239" y="5930"/>
                    <a:pt x="3323" y="5930"/>
                  </a:cubicBezTo>
                  <a:cubicBezTo>
                    <a:pt x="3406" y="5930"/>
                    <a:pt x="3489" y="5859"/>
                    <a:pt x="3489" y="5775"/>
                  </a:cubicBezTo>
                  <a:lnTo>
                    <a:pt x="3489" y="4906"/>
                  </a:lnTo>
                  <a:cubicBezTo>
                    <a:pt x="3442" y="4656"/>
                    <a:pt x="3299" y="4418"/>
                    <a:pt x="3073" y="4299"/>
                  </a:cubicBezTo>
                  <a:lnTo>
                    <a:pt x="2406" y="3965"/>
                  </a:lnTo>
                  <a:lnTo>
                    <a:pt x="2406" y="3954"/>
                  </a:lnTo>
                  <a:lnTo>
                    <a:pt x="2406" y="3632"/>
                  </a:lnTo>
                  <a:cubicBezTo>
                    <a:pt x="2668" y="3430"/>
                    <a:pt x="2858" y="3132"/>
                    <a:pt x="2918" y="2799"/>
                  </a:cubicBezTo>
                  <a:cubicBezTo>
                    <a:pt x="3037" y="2584"/>
                    <a:pt x="3120" y="2346"/>
                    <a:pt x="3120" y="2096"/>
                  </a:cubicBezTo>
                  <a:cubicBezTo>
                    <a:pt x="3120" y="1632"/>
                    <a:pt x="2894" y="1227"/>
                    <a:pt x="2561" y="977"/>
                  </a:cubicBezTo>
                  <a:cubicBezTo>
                    <a:pt x="2573" y="917"/>
                    <a:pt x="2596" y="846"/>
                    <a:pt x="2596" y="775"/>
                  </a:cubicBezTo>
                  <a:cubicBezTo>
                    <a:pt x="2596" y="334"/>
                    <a:pt x="2203" y="1"/>
                    <a:pt x="1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925;p61">
              <a:extLst>
                <a:ext uri="{FF2B5EF4-FFF2-40B4-BE49-F238E27FC236}">
                  <a16:creationId xmlns:a16="http://schemas.microsoft.com/office/drawing/2014/main" id="{8DFE45FB-A1F6-09F9-9A71-25FF1446544A}"/>
                </a:ext>
              </a:extLst>
            </p:cNvPr>
            <p:cNvSpPr/>
            <p:nvPr/>
          </p:nvSpPr>
          <p:spPr>
            <a:xfrm>
              <a:off x="6696103" y="1679507"/>
              <a:ext cx="10630" cy="26162"/>
            </a:xfrm>
            <a:custGeom>
              <a:avLst/>
              <a:gdLst/>
              <a:ahLst/>
              <a:cxnLst/>
              <a:rect l="l" t="t" r="r" b="b"/>
              <a:pathLst>
                <a:path w="334" h="822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655"/>
                  </a:lnTo>
                  <a:cubicBezTo>
                    <a:pt x="1" y="738"/>
                    <a:pt x="84" y="822"/>
                    <a:pt x="167" y="822"/>
                  </a:cubicBezTo>
                  <a:cubicBezTo>
                    <a:pt x="263" y="822"/>
                    <a:pt x="334" y="738"/>
                    <a:pt x="334" y="655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926;p61">
              <a:extLst>
                <a:ext uri="{FF2B5EF4-FFF2-40B4-BE49-F238E27FC236}">
                  <a16:creationId xmlns:a16="http://schemas.microsoft.com/office/drawing/2014/main" id="{49ACA6F7-35AD-00ED-B7F9-A57CF9E36538}"/>
                </a:ext>
              </a:extLst>
            </p:cNvPr>
            <p:cNvSpPr/>
            <p:nvPr/>
          </p:nvSpPr>
          <p:spPr>
            <a:xfrm>
              <a:off x="6752183" y="1679507"/>
              <a:ext cx="10280" cy="26162"/>
            </a:xfrm>
            <a:custGeom>
              <a:avLst/>
              <a:gdLst/>
              <a:ahLst/>
              <a:cxnLst/>
              <a:rect l="l" t="t" r="r" b="b"/>
              <a:pathLst>
                <a:path w="323" h="8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655"/>
                  </a:lnTo>
                  <a:cubicBezTo>
                    <a:pt x="1" y="738"/>
                    <a:pt x="72" y="822"/>
                    <a:pt x="167" y="822"/>
                  </a:cubicBezTo>
                  <a:cubicBezTo>
                    <a:pt x="251" y="822"/>
                    <a:pt x="322" y="738"/>
                    <a:pt x="322" y="655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927;p61">
              <a:extLst>
                <a:ext uri="{FF2B5EF4-FFF2-40B4-BE49-F238E27FC236}">
                  <a16:creationId xmlns:a16="http://schemas.microsoft.com/office/drawing/2014/main" id="{0BEDC875-CC12-8B73-28BC-3E33975F0472}"/>
                </a:ext>
              </a:extLst>
            </p:cNvPr>
            <p:cNvSpPr/>
            <p:nvPr/>
          </p:nvSpPr>
          <p:spPr>
            <a:xfrm>
              <a:off x="6919310" y="1734060"/>
              <a:ext cx="45131" cy="15946"/>
            </a:xfrm>
            <a:custGeom>
              <a:avLst/>
              <a:gdLst/>
              <a:ahLst/>
              <a:cxnLst/>
              <a:rect l="l" t="t" r="r" b="b"/>
              <a:pathLst>
                <a:path w="1418" h="501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67" y="322"/>
                  </a:cubicBezTo>
                  <a:cubicBezTo>
                    <a:pt x="346" y="322"/>
                    <a:pt x="881" y="358"/>
                    <a:pt x="1143" y="489"/>
                  </a:cubicBezTo>
                  <a:cubicBezTo>
                    <a:pt x="1179" y="501"/>
                    <a:pt x="1191" y="501"/>
                    <a:pt x="1227" y="501"/>
                  </a:cubicBezTo>
                  <a:cubicBezTo>
                    <a:pt x="1286" y="501"/>
                    <a:pt x="1346" y="477"/>
                    <a:pt x="1370" y="417"/>
                  </a:cubicBezTo>
                  <a:cubicBezTo>
                    <a:pt x="1417" y="334"/>
                    <a:pt x="1382" y="239"/>
                    <a:pt x="1298" y="191"/>
                  </a:cubicBezTo>
                  <a:cubicBezTo>
                    <a:pt x="905" y="1"/>
                    <a:pt x="19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928;p61">
              <a:extLst>
                <a:ext uri="{FF2B5EF4-FFF2-40B4-BE49-F238E27FC236}">
                  <a16:creationId xmlns:a16="http://schemas.microsoft.com/office/drawing/2014/main" id="{5898A62F-61F6-34F9-CCE3-985BC7528EB9}"/>
                </a:ext>
              </a:extLst>
            </p:cNvPr>
            <p:cNvSpPr/>
            <p:nvPr/>
          </p:nvSpPr>
          <p:spPr>
            <a:xfrm>
              <a:off x="6879907" y="1706020"/>
              <a:ext cx="123172" cy="167158"/>
            </a:xfrm>
            <a:custGeom>
              <a:avLst/>
              <a:gdLst/>
              <a:ahLst/>
              <a:cxnLst/>
              <a:rect l="l" t="t" r="r" b="b"/>
              <a:pathLst>
                <a:path w="3870" h="5252" extrusionOk="0">
                  <a:moveTo>
                    <a:pt x="3001" y="310"/>
                  </a:moveTo>
                  <a:lnTo>
                    <a:pt x="3001" y="989"/>
                  </a:lnTo>
                  <a:cubicBezTo>
                    <a:pt x="3001" y="1096"/>
                    <a:pt x="2965" y="1215"/>
                    <a:pt x="2917" y="1310"/>
                  </a:cubicBezTo>
                  <a:lnTo>
                    <a:pt x="2834" y="1477"/>
                  </a:lnTo>
                  <a:cubicBezTo>
                    <a:pt x="2822" y="1501"/>
                    <a:pt x="2822" y="1513"/>
                    <a:pt x="2822" y="1549"/>
                  </a:cubicBezTo>
                  <a:lnTo>
                    <a:pt x="2822" y="1906"/>
                  </a:lnTo>
                  <a:cubicBezTo>
                    <a:pt x="2822" y="2144"/>
                    <a:pt x="2727" y="2370"/>
                    <a:pt x="2548" y="2537"/>
                  </a:cubicBezTo>
                  <a:cubicBezTo>
                    <a:pt x="2381" y="2727"/>
                    <a:pt x="2167" y="2811"/>
                    <a:pt x="1905" y="2811"/>
                  </a:cubicBezTo>
                  <a:cubicBezTo>
                    <a:pt x="1429" y="2799"/>
                    <a:pt x="1048" y="2382"/>
                    <a:pt x="1048" y="1870"/>
                  </a:cubicBezTo>
                  <a:lnTo>
                    <a:pt x="1048" y="1560"/>
                  </a:lnTo>
                  <a:cubicBezTo>
                    <a:pt x="1048" y="1525"/>
                    <a:pt x="1048" y="1513"/>
                    <a:pt x="1036" y="1489"/>
                  </a:cubicBezTo>
                  <a:lnTo>
                    <a:pt x="929" y="1275"/>
                  </a:lnTo>
                  <a:cubicBezTo>
                    <a:pt x="893" y="1203"/>
                    <a:pt x="869" y="1108"/>
                    <a:pt x="869" y="1037"/>
                  </a:cubicBezTo>
                  <a:lnTo>
                    <a:pt x="869" y="1025"/>
                  </a:lnTo>
                  <a:cubicBezTo>
                    <a:pt x="869" y="632"/>
                    <a:pt x="1179" y="310"/>
                    <a:pt x="1584" y="310"/>
                  </a:cubicBezTo>
                  <a:close/>
                  <a:moveTo>
                    <a:pt x="2310" y="3084"/>
                  </a:moveTo>
                  <a:cubicBezTo>
                    <a:pt x="2310" y="3120"/>
                    <a:pt x="2322" y="3180"/>
                    <a:pt x="2346" y="3227"/>
                  </a:cubicBezTo>
                  <a:lnTo>
                    <a:pt x="2191" y="3358"/>
                  </a:lnTo>
                  <a:cubicBezTo>
                    <a:pt x="2119" y="3430"/>
                    <a:pt x="2024" y="3465"/>
                    <a:pt x="1941" y="3465"/>
                  </a:cubicBezTo>
                  <a:cubicBezTo>
                    <a:pt x="1846" y="3465"/>
                    <a:pt x="1750" y="3418"/>
                    <a:pt x="1679" y="3358"/>
                  </a:cubicBezTo>
                  <a:lnTo>
                    <a:pt x="1548" y="3227"/>
                  </a:lnTo>
                  <a:cubicBezTo>
                    <a:pt x="1560" y="3180"/>
                    <a:pt x="1584" y="3120"/>
                    <a:pt x="1584" y="3084"/>
                  </a:cubicBezTo>
                  <a:cubicBezTo>
                    <a:pt x="1679" y="3108"/>
                    <a:pt x="1786" y="3132"/>
                    <a:pt x="1905" y="3132"/>
                  </a:cubicBezTo>
                  <a:lnTo>
                    <a:pt x="1953" y="3132"/>
                  </a:lnTo>
                  <a:cubicBezTo>
                    <a:pt x="2072" y="3132"/>
                    <a:pt x="2203" y="3120"/>
                    <a:pt x="2310" y="3084"/>
                  </a:cubicBezTo>
                  <a:close/>
                  <a:moveTo>
                    <a:pt x="1584" y="1"/>
                  </a:moveTo>
                  <a:cubicBezTo>
                    <a:pt x="1000" y="1"/>
                    <a:pt x="536" y="465"/>
                    <a:pt x="536" y="1037"/>
                  </a:cubicBezTo>
                  <a:lnTo>
                    <a:pt x="536" y="1060"/>
                  </a:lnTo>
                  <a:cubicBezTo>
                    <a:pt x="536" y="1191"/>
                    <a:pt x="572" y="1322"/>
                    <a:pt x="631" y="1441"/>
                  </a:cubicBezTo>
                  <a:lnTo>
                    <a:pt x="715" y="1608"/>
                  </a:lnTo>
                  <a:lnTo>
                    <a:pt x="715" y="1870"/>
                  </a:lnTo>
                  <a:cubicBezTo>
                    <a:pt x="715" y="2311"/>
                    <a:pt x="929" y="2680"/>
                    <a:pt x="1238" y="2918"/>
                  </a:cubicBezTo>
                  <a:lnTo>
                    <a:pt x="1238" y="3061"/>
                  </a:lnTo>
                  <a:cubicBezTo>
                    <a:pt x="1238" y="3156"/>
                    <a:pt x="1179" y="3227"/>
                    <a:pt x="1107" y="3239"/>
                  </a:cubicBezTo>
                  <a:lnTo>
                    <a:pt x="512" y="3406"/>
                  </a:lnTo>
                  <a:cubicBezTo>
                    <a:pt x="214" y="3501"/>
                    <a:pt x="0" y="3763"/>
                    <a:pt x="0" y="4073"/>
                  </a:cubicBezTo>
                  <a:lnTo>
                    <a:pt x="0" y="5085"/>
                  </a:lnTo>
                  <a:cubicBezTo>
                    <a:pt x="0" y="5180"/>
                    <a:pt x="83" y="5251"/>
                    <a:pt x="167" y="5251"/>
                  </a:cubicBezTo>
                  <a:cubicBezTo>
                    <a:pt x="250" y="5251"/>
                    <a:pt x="334" y="5180"/>
                    <a:pt x="334" y="5085"/>
                  </a:cubicBezTo>
                  <a:lnTo>
                    <a:pt x="334" y="4073"/>
                  </a:lnTo>
                  <a:cubicBezTo>
                    <a:pt x="334" y="3918"/>
                    <a:pt x="429" y="3775"/>
                    <a:pt x="595" y="3739"/>
                  </a:cubicBezTo>
                  <a:lnTo>
                    <a:pt x="1191" y="3573"/>
                  </a:lnTo>
                  <a:cubicBezTo>
                    <a:pt x="1238" y="3561"/>
                    <a:pt x="1298" y="3525"/>
                    <a:pt x="1346" y="3513"/>
                  </a:cubicBezTo>
                  <a:lnTo>
                    <a:pt x="1441" y="3620"/>
                  </a:lnTo>
                  <a:cubicBezTo>
                    <a:pt x="1584" y="3751"/>
                    <a:pt x="1738" y="3823"/>
                    <a:pt x="1941" y="3823"/>
                  </a:cubicBezTo>
                  <a:cubicBezTo>
                    <a:pt x="2131" y="3823"/>
                    <a:pt x="2298" y="3751"/>
                    <a:pt x="2429" y="3620"/>
                  </a:cubicBezTo>
                  <a:lnTo>
                    <a:pt x="2536" y="3513"/>
                  </a:lnTo>
                  <a:cubicBezTo>
                    <a:pt x="2572" y="3537"/>
                    <a:pt x="2620" y="3561"/>
                    <a:pt x="2679" y="3573"/>
                  </a:cubicBezTo>
                  <a:lnTo>
                    <a:pt x="3274" y="3739"/>
                  </a:lnTo>
                  <a:cubicBezTo>
                    <a:pt x="3429" y="3775"/>
                    <a:pt x="3548" y="3930"/>
                    <a:pt x="3548" y="4073"/>
                  </a:cubicBezTo>
                  <a:lnTo>
                    <a:pt x="3548" y="5085"/>
                  </a:lnTo>
                  <a:cubicBezTo>
                    <a:pt x="3548" y="5180"/>
                    <a:pt x="3620" y="5251"/>
                    <a:pt x="3703" y="5251"/>
                  </a:cubicBezTo>
                  <a:cubicBezTo>
                    <a:pt x="3798" y="5251"/>
                    <a:pt x="3870" y="5180"/>
                    <a:pt x="3870" y="5085"/>
                  </a:cubicBezTo>
                  <a:lnTo>
                    <a:pt x="3870" y="4073"/>
                  </a:lnTo>
                  <a:cubicBezTo>
                    <a:pt x="3858" y="3763"/>
                    <a:pt x="3655" y="3501"/>
                    <a:pt x="3358" y="3406"/>
                  </a:cubicBezTo>
                  <a:lnTo>
                    <a:pt x="2762" y="3239"/>
                  </a:lnTo>
                  <a:cubicBezTo>
                    <a:pt x="2679" y="3215"/>
                    <a:pt x="2620" y="3156"/>
                    <a:pt x="2620" y="3061"/>
                  </a:cubicBezTo>
                  <a:lnTo>
                    <a:pt x="2620" y="2930"/>
                  </a:lnTo>
                  <a:cubicBezTo>
                    <a:pt x="2679" y="2882"/>
                    <a:pt x="2727" y="2858"/>
                    <a:pt x="2786" y="2799"/>
                  </a:cubicBezTo>
                  <a:cubicBezTo>
                    <a:pt x="3024" y="2561"/>
                    <a:pt x="3155" y="2263"/>
                    <a:pt x="3155" y="1918"/>
                  </a:cubicBezTo>
                  <a:lnTo>
                    <a:pt x="3155" y="1608"/>
                  </a:lnTo>
                  <a:lnTo>
                    <a:pt x="3215" y="1477"/>
                  </a:lnTo>
                  <a:cubicBezTo>
                    <a:pt x="3298" y="1322"/>
                    <a:pt x="3322" y="1179"/>
                    <a:pt x="3322" y="1013"/>
                  </a:cubicBezTo>
                  <a:lnTo>
                    <a:pt x="3322" y="167"/>
                  </a:lnTo>
                  <a:cubicBezTo>
                    <a:pt x="3322" y="72"/>
                    <a:pt x="3251" y="1"/>
                    <a:pt x="3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29;p61">
              <a:extLst>
                <a:ext uri="{FF2B5EF4-FFF2-40B4-BE49-F238E27FC236}">
                  <a16:creationId xmlns:a16="http://schemas.microsoft.com/office/drawing/2014/main" id="{C2E8038F-EC29-011D-6366-5AF937FE4DC8}"/>
                </a:ext>
              </a:extLst>
            </p:cNvPr>
            <p:cNvSpPr/>
            <p:nvPr/>
          </p:nvSpPr>
          <p:spPr>
            <a:xfrm>
              <a:off x="6902632" y="1840173"/>
              <a:ext cx="10630" cy="32623"/>
            </a:xfrm>
            <a:custGeom>
              <a:avLst/>
              <a:gdLst/>
              <a:ahLst/>
              <a:cxnLst/>
              <a:rect l="l" t="t" r="r" b="b"/>
              <a:pathLst>
                <a:path w="334" h="1025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858"/>
                  </a:lnTo>
                  <a:cubicBezTo>
                    <a:pt x="1" y="953"/>
                    <a:pt x="84" y="1024"/>
                    <a:pt x="167" y="1024"/>
                  </a:cubicBezTo>
                  <a:cubicBezTo>
                    <a:pt x="262" y="1024"/>
                    <a:pt x="334" y="953"/>
                    <a:pt x="334" y="858"/>
                  </a:cubicBezTo>
                  <a:lnTo>
                    <a:pt x="334" y="155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930;p61">
              <a:extLst>
                <a:ext uri="{FF2B5EF4-FFF2-40B4-BE49-F238E27FC236}">
                  <a16:creationId xmlns:a16="http://schemas.microsoft.com/office/drawing/2014/main" id="{4A2E0396-F0FC-9F5E-F4F9-056A301FC44B}"/>
                </a:ext>
              </a:extLst>
            </p:cNvPr>
            <p:cNvSpPr/>
            <p:nvPr/>
          </p:nvSpPr>
          <p:spPr>
            <a:xfrm>
              <a:off x="6970075" y="1840173"/>
              <a:ext cx="10280" cy="32623"/>
            </a:xfrm>
            <a:custGeom>
              <a:avLst/>
              <a:gdLst/>
              <a:ahLst/>
              <a:cxnLst/>
              <a:rect l="l" t="t" r="r" b="b"/>
              <a:pathLst>
                <a:path w="323" h="1025" extrusionOk="0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858"/>
                  </a:lnTo>
                  <a:cubicBezTo>
                    <a:pt x="1" y="953"/>
                    <a:pt x="72" y="1024"/>
                    <a:pt x="168" y="1024"/>
                  </a:cubicBezTo>
                  <a:cubicBezTo>
                    <a:pt x="251" y="1024"/>
                    <a:pt x="322" y="953"/>
                    <a:pt x="322" y="858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931;p61">
              <a:extLst>
                <a:ext uri="{FF2B5EF4-FFF2-40B4-BE49-F238E27FC236}">
                  <a16:creationId xmlns:a16="http://schemas.microsoft.com/office/drawing/2014/main" id="{9182EF32-60E0-6578-B798-5828CA2C4207}"/>
                </a:ext>
              </a:extLst>
            </p:cNvPr>
            <p:cNvSpPr/>
            <p:nvPr/>
          </p:nvSpPr>
          <p:spPr>
            <a:xfrm>
              <a:off x="6772267" y="1594241"/>
              <a:ext cx="182690" cy="100830"/>
            </a:xfrm>
            <a:custGeom>
              <a:avLst/>
              <a:gdLst/>
              <a:ahLst/>
              <a:cxnLst/>
              <a:rect l="l" t="t" r="r" b="b"/>
              <a:pathLst>
                <a:path w="5740" h="3168" extrusionOk="0">
                  <a:moveTo>
                    <a:pt x="2001" y="0"/>
                  </a:moveTo>
                  <a:cubicBezTo>
                    <a:pt x="1334" y="0"/>
                    <a:pt x="679" y="191"/>
                    <a:pt x="108" y="548"/>
                  </a:cubicBezTo>
                  <a:cubicBezTo>
                    <a:pt x="36" y="596"/>
                    <a:pt x="1" y="691"/>
                    <a:pt x="72" y="774"/>
                  </a:cubicBezTo>
                  <a:cubicBezTo>
                    <a:pt x="95" y="820"/>
                    <a:pt x="148" y="847"/>
                    <a:pt x="202" y="847"/>
                  </a:cubicBezTo>
                  <a:cubicBezTo>
                    <a:pt x="231" y="847"/>
                    <a:pt x="261" y="839"/>
                    <a:pt x="287" y="822"/>
                  </a:cubicBezTo>
                  <a:cubicBezTo>
                    <a:pt x="798" y="489"/>
                    <a:pt x="1394" y="310"/>
                    <a:pt x="2001" y="310"/>
                  </a:cubicBezTo>
                  <a:cubicBezTo>
                    <a:pt x="2763" y="310"/>
                    <a:pt x="3489" y="584"/>
                    <a:pt x="4073" y="1084"/>
                  </a:cubicBezTo>
                  <a:cubicBezTo>
                    <a:pt x="4501" y="1453"/>
                    <a:pt x="4835" y="1953"/>
                    <a:pt x="5013" y="2477"/>
                  </a:cubicBezTo>
                  <a:lnTo>
                    <a:pt x="4739" y="2203"/>
                  </a:lnTo>
                  <a:cubicBezTo>
                    <a:pt x="4710" y="2173"/>
                    <a:pt x="4668" y="2158"/>
                    <a:pt x="4625" y="2158"/>
                  </a:cubicBezTo>
                  <a:cubicBezTo>
                    <a:pt x="4582" y="2158"/>
                    <a:pt x="4537" y="2173"/>
                    <a:pt x="4501" y="2203"/>
                  </a:cubicBezTo>
                  <a:cubicBezTo>
                    <a:pt x="4442" y="2263"/>
                    <a:pt x="4442" y="2370"/>
                    <a:pt x="4501" y="2441"/>
                  </a:cubicBezTo>
                  <a:lnTo>
                    <a:pt x="5168" y="3120"/>
                  </a:lnTo>
                  <a:cubicBezTo>
                    <a:pt x="5204" y="3156"/>
                    <a:pt x="5251" y="3167"/>
                    <a:pt x="5287" y="3167"/>
                  </a:cubicBezTo>
                  <a:lnTo>
                    <a:pt x="5335" y="3167"/>
                  </a:lnTo>
                  <a:cubicBezTo>
                    <a:pt x="5394" y="3156"/>
                    <a:pt x="5442" y="3108"/>
                    <a:pt x="5454" y="3048"/>
                  </a:cubicBezTo>
                  <a:lnTo>
                    <a:pt x="5740" y="2132"/>
                  </a:lnTo>
                  <a:cubicBezTo>
                    <a:pt x="5740" y="2072"/>
                    <a:pt x="5692" y="1977"/>
                    <a:pt x="5609" y="1953"/>
                  </a:cubicBezTo>
                  <a:cubicBezTo>
                    <a:pt x="5589" y="1946"/>
                    <a:pt x="5570" y="1942"/>
                    <a:pt x="5552" y="1942"/>
                  </a:cubicBezTo>
                  <a:cubicBezTo>
                    <a:pt x="5481" y="1942"/>
                    <a:pt x="5423" y="1992"/>
                    <a:pt x="5394" y="2048"/>
                  </a:cubicBezTo>
                  <a:lnTo>
                    <a:pt x="5311" y="2382"/>
                  </a:lnTo>
                  <a:cubicBezTo>
                    <a:pt x="5109" y="1798"/>
                    <a:pt x="4751" y="1262"/>
                    <a:pt x="4275" y="846"/>
                  </a:cubicBezTo>
                  <a:cubicBezTo>
                    <a:pt x="3644" y="298"/>
                    <a:pt x="2834" y="0"/>
                    <a:pt x="2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932;p61">
              <a:extLst>
                <a:ext uri="{FF2B5EF4-FFF2-40B4-BE49-F238E27FC236}">
                  <a16:creationId xmlns:a16="http://schemas.microsoft.com/office/drawing/2014/main" id="{2B6D0576-E518-0143-C1B0-0ACE48F7084E}"/>
                </a:ext>
              </a:extLst>
            </p:cNvPr>
            <p:cNvSpPr/>
            <p:nvPr/>
          </p:nvSpPr>
          <p:spPr>
            <a:xfrm>
              <a:off x="6716950" y="1716268"/>
              <a:ext cx="181926" cy="100448"/>
            </a:xfrm>
            <a:custGeom>
              <a:avLst/>
              <a:gdLst/>
              <a:ahLst/>
              <a:cxnLst/>
              <a:rect l="l" t="t" r="r" b="b"/>
              <a:pathLst>
                <a:path w="5716" h="3156" extrusionOk="0">
                  <a:moveTo>
                    <a:pt x="440" y="0"/>
                  </a:moveTo>
                  <a:cubicBezTo>
                    <a:pt x="421" y="0"/>
                    <a:pt x="401" y="4"/>
                    <a:pt x="381" y="12"/>
                  </a:cubicBezTo>
                  <a:cubicBezTo>
                    <a:pt x="322" y="36"/>
                    <a:pt x="274" y="72"/>
                    <a:pt x="262" y="131"/>
                  </a:cubicBezTo>
                  <a:lnTo>
                    <a:pt x="24" y="1060"/>
                  </a:lnTo>
                  <a:cubicBezTo>
                    <a:pt x="0" y="1155"/>
                    <a:pt x="48" y="1238"/>
                    <a:pt x="143" y="1250"/>
                  </a:cubicBezTo>
                  <a:lnTo>
                    <a:pt x="179" y="1250"/>
                  </a:lnTo>
                  <a:cubicBezTo>
                    <a:pt x="262" y="1250"/>
                    <a:pt x="322" y="1203"/>
                    <a:pt x="346" y="1131"/>
                  </a:cubicBezTo>
                  <a:lnTo>
                    <a:pt x="417" y="834"/>
                  </a:lnTo>
                  <a:cubicBezTo>
                    <a:pt x="631" y="1405"/>
                    <a:pt x="977" y="1905"/>
                    <a:pt x="1429" y="2310"/>
                  </a:cubicBezTo>
                  <a:cubicBezTo>
                    <a:pt x="2072" y="2858"/>
                    <a:pt x="2882" y="3155"/>
                    <a:pt x="3715" y="3155"/>
                  </a:cubicBezTo>
                  <a:cubicBezTo>
                    <a:pt x="4382" y="3155"/>
                    <a:pt x="5037" y="2965"/>
                    <a:pt x="5596" y="2608"/>
                  </a:cubicBezTo>
                  <a:cubicBezTo>
                    <a:pt x="5692" y="2560"/>
                    <a:pt x="5715" y="2465"/>
                    <a:pt x="5656" y="2381"/>
                  </a:cubicBezTo>
                  <a:cubicBezTo>
                    <a:pt x="5634" y="2338"/>
                    <a:pt x="5586" y="2312"/>
                    <a:pt x="5535" y="2312"/>
                  </a:cubicBezTo>
                  <a:cubicBezTo>
                    <a:pt x="5503" y="2312"/>
                    <a:pt x="5469" y="2322"/>
                    <a:pt x="5442" y="2346"/>
                  </a:cubicBezTo>
                  <a:cubicBezTo>
                    <a:pt x="4930" y="2667"/>
                    <a:pt x="4334" y="2846"/>
                    <a:pt x="3727" y="2846"/>
                  </a:cubicBezTo>
                  <a:cubicBezTo>
                    <a:pt x="2965" y="2846"/>
                    <a:pt x="2239" y="2572"/>
                    <a:pt x="1655" y="2072"/>
                  </a:cubicBezTo>
                  <a:cubicBezTo>
                    <a:pt x="1227" y="1703"/>
                    <a:pt x="893" y="1203"/>
                    <a:pt x="715" y="679"/>
                  </a:cubicBezTo>
                  <a:lnTo>
                    <a:pt x="715" y="679"/>
                  </a:lnTo>
                  <a:lnTo>
                    <a:pt x="1012" y="953"/>
                  </a:lnTo>
                  <a:cubicBezTo>
                    <a:pt x="1041" y="981"/>
                    <a:pt x="1080" y="996"/>
                    <a:pt x="1121" y="996"/>
                  </a:cubicBezTo>
                  <a:cubicBezTo>
                    <a:pt x="1166" y="996"/>
                    <a:pt x="1213" y="978"/>
                    <a:pt x="1251" y="941"/>
                  </a:cubicBezTo>
                  <a:cubicBezTo>
                    <a:pt x="1310" y="881"/>
                    <a:pt x="1310" y="774"/>
                    <a:pt x="1239" y="703"/>
                  </a:cubicBezTo>
                  <a:lnTo>
                    <a:pt x="536" y="48"/>
                  </a:lnTo>
                  <a:cubicBezTo>
                    <a:pt x="512" y="16"/>
                    <a:pt x="478" y="0"/>
                    <a:pt x="4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3896;p59">
            <a:extLst>
              <a:ext uri="{FF2B5EF4-FFF2-40B4-BE49-F238E27FC236}">
                <a16:creationId xmlns:a16="http://schemas.microsoft.com/office/drawing/2014/main" id="{68F8B0A4-AD0B-EE53-7FBA-E6692245BCDB}"/>
              </a:ext>
            </a:extLst>
          </p:cNvPr>
          <p:cNvGrpSpPr/>
          <p:nvPr/>
        </p:nvGrpSpPr>
        <p:grpSpPr>
          <a:xfrm>
            <a:off x="815112" y="3034988"/>
            <a:ext cx="364484" cy="364897"/>
            <a:chOff x="865862" y="3207306"/>
            <a:chExt cx="364484" cy="364897"/>
          </a:xfrm>
          <a:solidFill>
            <a:schemeClr val="lt1"/>
          </a:solidFill>
        </p:grpSpPr>
        <p:sp>
          <p:nvSpPr>
            <p:cNvPr id="54" name="Google Shape;3897;p59">
              <a:extLst>
                <a:ext uri="{FF2B5EF4-FFF2-40B4-BE49-F238E27FC236}">
                  <a16:creationId xmlns:a16="http://schemas.microsoft.com/office/drawing/2014/main" id="{E453F3F6-E52D-C842-41EF-48AF6191B935}"/>
                </a:ext>
              </a:extLst>
            </p:cNvPr>
            <p:cNvSpPr/>
            <p:nvPr/>
          </p:nvSpPr>
          <p:spPr>
            <a:xfrm>
              <a:off x="928229" y="3269323"/>
              <a:ext cx="240131" cy="240100"/>
            </a:xfrm>
            <a:custGeom>
              <a:avLst/>
              <a:gdLst/>
              <a:ahLst/>
              <a:cxnLst/>
              <a:rect l="l" t="t" r="r" b="b"/>
              <a:pathLst>
                <a:path w="7562" h="7561" extrusionOk="0">
                  <a:moveTo>
                    <a:pt x="3775" y="0"/>
                  </a:moveTo>
                  <a:cubicBezTo>
                    <a:pt x="1692" y="0"/>
                    <a:pt x="1" y="1703"/>
                    <a:pt x="1" y="3787"/>
                  </a:cubicBezTo>
                  <a:cubicBezTo>
                    <a:pt x="1" y="5870"/>
                    <a:pt x="1692" y="7561"/>
                    <a:pt x="3775" y="7561"/>
                  </a:cubicBezTo>
                  <a:cubicBezTo>
                    <a:pt x="4454" y="7561"/>
                    <a:pt x="5121" y="7382"/>
                    <a:pt x="5704" y="7037"/>
                  </a:cubicBezTo>
                  <a:cubicBezTo>
                    <a:pt x="5787" y="6977"/>
                    <a:pt x="5823" y="6858"/>
                    <a:pt x="5775" y="6775"/>
                  </a:cubicBezTo>
                  <a:cubicBezTo>
                    <a:pt x="5736" y="6720"/>
                    <a:pt x="5672" y="6691"/>
                    <a:pt x="5605" y="6691"/>
                  </a:cubicBezTo>
                  <a:cubicBezTo>
                    <a:pt x="5570" y="6691"/>
                    <a:pt x="5534" y="6699"/>
                    <a:pt x="5502" y="6716"/>
                  </a:cubicBezTo>
                  <a:cubicBezTo>
                    <a:pt x="4990" y="7025"/>
                    <a:pt x="4394" y="7192"/>
                    <a:pt x="3775" y="7192"/>
                  </a:cubicBezTo>
                  <a:cubicBezTo>
                    <a:pt x="1906" y="7192"/>
                    <a:pt x="382" y="5668"/>
                    <a:pt x="382" y="3798"/>
                  </a:cubicBezTo>
                  <a:cubicBezTo>
                    <a:pt x="382" y="1917"/>
                    <a:pt x="1906" y="405"/>
                    <a:pt x="3775" y="405"/>
                  </a:cubicBezTo>
                  <a:cubicBezTo>
                    <a:pt x="5656" y="405"/>
                    <a:pt x="7168" y="1917"/>
                    <a:pt x="7168" y="3798"/>
                  </a:cubicBezTo>
                  <a:cubicBezTo>
                    <a:pt x="7168" y="4775"/>
                    <a:pt x="6740" y="5715"/>
                    <a:pt x="6002" y="6358"/>
                  </a:cubicBezTo>
                  <a:cubicBezTo>
                    <a:pt x="5918" y="6430"/>
                    <a:pt x="5906" y="6549"/>
                    <a:pt x="5978" y="6620"/>
                  </a:cubicBezTo>
                  <a:cubicBezTo>
                    <a:pt x="6024" y="6667"/>
                    <a:pt x="6082" y="6691"/>
                    <a:pt x="6136" y="6691"/>
                  </a:cubicBezTo>
                  <a:cubicBezTo>
                    <a:pt x="6179" y="6691"/>
                    <a:pt x="6220" y="6676"/>
                    <a:pt x="6252" y="6644"/>
                  </a:cubicBezTo>
                  <a:cubicBezTo>
                    <a:pt x="7085" y="5930"/>
                    <a:pt x="7561" y="4882"/>
                    <a:pt x="7561" y="3787"/>
                  </a:cubicBezTo>
                  <a:cubicBezTo>
                    <a:pt x="7561" y="1703"/>
                    <a:pt x="5859" y="0"/>
                    <a:pt x="3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898;p59">
              <a:extLst>
                <a:ext uri="{FF2B5EF4-FFF2-40B4-BE49-F238E27FC236}">
                  <a16:creationId xmlns:a16="http://schemas.microsoft.com/office/drawing/2014/main" id="{379D87B6-CE45-3A19-FBAE-96794ADC782A}"/>
                </a:ext>
              </a:extLst>
            </p:cNvPr>
            <p:cNvSpPr/>
            <p:nvPr/>
          </p:nvSpPr>
          <p:spPr>
            <a:xfrm>
              <a:off x="956205" y="3297681"/>
              <a:ext cx="184179" cy="184147"/>
            </a:xfrm>
            <a:custGeom>
              <a:avLst/>
              <a:gdLst/>
              <a:ahLst/>
              <a:cxnLst/>
              <a:rect l="l" t="t" r="r" b="b"/>
              <a:pathLst>
                <a:path w="5800" h="5799" extrusionOk="0">
                  <a:moveTo>
                    <a:pt x="2894" y="0"/>
                  </a:moveTo>
                  <a:cubicBezTo>
                    <a:pt x="1311" y="0"/>
                    <a:pt x="1" y="1298"/>
                    <a:pt x="1" y="2905"/>
                  </a:cubicBezTo>
                  <a:cubicBezTo>
                    <a:pt x="1" y="4501"/>
                    <a:pt x="1287" y="5799"/>
                    <a:pt x="2894" y="5799"/>
                  </a:cubicBezTo>
                  <a:cubicBezTo>
                    <a:pt x="4502" y="5799"/>
                    <a:pt x="5799" y="4513"/>
                    <a:pt x="5799" y="2905"/>
                  </a:cubicBezTo>
                  <a:cubicBezTo>
                    <a:pt x="5799" y="2322"/>
                    <a:pt x="5621" y="1751"/>
                    <a:pt x="5311" y="1286"/>
                  </a:cubicBezTo>
                  <a:cubicBezTo>
                    <a:pt x="5276" y="1229"/>
                    <a:pt x="5219" y="1202"/>
                    <a:pt x="5159" y="1202"/>
                  </a:cubicBezTo>
                  <a:cubicBezTo>
                    <a:pt x="5118" y="1202"/>
                    <a:pt x="5076" y="1215"/>
                    <a:pt x="5037" y="1239"/>
                  </a:cubicBezTo>
                  <a:cubicBezTo>
                    <a:pt x="4954" y="1298"/>
                    <a:pt x="4942" y="1417"/>
                    <a:pt x="5002" y="1501"/>
                  </a:cubicBezTo>
                  <a:cubicBezTo>
                    <a:pt x="5275" y="1917"/>
                    <a:pt x="5430" y="2417"/>
                    <a:pt x="5430" y="2905"/>
                  </a:cubicBezTo>
                  <a:cubicBezTo>
                    <a:pt x="5430" y="4287"/>
                    <a:pt x="4299" y="5418"/>
                    <a:pt x="2918" y="5418"/>
                  </a:cubicBezTo>
                  <a:cubicBezTo>
                    <a:pt x="1525" y="5418"/>
                    <a:pt x="394" y="4287"/>
                    <a:pt x="394" y="2905"/>
                  </a:cubicBezTo>
                  <a:cubicBezTo>
                    <a:pt x="394" y="1524"/>
                    <a:pt x="1513" y="393"/>
                    <a:pt x="2894" y="393"/>
                  </a:cubicBezTo>
                  <a:cubicBezTo>
                    <a:pt x="3525" y="393"/>
                    <a:pt x="4132" y="631"/>
                    <a:pt x="4597" y="1036"/>
                  </a:cubicBezTo>
                  <a:cubicBezTo>
                    <a:pt x="4628" y="1073"/>
                    <a:pt x="4669" y="1089"/>
                    <a:pt x="4712" y="1089"/>
                  </a:cubicBezTo>
                  <a:cubicBezTo>
                    <a:pt x="4764" y="1089"/>
                    <a:pt x="4819" y="1064"/>
                    <a:pt x="4859" y="1024"/>
                  </a:cubicBezTo>
                  <a:cubicBezTo>
                    <a:pt x="4942" y="953"/>
                    <a:pt x="4918" y="834"/>
                    <a:pt x="4847" y="762"/>
                  </a:cubicBezTo>
                  <a:cubicBezTo>
                    <a:pt x="4311" y="274"/>
                    <a:pt x="3609" y="0"/>
                    <a:pt x="28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899;p59">
              <a:extLst>
                <a:ext uri="{FF2B5EF4-FFF2-40B4-BE49-F238E27FC236}">
                  <a16:creationId xmlns:a16="http://schemas.microsoft.com/office/drawing/2014/main" id="{9D20BE84-B89C-BA71-301D-6F38854DCA20}"/>
                </a:ext>
              </a:extLst>
            </p:cNvPr>
            <p:cNvSpPr/>
            <p:nvPr/>
          </p:nvSpPr>
          <p:spPr>
            <a:xfrm>
              <a:off x="1042039" y="3207306"/>
              <a:ext cx="12511" cy="47664"/>
            </a:xfrm>
            <a:custGeom>
              <a:avLst/>
              <a:gdLst/>
              <a:ahLst/>
              <a:cxnLst/>
              <a:rect l="l" t="t" r="r" b="b"/>
              <a:pathLst>
                <a:path w="394" h="1501" extrusionOk="0">
                  <a:moveTo>
                    <a:pt x="191" y="1"/>
                  </a:moveTo>
                  <a:cubicBezTo>
                    <a:pt x="96" y="1"/>
                    <a:pt x="1" y="96"/>
                    <a:pt x="1" y="203"/>
                  </a:cubicBezTo>
                  <a:lnTo>
                    <a:pt x="1" y="1310"/>
                  </a:lnTo>
                  <a:cubicBezTo>
                    <a:pt x="1" y="1430"/>
                    <a:pt x="96" y="1501"/>
                    <a:pt x="191" y="1501"/>
                  </a:cubicBezTo>
                  <a:cubicBezTo>
                    <a:pt x="298" y="1501"/>
                    <a:pt x="394" y="1418"/>
                    <a:pt x="394" y="1310"/>
                  </a:cubicBezTo>
                  <a:lnTo>
                    <a:pt x="394" y="203"/>
                  </a:lnTo>
                  <a:cubicBezTo>
                    <a:pt x="394" y="96"/>
                    <a:pt x="298" y="1"/>
                    <a:pt x="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900;p59">
              <a:extLst>
                <a:ext uri="{FF2B5EF4-FFF2-40B4-BE49-F238E27FC236}">
                  <a16:creationId xmlns:a16="http://schemas.microsoft.com/office/drawing/2014/main" id="{C6BC18D6-2172-7362-9DE5-3106B07CC8CB}"/>
                </a:ext>
              </a:extLst>
            </p:cNvPr>
            <p:cNvSpPr/>
            <p:nvPr/>
          </p:nvSpPr>
          <p:spPr>
            <a:xfrm>
              <a:off x="1042039" y="3524538"/>
              <a:ext cx="12511" cy="47664"/>
            </a:xfrm>
            <a:custGeom>
              <a:avLst/>
              <a:gdLst/>
              <a:ahLst/>
              <a:cxnLst/>
              <a:rect l="l" t="t" r="r" b="b"/>
              <a:pathLst>
                <a:path w="394" h="1501" extrusionOk="0">
                  <a:moveTo>
                    <a:pt x="191" y="0"/>
                  </a:moveTo>
                  <a:cubicBezTo>
                    <a:pt x="96" y="0"/>
                    <a:pt x="1" y="95"/>
                    <a:pt x="1" y="191"/>
                  </a:cubicBezTo>
                  <a:lnTo>
                    <a:pt x="1" y="1310"/>
                  </a:lnTo>
                  <a:cubicBezTo>
                    <a:pt x="1" y="1417"/>
                    <a:pt x="84" y="1500"/>
                    <a:pt x="191" y="1500"/>
                  </a:cubicBezTo>
                  <a:cubicBezTo>
                    <a:pt x="298" y="1500"/>
                    <a:pt x="394" y="1417"/>
                    <a:pt x="394" y="1310"/>
                  </a:cubicBezTo>
                  <a:lnTo>
                    <a:pt x="394" y="191"/>
                  </a:lnTo>
                  <a:cubicBezTo>
                    <a:pt x="394" y="95"/>
                    <a:pt x="298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901;p59">
              <a:extLst>
                <a:ext uri="{FF2B5EF4-FFF2-40B4-BE49-F238E27FC236}">
                  <a16:creationId xmlns:a16="http://schemas.microsoft.com/office/drawing/2014/main" id="{A0E88796-A9FF-2E3B-D018-F6710EFFDCF8}"/>
                </a:ext>
              </a:extLst>
            </p:cNvPr>
            <p:cNvSpPr/>
            <p:nvPr/>
          </p:nvSpPr>
          <p:spPr>
            <a:xfrm>
              <a:off x="953188" y="3230836"/>
              <a:ext cx="31406" cy="43441"/>
            </a:xfrm>
            <a:custGeom>
              <a:avLst/>
              <a:gdLst/>
              <a:ahLst/>
              <a:cxnLst/>
              <a:rect l="l" t="t" r="r" b="b"/>
              <a:pathLst>
                <a:path w="989" h="1368" extrusionOk="0">
                  <a:moveTo>
                    <a:pt x="217" y="0"/>
                  </a:moveTo>
                  <a:cubicBezTo>
                    <a:pt x="185" y="0"/>
                    <a:pt x="153" y="7"/>
                    <a:pt x="120" y="22"/>
                  </a:cubicBezTo>
                  <a:cubicBezTo>
                    <a:pt x="36" y="81"/>
                    <a:pt x="1" y="188"/>
                    <a:pt x="48" y="296"/>
                  </a:cubicBezTo>
                  <a:lnTo>
                    <a:pt x="608" y="1272"/>
                  </a:lnTo>
                  <a:cubicBezTo>
                    <a:pt x="644" y="1331"/>
                    <a:pt x="715" y="1367"/>
                    <a:pt x="775" y="1367"/>
                  </a:cubicBezTo>
                  <a:cubicBezTo>
                    <a:pt x="798" y="1367"/>
                    <a:pt x="834" y="1343"/>
                    <a:pt x="870" y="1331"/>
                  </a:cubicBezTo>
                  <a:cubicBezTo>
                    <a:pt x="953" y="1272"/>
                    <a:pt x="989" y="1165"/>
                    <a:pt x="941" y="1070"/>
                  </a:cubicBezTo>
                  <a:lnTo>
                    <a:pt x="394" y="93"/>
                  </a:lnTo>
                  <a:cubicBezTo>
                    <a:pt x="352" y="35"/>
                    <a:pt x="288" y="0"/>
                    <a:pt x="2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902;p59">
              <a:extLst>
                <a:ext uri="{FF2B5EF4-FFF2-40B4-BE49-F238E27FC236}">
                  <a16:creationId xmlns:a16="http://schemas.microsoft.com/office/drawing/2014/main" id="{79275902-203F-3C92-E690-15038FAB8D6C}"/>
                </a:ext>
              </a:extLst>
            </p:cNvPr>
            <p:cNvSpPr/>
            <p:nvPr/>
          </p:nvSpPr>
          <p:spPr>
            <a:xfrm>
              <a:off x="1111614" y="3505485"/>
              <a:ext cx="30644" cy="42520"/>
            </a:xfrm>
            <a:custGeom>
              <a:avLst/>
              <a:gdLst/>
              <a:ahLst/>
              <a:cxnLst/>
              <a:rect l="l" t="t" r="r" b="b"/>
              <a:pathLst>
                <a:path w="965" h="1339" extrusionOk="0">
                  <a:moveTo>
                    <a:pt x="210" y="1"/>
                  </a:moveTo>
                  <a:cubicBezTo>
                    <a:pt x="181" y="1"/>
                    <a:pt x="151" y="6"/>
                    <a:pt x="119" y="17"/>
                  </a:cubicBezTo>
                  <a:cubicBezTo>
                    <a:pt x="24" y="76"/>
                    <a:pt x="0" y="183"/>
                    <a:pt x="48" y="291"/>
                  </a:cubicBezTo>
                  <a:lnTo>
                    <a:pt x="596" y="1255"/>
                  </a:lnTo>
                  <a:cubicBezTo>
                    <a:pt x="620" y="1314"/>
                    <a:pt x="691" y="1338"/>
                    <a:pt x="751" y="1338"/>
                  </a:cubicBezTo>
                  <a:cubicBezTo>
                    <a:pt x="786" y="1338"/>
                    <a:pt x="810" y="1326"/>
                    <a:pt x="846" y="1314"/>
                  </a:cubicBezTo>
                  <a:cubicBezTo>
                    <a:pt x="929" y="1255"/>
                    <a:pt x="965" y="1148"/>
                    <a:pt x="917" y="1041"/>
                  </a:cubicBezTo>
                  <a:lnTo>
                    <a:pt x="381" y="100"/>
                  </a:lnTo>
                  <a:cubicBezTo>
                    <a:pt x="339" y="33"/>
                    <a:pt x="279" y="1"/>
                    <a:pt x="2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903;p59">
              <a:extLst>
                <a:ext uri="{FF2B5EF4-FFF2-40B4-BE49-F238E27FC236}">
                  <a16:creationId xmlns:a16="http://schemas.microsoft.com/office/drawing/2014/main" id="{16E4552B-F34D-0697-806E-A61F3336E881}"/>
                </a:ext>
              </a:extLst>
            </p:cNvPr>
            <p:cNvSpPr/>
            <p:nvPr/>
          </p:nvSpPr>
          <p:spPr>
            <a:xfrm>
              <a:off x="888916" y="3295998"/>
              <a:ext cx="44648" cy="29691"/>
            </a:xfrm>
            <a:custGeom>
              <a:avLst/>
              <a:gdLst/>
              <a:ahLst/>
              <a:cxnLst/>
              <a:rect l="l" t="t" r="r" b="b"/>
              <a:pathLst>
                <a:path w="1406" h="935" extrusionOk="0">
                  <a:moveTo>
                    <a:pt x="203" y="0"/>
                  </a:moveTo>
                  <a:cubicBezTo>
                    <a:pt x="136" y="0"/>
                    <a:pt x="64" y="37"/>
                    <a:pt x="24" y="101"/>
                  </a:cubicBezTo>
                  <a:cubicBezTo>
                    <a:pt x="1" y="184"/>
                    <a:pt x="36" y="303"/>
                    <a:pt x="120" y="351"/>
                  </a:cubicBezTo>
                  <a:lnTo>
                    <a:pt x="1084" y="899"/>
                  </a:lnTo>
                  <a:cubicBezTo>
                    <a:pt x="1120" y="923"/>
                    <a:pt x="1144" y="934"/>
                    <a:pt x="1179" y="934"/>
                  </a:cubicBezTo>
                  <a:cubicBezTo>
                    <a:pt x="1239" y="934"/>
                    <a:pt x="1310" y="899"/>
                    <a:pt x="1334" y="839"/>
                  </a:cubicBezTo>
                  <a:cubicBezTo>
                    <a:pt x="1406" y="756"/>
                    <a:pt x="1358" y="637"/>
                    <a:pt x="1263" y="577"/>
                  </a:cubicBezTo>
                  <a:lnTo>
                    <a:pt x="298" y="30"/>
                  </a:lnTo>
                  <a:cubicBezTo>
                    <a:pt x="271" y="10"/>
                    <a:pt x="237" y="0"/>
                    <a:pt x="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904;p59">
              <a:extLst>
                <a:ext uri="{FF2B5EF4-FFF2-40B4-BE49-F238E27FC236}">
                  <a16:creationId xmlns:a16="http://schemas.microsoft.com/office/drawing/2014/main" id="{B59DB747-63CE-CD3A-224F-A73459E0E05D}"/>
                </a:ext>
              </a:extLst>
            </p:cNvPr>
            <p:cNvSpPr/>
            <p:nvPr/>
          </p:nvSpPr>
          <p:spPr>
            <a:xfrm>
              <a:off x="1162644" y="3454106"/>
              <a:ext cx="45029" cy="30390"/>
            </a:xfrm>
            <a:custGeom>
              <a:avLst/>
              <a:gdLst/>
              <a:ahLst/>
              <a:cxnLst/>
              <a:rect l="l" t="t" r="r" b="b"/>
              <a:pathLst>
                <a:path w="1418" h="957" extrusionOk="0">
                  <a:moveTo>
                    <a:pt x="237" y="1"/>
                  </a:moveTo>
                  <a:cubicBezTo>
                    <a:pt x="171" y="1"/>
                    <a:pt x="101" y="41"/>
                    <a:pt x="60" y="99"/>
                  </a:cubicBezTo>
                  <a:cubicBezTo>
                    <a:pt x="1" y="194"/>
                    <a:pt x="48" y="313"/>
                    <a:pt x="132" y="373"/>
                  </a:cubicBezTo>
                  <a:lnTo>
                    <a:pt x="1096" y="920"/>
                  </a:lnTo>
                  <a:cubicBezTo>
                    <a:pt x="1132" y="932"/>
                    <a:pt x="1156" y="956"/>
                    <a:pt x="1191" y="956"/>
                  </a:cubicBezTo>
                  <a:cubicBezTo>
                    <a:pt x="1251" y="956"/>
                    <a:pt x="1322" y="920"/>
                    <a:pt x="1346" y="861"/>
                  </a:cubicBezTo>
                  <a:cubicBezTo>
                    <a:pt x="1418" y="766"/>
                    <a:pt x="1382" y="646"/>
                    <a:pt x="1299" y="575"/>
                  </a:cubicBezTo>
                  <a:lnTo>
                    <a:pt x="322" y="27"/>
                  </a:lnTo>
                  <a:cubicBezTo>
                    <a:pt x="296" y="9"/>
                    <a:pt x="267" y="1"/>
                    <a:pt x="2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905;p59">
              <a:extLst>
                <a:ext uri="{FF2B5EF4-FFF2-40B4-BE49-F238E27FC236}">
                  <a16:creationId xmlns:a16="http://schemas.microsoft.com/office/drawing/2014/main" id="{756BA391-C7EF-F968-1B22-26249116F36F}"/>
                </a:ext>
              </a:extLst>
            </p:cNvPr>
            <p:cNvSpPr/>
            <p:nvPr/>
          </p:nvSpPr>
          <p:spPr>
            <a:xfrm>
              <a:off x="865862" y="3383864"/>
              <a:ext cx="47664" cy="12130"/>
            </a:xfrm>
            <a:custGeom>
              <a:avLst/>
              <a:gdLst/>
              <a:ahLst/>
              <a:cxnLst/>
              <a:rect l="l" t="t" r="r" b="b"/>
              <a:pathLst>
                <a:path w="1501" h="382" extrusionOk="0">
                  <a:moveTo>
                    <a:pt x="191" y="1"/>
                  </a:moveTo>
                  <a:cubicBezTo>
                    <a:pt x="84" y="1"/>
                    <a:pt x="0" y="84"/>
                    <a:pt x="0" y="191"/>
                  </a:cubicBezTo>
                  <a:cubicBezTo>
                    <a:pt x="0" y="287"/>
                    <a:pt x="84" y="382"/>
                    <a:pt x="191" y="382"/>
                  </a:cubicBezTo>
                  <a:lnTo>
                    <a:pt x="1310" y="382"/>
                  </a:lnTo>
                  <a:cubicBezTo>
                    <a:pt x="1429" y="382"/>
                    <a:pt x="1501" y="299"/>
                    <a:pt x="1501" y="191"/>
                  </a:cubicBezTo>
                  <a:cubicBezTo>
                    <a:pt x="1501" y="84"/>
                    <a:pt x="1417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906;p59">
              <a:extLst>
                <a:ext uri="{FF2B5EF4-FFF2-40B4-BE49-F238E27FC236}">
                  <a16:creationId xmlns:a16="http://schemas.microsoft.com/office/drawing/2014/main" id="{678A8FD6-655F-BC85-BDD2-018A6CEC5314}"/>
                </a:ext>
              </a:extLst>
            </p:cNvPr>
            <p:cNvSpPr/>
            <p:nvPr/>
          </p:nvSpPr>
          <p:spPr>
            <a:xfrm>
              <a:off x="1182300" y="3383864"/>
              <a:ext cx="48045" cy="12130"/>
            </a:xfrm>
            <a:custGeom>
              <a:avLst/>
              <a:gdLst/>
              <a:ahLst/>
              <a:cxnLst/>
              <a:rect l="l" t="t" r="r" b="b"/>
              <a:pathLst>
                <a:path w="1513" h="382" extrusionOk="0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cubicBezTo>
                    <a:pt x="1" y="287"/>
                    <a:pt x="96" y="382"/>
                    <a:pt x="203" y="382"/>
                  </a:cubicBezTo>
                  <a:lnTo>
                    <a:pt x="1311" y="382"/>
                  </a:lnTo>
                  <a:cubicBezTo>
                    <a:pt x="1418" y="382"/>
                    <a:pt x="1513" y="287"/>
                    <a:pt x="1513" y="191"/>
                  </a:cubicBezTo>
                  <a:cubicBezTo>
                    <a:pt x="1513" y="84"/>
                    <a:pt x="1430" y="1"/>
                    <a:pt x="13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3907;p59">
              <a:extLst>
                <a:ext uri="{FF2B5EF4-FFF2-40B4-BE49-F238E27FC236}">
                  <a16:creationId xmlns:a16="http://schemas.microsoft.com/office/drawing/2014/main" id="{5E449B19-8892-E92D-262D-B2AD92D940F0}"/>
                </a:ext>
              </a:extLst>
            </p:cNvPr>
            <p:cNvSpPr/>
            <p:nvPr/>
          </p:nvSpPr>
          <p:spPr>
            <a:xfrm>
              <a:off x="888916" y="3454011"/>
              <a:ext cx="43885" cy="30104"/>
            </a:xfrm>
            <a:custGeom>
              <a:avLst/>
              <a:gdLst/>
              <a:ahLst/>
              <a:cxnLst/>
              <a:rect l="l" t="t" r="r" b="b"/>
              <a:pathLst>
                <a:path w="1382" h="948" extrusionOk="0">
                  <a:moveTo>
                    <a:pt x="1186" y="1"/>
                  </a:moveTo>
                  <a:cubicBezTo>
                    <a:pt x="1152" y="1"/>
                    <a:pt x="1117" y="10"/>
                    <a:pt x="1084" y="30"/>
                  </a:cubicBezTo>
                  <a:lnTo>
                    <a:pt x="120" y="590"/>
                  </a:lnTo>
                  <a:cubicBezTo>
                    <a:pt x="36" y="649"/>
                    <a:pt x="1" y="745"/>
                    <a:pt x="48" y="852"/>
                  </a:cubicBezTo>
                  <a:cubicBezTo>
                    <a:pt x="72" y="911"/>
                    <a:pt x="144" y="947"/>
                    <a:pt x="215" y="947"/>
                  </a:cubicBezTo>
                  <a:cubicBezTo>
                    <a:pt x="239" y="947"/>
                    <a:pt x="274" y="923"/>
                    <a:pt x="298" y="911"/>
                  </a:cubicBezTo>
                  <a:lnTo>
                    <a:pt x="1263" y="364"/>
                  </a:lnTo>
                  <a:cubicBezTo>
                    <a:pt x="1358" y="304"/>
                    <a:pt x="1382" y="197"/>
                    <a:pt x="1334" y="90"/>
                  </a:cubicBezTo>
                  <a:cubicBezTo>
                    <a:pt x="1311" y="35"/>
                    <a:pt x="1251" y="1"/>
                    <a:pt x="11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3908;p59">
              <a:extLst>
                <a:ext uri="{FF2B5EF4-FFF2-40B4-BE49-F238E27FC236}">
                  <a16:creationId xmlns:a16="http://schemas.microsoft.com/office/drawing/2014/main" id="{0D606FA4-3070-0E61-EF5C-38D6A9970DE2}"/>
                </a:ext>
              </a:extLst>
            </p:cNvPr>
            <p:cNvSpPr/>
            <p:nvPr/>
          </p:nvSpPr>
          <p:spPr>
            <a:xfrm>
              <a:off x="1163025" y="3295648"/>
              <a:ext cx="44648" cy="30040"/>
            </a:xfrm>
            <a:custGeom>
              <a:avLst/>
              <a:gdLst/>
              <a:ahLst/>
              <a:cxnLst/>
              <a:rect l="l" t="t" r="r" b="b"/>
              <a:pathLst>
                <a:path w="1406" h="946" extrusionOk="0">
                  <a:moveTo>
                    <a:pt x="1177" y="1"/>
                  </a:moveTo>
                  <a:cubicBezTo>
                    <a:pt x="1147" y="1"/>
                    <a:pt x="1115" y="6"/>
                    <a:pt x="1084" y="17"/>
                  </a:cubicBezTo>
                  <a:lnTo>
                    <a:pt x="120" y="576"/>
                  </a:lnTo>
                  <a:cubicBezTo>
                    <a:pt x="36" y="636"/>
                    <a:pt x="1" y="731"/>
                    <a:pt x="48" y="838"/>
                  </a:cubicBezTo>
                  <a:cubicBezTo>
                    <a:pt x="96" y="910"/>
                    <a:pt x="155" y="945"/>
                    <a:pt x="227" y="945"/>
                  </a:cubicBezTo>
                  <a:cubicBezTo>
                    <a:pt x="251" y="945"/>
                    <a:pt x="286" y="934"/>
                    <a:pt x="310" y="910"/>
                  </a:cubicBezTo>
                  <a:lnTo>
                    <a:pt x="1287" y="362"/>
                  </a:lnTo>
                  <a:cubicBezTo>
                    <a:pt x="1370" y="302"/>
                    <a:pt x="1406" y="195"/>
                    <a:pt x="1358" y="100"/>
                  </a:cubicBezTo>
                  <a:cubicBezTo>
                    <a:pt x="1316" y="33"/>
                    <a:pt x="1250" y="1"/>
                    <a:pt x="11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3909;p59">
              <a:extLst>
                <a:ext uri="{FF2B5EF4-FFF2-40B4-BE49-F238E27FC236}">
                  <a16:creationId xmlns:a16="http://schemas.microsoft.com/office/drawing/2014/main" id="{6518A93D-9249-5D76-380C-EA19D88D598C}"/>
                </a:ext>
              </a:extLst>
            </p:cNvPr>
            <p:cNvSpPr/>
            <p:nvPr/>
          </p:nvSpPr>
          <p:spPr>
            <a:xfrm>
              <a:off x="953188" y="3505835"/>
              <a:ext cx="31787" cy="43282"/>
            </a:xfrm>
            <a:custGeom>
              <a:avLst/>
              <a:gdLst/>
              <a:ahLst/>
              <a:cxnLst/>
              <a:rect l="l" t="t" r="r" b="b"/>
              <a:pathLst>
                <a:path w="1001" h="1363" extrusionOk="0">
                  <a:moveTo>
                    <a:pt x="782" y="0"/>
                  </a:moveTo>
                  <a:cubicBezTo>
                    <a:pt x="714" y="0"/>
                    <a:pt x="648" y="37"/>
                    <a:pt x="608" y="101"/>
                  </a:cubicBezTo>
                  <a:lnTo>
                    <a:pt x="60" y="1065"/>
                  </a:lnTo>
                  <a:cubicBezTo>
                    <a:pt x="1" y="1161"/>
                    <a:pt x="48" y="1280"/>
                    <a:pt x="132" y="1327"/>
                  </a:cubicBezTo>
                  <a:cubicBezTo>
                    <a:pt x="167" y="1351"/>
                    <a:pt x="191" y="1363"/>
                    <a:pt x="227" y="1363"/>
                  </a:cubicBezTo>
                  <a:cubicBezTo>
                    <a:pt x="286" y="1363"/>
                    <a:pt x="358" y="1327"/>
                    <a:pt x="394" y="1280"/>
                  </a:cubicBezTo>
                  <a:lnTo>
                    <a:pt x="941" y="303"/>
                  </a:lnTo>
                  <a:cubicBezTo>
                    <a:pt x="1001" y="184"/>
                    <a:pt x="965" y="65"/>
                    <a:pt x="882" y="30"/>
                  </a:cubicBezTo>
                  <a:cubicBezTo>
                    <a:pt x="850" y="10"/>
                    <a:pt x="816" y="0"/>
                    <a:pt x="7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3910;p59">
              <a:extLst>
                <a:ext uri="{FF2B5EF4-FFF2-40B4-BE49-F238E27FC236}">
                  <a16:creationId xmlns:a16="http://schemas.microsoft.com/office/drawing/2014/main" id="{45CFAB5B-2087-6944-7380-04E9F08286A8}"/>
                </a:ext>
              </a:extLst>
            </p:cNvPr>
            <p:cNvSpPr/>
            <p:nvPr/>
          </p:nvSpPr>
          <p:spPr>
            <a:xfrm>
              <a:off x="1111614" y="3231726"/>
              <a:ext cx="31025" cy="42933"/>
            </a:xfrm>
            <a:custGeom>
              <a:avLst/>
              <a:gdLst/>
              <a:ahLst/>
              <a:cxnLst/>
              <a:rect l="l" t="t" r="r" b="b"/>
              <a:pathLst>
                <a:path w="977" h="1352" extrusionOk="0">
                  <a:moveTo>
                    <a:pt x="754" y="0"/>
                  </a:moveTo>
                  <a:cubicBezTo>
                    <a:pt x="688" y="0"/>
                    <a:pt x="620" y="37"/>
                    <a:pt x="572" y="101"/>
                  </a:cubicBezTo>
                  <a:lnTo>
                    <a:pt x="24" y="1065"/>
                  </a:lnTo>
                  <a:cubicBezTo>
                    <a:pt x="0" y="1137"/>
                    <a:pt x="24" y="1256"/>
                    <a:pt x="119" y="1315"/>
                  </a:cubicBezTo>
                  <a:cubicBezTo>
                    <a:pt x="143" y="1339"/>
                    <a:pt x="179" y="1351"/>
                    <a:pt x="203" y="1351"/>
                  </a:cubicBezTo>
                  <a:cubicBezTo>
                    <a:pt x="262" y="1351"/>
                    <a:pt x="346" y="1315"/>
                    <a:pt x="370" y="1256"/>
                  </a:cubicBezTo>
                  <a:lnTo>
                    <a:pt x="917" y="291"/>
                  </a:lnTo>
                  <a:cubicBezTo>
                    <a:pt x="977" y="208"/>
                    <a:pt x="941" y="89"/>
                    <a:pt x="846" y="29"/>
                  </a:cubicBezTo>
                  <a:cubicBezTo>
                    <a:pt x="818" y="10"/>
                    <a:pt x="786" y="0"/>
                    <a:pt x="7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1" name="Google Shape;5662;p62">
            <a:extLst>
              <a:ext uri="{FF2B5EF4-FFF2-40B4-BE49-F238E27FC236}">
                <a16:creationId xmlns:a16="http://schemas.microsoft.com/office/drawing/2014/main" id="{A17028FB-743E-DD7B-5CB1-7554E59241E7}"/>
              </a:ext>
            </a:extLst>
          </p:cNvPr>
          <p:cNvGrpSpPr/>
          <p:nvPr/>
        </p:nvGrpSpPr>
        <p:grpSpPr>
          <a:xfrm>
            <a:off x="3668007" y="812296"/>
            <a:ext cx="215044" cy="348924"/>
            <a:chOff x="2691555" y="2884503"/>
            <a:chExt cx="215044" cy="348924"/>
          </a:xfrm>
          <a:solidFill>
            <a:schemeClr val="lt1"/>
          </a:solidFill>
        </p:grpSpPr>
        <p:sp>
          <p:nvSpPr>
            <p:cNvPr id="2062" name="Google Shape;5663;p62">
              <a:extLst>
                <a:ext uri="{FF2B5EF4-FFF2-40B4-BE49-F238E27FC236}">
                  <a16:creationId xmlns:a16="http://schemas.microsoft.com/office/drawing/2014/main" id="{03A4E6C6-B000-6C98-503E-193B0AC32786}"/>
                </a:ext>
              </a:extLst>
            </p:cNvPr>
            <p:cNvSpPr/>
            <p:nvPr/>
          </p:nvSpPr>
          <p:spPr>
            <a:xfrm>
              <a:off x="2691555" y="2884503"/>
              <a:ext cx="215044" cy="348924"/>
            </a:xfrm>
            <a:custGeom>
              <a:avLst/>
              <a:gdLst/>
              <a:ahLst/>
              <a:cxnLst/>
              <a:rect l="l" t="t" r="r" b="b"/>
              <a:pathLst>
                <a:path w="6788" h="11014" extrusionOk="0">
                  <a:moveTo>
                    <a:pt x="632" y="4941"/>
                  </a:moveTo>
                  <a:lnTo>
                    <a:pt x="632" y="5394"/>
                  </a:lnTo>
                  <a:lnTo>
                    <a:pt x="441" y="5394"/>
                  </a:lnTo>
                  <a:lnTo>
                    <a:pt x="632" y="4941"/>
                  </a:lnTo>
                  <a:close/>
                  <a:moveTo>
                    <a:pt x="3703" y="0"/>
                  </a:moveTo>
                  <a:cubicBezTo>
                    <a:pt x="2013" y="0"/>
                    <a:pt x="632" y="1346"/>
                    <a:pt x="632" y="2989"/>
                  </a:cubicBezTo>
                  <a:lnTo>
                    <a:pt x="632" y="4179"/>
                  </a:lnTo>
                  <a:lnTo>
                    <a:pt x="36" y="5489"/>
                  </a:lnTo>
                  <a:cubicBezTo>
                    <a:pt x="1" y="5537"/>
                    <a:pt x="13" y="5596"/>
                    <a:pt x="48" y="5644"/>
                  </a:cubicBezTo>
                  <a:cubicBezTo>
                    <a:pt x="72" y="5692"/>
                    <a:pt x="120" y="5715"/>
                    <a:pt x="179" y="5715"/>
                  </a:cubicBezTo>
                  <a:lnTo>
                    <a:pt x="632" y="5715"/>
                  </a:lnTo>
                  <a:lnTo>
                    <a:pt x="632" y="6965"/>
                  </a:lnTo>
                  <a:cubicBezTo>
                    <a:pt x="632" y="7335"/>
                    <a:pt x="941" y="7656"/>
                    <a:pt x="1310" y="7656"/>
                  </a:cubicBezTo>
                  <a:lnTo>
                    <a:pt x="2156" y="7656"/>
                  </a:lnTo>
                  <a:lnTo>
                    <a:pt x="2156" y="8704"/>
                  </a:lnTo>
                  <a:lnTo>
                    <a:pt x="751" y="10775"/>
                  </a:lnTo>
                  <a:cubicBezTo>
                    <a:pt x="703" y="10835"/>
                    <a:pt x="703" y="10906"/>
                    <a:pt x="751" y="10954"/>
                  </a:cubicBezTo>
                  <a:cubicBezTo>
                    <a:pt x="775" y="11002"/>
                    <a:pt x="822" y="11014"/>
                    <a:pt x="882" y="11014"/>
                  </a:cubicBezTo>
                  <a:lnTo>
                    <a:pt x="929" y="11014"/>
                  </a:lnTo>
                  <a:lnTo>
                    <a:pt x="2394" y="10585"/>
                  </a:lnTo>
                  <a:cubicBezTo>
                    <a:pt x="2489" y="10549"/>
                    <a:pt x="2537" y="10466"/>
                    <a:pt x="2501" y="10394"/>
                  </a:cubicBezTo>
                  <a:cubicBezTo>
                    <a:pt x="2482" y="10328"/>
                    <a:pt x="2418" y="10277"/>
                    <a:pt x="2356" y="10277"/>
                  </a:cubicBezTo>
                  <a:cubicBezTo>
                    <a:pt x="2340" y="10277"/>
                    <a:pt x="2325" y="10280"/>
                    <a:pt x="2310" y="10287"/>
                  </a:cubicBezTo>
                  <a:lnTo>
                    <a:pt x="1263" y="10597"/>
                  </a:lnTo>
                  <a:lnTo>
                    <a:pt x="2441" y="8859"/>
                  </a:lnTo>
                  <a:cubicBezTo>
                    <a:pt x="2453" y="8823"/>
                    <a:pt x="2477" y="8799"/>
                    <a:pt x="2477" y="8763"/>
                  </a:cubicBezTo>
                  <a:lnTo>
                    <a:pt x="2477" y="7608"/>
                  </a:lnTo>
                  <a:lnTo>
                    <a:pt x="3453" y="7073"/>
                  </a:lnTo>
                  <a:cubicBezTo>
                    <a:pt x="3537" y="7025"/>
                    <a:pt x="3561" y="6942"/>
                    <a:pt x="3513" y="6846"/>
                  </a:cubicBezTo>
                  <a:cubicBezTo>
                    <a:pt x="3488" y="6797"/>
                    <a:pt x="3436" y="6765"/>
                    <a:pt x="3378" y="6765"/>
                  </a:cubicBezTo>
                  <a:cubicBezTo>
                    <a:pt x="3352" y="6765"/>
                    <a:pt x="3325" y="6772"/>
                    <a:pt x="3299" y="6787"/>
                  </a:cubicBezTo>
                  <a:lnTo>
                    <a:pt x="2263" y="7358"/>
                  </a:lnTo>
                  <a:lnTo>
                    <a:pt x="1298" y="7358"/>
                  </a:lnTo>
                  <a:cubicBezTo>
                    <a:pt x="1108" y="7358"/>
                    <a:pt x="941" y="7192"/>
                    <a:pt x="941" y="7001"/>
                  </a:cubicBezTo>
                  <a:lnTo>
                    <a:pt x="941" y="6549"/>
                  </a:lnTo>
                  <a:lnTo>
                    <a:pt x="1775" y="6549"/>
                  </a:lnTo>
                  <a:cubicBezTo>
                    <a:pt x="1870" y="6549"/>
                    <a:pt x="1941" y="6477"/>
                    <a:pt x="1941" y="6382"/>
                  </a:cubicBezTo>
                  <a:cubicBezTo>
                    <a:pt x="1941" y="6299"/>
                    <a:pt x="1870" y="6227"/>
                    <a:pt x="1775" y="6227"/>
                  </a:cubicBezTo>
                  <a:lnTo>
                    <a:pt x="941" y="6227"/>
                  </a:lnTo>
                  <a:lnTo>
                    <a:pt x="941" y="3025"/>
                  </a:lnTo>
                  <a:cubicBezTo>
                    <a:pt x="941" y="1548"/>
                    <a:pt x="2179" y="358"/>
                    <a:pt x="3715" y="358"/>
                  </a:cubicBezTo>
                  <a:cubicBezTo>
                    <a:pt x="5239" y="358"/>
                    <a:pt x="6478" y="1548"/>
                    <a:pt x="6478" y="3025"/>
                  </a:cubicBezTo>
                  <a:cubicBezTo>
                    <a:pt x="6478" y="4263"/>
                    <a:pt x="5811" y="5406"/>
                    <a:pt x="4727" y="6013"/>
                  </a:cubicBezTo>
                  <a:lnTo>
                    <a:pt x="3954" y="6442"/>
                  </a:lnTo>
                  <a:cubicBezTo>
                    <a:pt x="3870" y="6489"/>
                    <a:pt x="3846" y="6584"/>
                    <a:pt x="3894" y="6668"/>
                  </a:cubicBezTo>
                  <a:cubicBezTo>
                    <a:pt x="3918" y="6717"/>
                    <a:pt x="3971" y="6749"/>
                    <a:pt x="4029" y="6749"/>
                  </a:cubicBezTo>
                  <a:cubicBezTo>
                    <a:pt x="4055" y="6749"/>
                    <a:pt x="4082" y="6742"/>
                    <a:pt x="4108" y="6727"/>
                  </a:cubicBezTo>
                  <a:lnTo>
                    <a:pt x="4882" y="6299"/>
                  </a:lnTo>
                  <a:cubicBezTo>
                    <a:pt x="4918" y="6287"/>
                    <a:pt x="4930" y="6263"/>
                    <a:pt x="4966" y="6251"/>
                  </a:cubicBezTo>
                  <a:lnTo>
                    <a:pt x="4966" y="8525"/>
                  </a:lnTo>
                  <a:cubicBezTo>
                    <a:pt x="4966" y="8573"/>
                    <a:pt x="4977" y="8609"/>
                    <a:pt x="5001" y="8632"/>
                  </a:cubicBezTo>
                  <a:lnTo>
                    <a:pt x="5620" y="9323"/>
                  </a:lnTo>
                  <a:lnTo>
                    <a:pt x="2965" y="10109"/>
                  </a:lnTo>
                  <a:cubicBezTo>
                    <a:pt x="2882" y="10133"/>
                    <a:pt x="2834" y="10228"/>
                    <a:pt x="2858" y="10299"/>
                  </a:cubicBezTo>
                  <a:cubicBezTo>
                    <a:pt x="2882" y="10371"/>
                    <a:pt x="2953" y="10418"/>
                    <a:pt x="3013" y="10418"/>
                  </a:cubicBezTo>
                  <a:lnTo>
                    <a:pt x="3061" y="10418"/>
                  </a:lnTo>
                  <a:lnTo>
                    <a:pt x="5942" y="9573"/>
                  </a:lnTo>
                  <a:cubicBezTo>
                    <a:pt x="6001" y="9549"/>
                    <a:pt x="6037" y="9513"/>
                    <a:pt x="6049" y="9466"/>
                  </a:cubicBezTo>
                  <a:cubicBezTo>
                    <a:pt x="6061" y="9406"/>
                    <a:pt x="6049" y="9359"/>
                    <a:pt x="6013" y="9311"/>
                  </a:cubicBezTo>
                  <a:lnTo>
                    <a:pt x="5263" y="8442"/>
                  </a:lnTo>
                  <a:lnTo>
                    <a:pt x="5263" y="6013"/>
                  </a:lnTo>
                  <a:cubicBezTo>
                    <a:pt x="6216" y="5311"/>
                    <a:pt x="6787" y="4203"/>
                    <a:pt x="6787" y="2989"/>
                  </a:cubicBezTo>
                  <a:cubicBezTo>
                    <a:pt x="6787" y="1346"/>
                    <a:pt x="5406" y="0"/>
                    <a:pt x="3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5664;p62">
              <a:extLst>
                <a:ext uri="{FF2B5EF4-FFF2-40B4-BE49-F238E27FC236}">
                  <a16:creationId xmlns:a16="http://schemas.microsoft.com/office/drawing/2014/main" id="{4D77D11E-5389-9DC7-FDA4-288A93C7DB75}"/>
                </a:ext>
              </a:extLst>
            </p:cNvPr>
            <p:cNvSpPr/>
            <p:nvPr/>
          </p:nvSpPr>
          <p:spPr>
            <a:xfrm>
              <a:off x="2754535" y="2907503"/>
              <a:ext cx="126783" cy="127164"/>
            </a:xfrm>
            <a:custGeom>
              <a:avLst/>
              <a:gdLst/>
              <a:ahLst/>
              <a:cxnLst/>
              <a:rect l="l" t="t" r="r" b="b"/>
              <a:pathLst>
                <a:path w="4002" h="4014" extrusionOk="0">
                  <a:moveTo>
                    <a:pt x="1989" y="1"/>
                  </a:moveTo>
                  <a:cubicBezTo>
                    <a:pt x="953" y="1"/>
                    <a:pt x="72" y="822"/>
                    <a:pt x="1" y="1870"/>
                  </a:cubicBezTo>
                  <a:cubicBezTo>
                    <a:pt x="1" y="1953"/>
                    <a:pt x="61" y="2025"/>
                    <a:pt x="144" y="2048"/>
                  </a:cubicBezTo>
                  <a:cubicBezTo>
                    <a:pt x="239" y="2048"/>
                    <a:pt x="311" y="1989"/>
                    <a:pt x="322" y="1894"/>
                  </a:cubicBezTo>
                  <a:cubicBezTo>
                    <a:pt x="382" y="1013"/>
                    <a:pt x="1108" y="346"/>
                    <a:pt x="1989" y="346"/>
                  </a:cubicBezTo>
                  <a:cubicBezTo>
                    <a:pt x="2918" y="346"/>
                    <a:pt x="3656" y="1096"/>
                    <a:pt x="3656" y="2013"/>
                  </a:cubicBezTo>
                  <a:cubicBezTo>
                    <a:pt x="3656" y="2941"/>
                    <a:pt x="2918" y="3680"/>
                    <a:pt x="1989" y="3680"/>
                  </a:cubicBezTo>
                  <a:cubicBezTo>
                    <a:pt x="1251" y="3680"/>
                    <a:pt x="596" y="3191"/>
                    <a:pt x="382" y="2477"/>
                  </a:cubicBezTo>
                  <a:cubicBezTo>
                    <a:pt x="363" y="2401"/>
                    <a:pt x="298" y="2363"/>
                    <a:pt x="236" y="2363"/>
                  </a:cubicBezTo>
                  <a:cubicBezTo>
                    <a:pt x="221" y="2363"/>
                    <a:pt x="206" y="2365"/>
                    <a:pt x="191" y="2370"/>
                  </a:cubicBezTo>
                  <a:cubicBezTo>
                    <a:pt x="96" y="2406"/>
                    <a:pt x="61" y="2489"/>
                    <a:pt x="84" y="2560"/>
                  </a:cubicBezTo>
                  <a:cubicBezTo>
                    <a:pt x="322" y="3418"/>
                    <a:pt x="1108" y="4013"/>
                    <a:pt x="2001" y="4013"/>
                  </a:cubicBezTo>
                  <a:cubicBezTo>
                    <a:pt x="3109" y="4013"/>
                    <a:pt x="4001" y="3120"/>
                    <a:pt x="4001" y="2013"/>
                  </a:cubicBezTo>
                  <a:cubicBezTo>
                    <a:pt x="3990" y="917"/>
                    <a:pt x="3097" y="1"/>
                    <a:pt x="1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5665;p62">
              <a:extLst>
                <a:ext uri="{FF2B5EF4-FFF2-40B4-BE49-F238E27FC236}">
                  <a16:creationId xmlns:a16="http://schemas.microsoft.com/office/drawing/2014/main" id="{A5C8E6BC-8D02-888F-4EEE-F45645E1A40D}"/>
                </a:ext>
              </a:extLst>
            </p:cNvPr>
            <p:cNvSpPr/>
            <p:nvPr/>
          </p:nvSpPr>
          <p:spPr>
            <a:xfrm>
              <a:off x="2781336" y="2931263"/>
              <a:ext cx="74321" cy="74353"/>
            </a:xfrm>
            <a:custGeom>
              <a:avLst/>
              <a:gdLst/>
              <a:ahLst/>
              <a:cxnLst/>
              <a:rect l="l" t="t" r="r" b="b"/>
              <a:pathLst>
                <a:path w="2346" h="2347" extrusionOk="0">
                  <a:moveTo>
                    <a:pt x="1465" y="310"/>
                  </a:moveTo>
                  <a:cubicBezTo>
                    <a:pt x="1620" y="310"/>
                    <a:pt x="1751" y="370"/>
                    <a:pt x="1858" y="477"/>
                  </a:cubicBezTo>
                  <a:cubicBezTo>
                    <a:pt x="1965" y="584"/>
                    <a:pt x="2024" y="715"/>
                    <a:pt x="2024" y="858"/>
                  </a:cubicBezTo>
                  <a:cubicBezTo>
                    <a:pt x="2024" y="1013"/>
                    <a:pt x="1965" y="1144"/>
                    <a:pt x="1858" y="1251"/>
                  </a:cubicBezTo>
                  <a:cubicBezTo>
                    <a:pt x="1751" y="1358"/>
                    <a:pt x="1620" y="1418"/>
                    <a:pt x="1465" y="1418"/>
                  </a:cubicBezTo>
                  <a:cubicBezTo>
                    <a:pt x="1322" y="1418"/>
                    <a:pt x="1191" y="1358"/>
                    <a:pt x="1084" y="1251"/>
                  </a:cubicBezTo>
                  <a:cubicBezTo>
                    <a:pt x="869" y="1037"/>
                    <a:pt x="869" y="679"/>
                    <a:pt x="1084" y="477"/>
                  </a:cubicBezTo>
                  <a:cubicBezTo>
                    <a:pt x="1191" y="370"/>
                    <a:pt x="1322" y="310"/>
                    <a:pt x="1465" y="310"/>
                  </a:cubicBezTo>
                  <a:close/>
                  <a:moveTo>
                    <a:pt x="1489" y="1"/>
                  </a:moveTo>
                  <a:cubicBezTo>
                    <a:pt x="1262" y="1"/>
                    <a:pt x="1036" y="84"/>
                    <a:pt x="869" y="251"/>
                  </a:cubicBezTo>
                  <a:cubicBezTo>
                    <a:pt x="572" y="548"/>
                    <a:pt x="536" y="1025"/>
                    <a:pt x="774" y="1370"/>
                  </a:cubicBezTo>
                  <a:lnTo>
                    <a:pt x="60" y="2084"/>
                  </a:lnTo>
                  <a:cubicBezTo>
                    <a:pt x="0" y="2144"/>
                    <a:pt x="0" y="2239"/>
                    <a:pt x="60" y="2299"/>
                  </a:cubicBezTo>
                  <a:cubicBezTo>
                    <a:pt x="84" y="2334"/>
                    <a:pt x="131" y="2346"/>
                    <a:pt x="179" y="2346"/>
                  </a:cubicBezTo>
                  <a:cubicBezTo>
                    <a:pt x="215" y="2346"/>
                    <a:pt x="262" y="2334"/>
                    <a:pt x="298" y="2299"/>
                  </a:cubicBezTo>
                  <a:lnTo>
                    <a:pt x="1012" y="1584"/>
                  </a:lnTo>
                  <a:cubicBezTo>
                    <a:pt x="1155" y="1691"/>
                    <a:pt x="1322" y="1739"/>
                    <a:pt x="1501" y="1739"/>
                  </a:cubicBezTo>
                  <a:cubicBezTo>
                    <a:pt x="1739" y="1739"/>
                    <a:pt x="1941" y="1644"/>
                    <a:pt x="2108" y="1489"/>
                  </a:cubicBezTo>
                  <a:cubicBezTo>
                    <a:pt x="2263" y="1310"/>
                    <a:pt x="2346" y="1096"/>
                    <a:pt x="2346" y="858"/>
                  </a:cubicBezTo>
                  <a:cubicBezTo>
                    <a:pt x="2346" y="620"/>
                    <a:pt x="2263" y="417"/>
                    <a:pt x="2096" y="251"/>
                  </a:cubicBezTo>
                  <a:cubicBezTo>
                    <a:pt x="1929" y="84"/>
                    <a:pt x="1703" y="1"/>
                    <a:pt x="1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5" name="Google Shape;5226;p61">
            <a:extLst>
              <a:ext uri="{FF2B5EF4-FFF2-40B4-BE49-F238E27FC236}">
                <a16:creationId xmlns:a16="http://schemas.microsoft.com/office/drawing/2014/main" id="{BBDE6C1E-AD8B-2975-B683-D972E0335176}"/>
              </a:ext>
            </a:extLst>
          </p:cNvPr>
          <p:cNvGrpSpPr/>
          <p:nvPr/>
        </p:nvGrpSpPr>
        <p:grpSpPr>
          <a:xfrm>
            <a:off x="3689805" y="3050119"/>
            <a:ext cx="334634" cy="334634"/>
            <a:chOff x="4891198" y="2925108"/>
            <a:chExt cx="334634" cy="334634"/>
          </a:xfrm>
          <a:solidFill>
            <a:schemeClr val="lt1"/>
          </a:solidFill>
        </p:grpSpPr>
        <p:sp>
          <p:nvSpPr>
            <p:cNvPr id="2066" name="Google Shape;5227;p61">
              <a:extLst>
                <a:ext uri="{FF2B5EF4-FFF2-40B4-BE49-F238E27FC236}">
                  <a16:creationId xmlns:a16="http://schemas.microsoft.com/office/drawing/2014/main" id="{6A28EF10-E230-2C50-2FDD-4B84103F62F7}"/>
                </a:ext>
              </a:extLst>
            </p:cNvPr>
            <p:cNvSpPr/>
            <p:nvPr/>
          </p:nvSpPr>
          <p:spPr>
            <a:xfrm>
              <a:off x="5001830" y="2925108"/>
              <a:ext cx="113338" cy="150831"/>
            </a:xfrm>
            <a:custGeom>
              <a:avLst/>
              <a:gdLst/>
              <a:ahLst/>
              <a:cxnLst/>
              <a:rect l="l" t="t" r="r" b="b"/>
              <a:pathLst>
                <a:path w="3561" h="4739" extrusionOk="0">
                  <a:moveTo>
                    <a:pt x="1822" y="333"/>
                  </a:moveTo>
                  <a:cubicBezTo>
                    <a:pt x="2251" y="333"/>
                    <a:pt x="2596" y="691"/>
                    <a:pt x="2596" y="1107"/>
                  </a:cubicBezTo>
                  <a:lnTo>
                    <a:pt x="2596" y="1214"/>
                  </a:lnTo>
                  <a:lnTo>
                    <a:pt x="2573" y="1214"/>
                  </a:lnTo>
                  <a:cubicBezTo>
                    <a:pt x="2358" y="1155"/>
                    <a:pt x="2275" y="857"/>
                    <a:pt x="2263" y="857"/>
                  </a:cubicBezTo>
                  <a:cubicBezTo>
                    <a:pt x="2251" y="798"/>
                    <a:pt x="2203" y="738"/>
                    <a:pt x="2132" y="738"/>
                  </a:cubicBezTo>
                  <a:cubicBezTo>
                    <a:pt x="2119" y="733"/>
                    <a:pt x="2105" y="731"/>
                    <a:pt x="2092" y="731"/>
                  </a:cubicBezTo>
                  <a:cubicBezTo>
                    <a:pt x="2043" y="731"/>
                    <a:pt x="1993" y="761"/>
                    <a:pt x="1965" y="798"/>
                  </a:cubicBezTo>
                  <a:cubicBezTo>
                    <a:pt x="1668" y="1214"/>
                    <a:pt x="1001" y="1214"/>
                    <a:pt x="1001" y="1214"/>
                  </a:cubicBezTo>
                  <a:lnTo>
                    <a:pt x="953" y="1214"/>
                  </a:lnTo>
                  <a:lnTo>
                    <a:pt x="965" y="1107"/>
                  </a:lnTo>
                  <a:cubicBezTo>
                    <a:pt x="965" y="679"/>
                    <a:pt x="1322" y="333"/>
                    <a:pt x="1739" y="333"/>
                  </a:cubicBezTo>
                  <a:close/>
                  <a:moveTo>
                    <a:pt x="2739" y="1655"/>
                  </a:moveTo>
                  <a:cubicBezTo>
                    <a:pt x="2775" y="1691"/>
                    <a:pt x="2775" y="1715"/>
                    <a:pt x="2775" y="1750"/>
                  </a:cubicBezTo>
                  <a:cubicBezTo>
                    <a:pt x="2775" y="1786"/>
                    <a:pt x="2751" y="1834"/>
                    <a:pt x="2703" y="1845"/>
                  </a:cubicBezTo>
                  <a:lnTo>
                    <a:pt x="2703" y="1655"/>
                  </a:lnTo>
                  <a:close/>
                  <a:moveTo>
                    <a:pt x="846" y="1667"/>
                  </a:moveTo>
                  <a:lnTo>
                    <a:pt x="846" y="1881"/>
                  </a:lnTo>
                  <a:cubicBezTo>
                    <a:pt x="822" y="1845"/>
                    <a:pt x="787" y="1822"/>
                    <a:pt x="787" y="1762"/>
                  </a:cubicBezTo>
                  <a:cubicBezTo>
                    <a:pt x="787" y="1715"/>
                    <a:pt x="810" y="1691"/>
                    <a:pt x="822" y="1667"/>
                  </a:cubicBezTo>
                  <a:close/>
                  <a:moveTo>
                    <a:pt x="2084" y="1179"/>
                  </a:moveTo>
                  <a:cubicBezTo>
                    <a:pt x="2144" y="1298"/>
                    <a:pt x="2251" y="1417"/>
                    <a:pt x="2394" y="1476"/>
                  </a:cubicBezTo>
                  <a:lnTo>
                    <a:pt x="2382" y="1953"/>
                  </a:lnTo>
                  <a:cubicBezTo>
                    <a:pt x="2382" y="2250"/>
                    <a:pt x="2144" y="2477"/>
                    <a:pt x="1858" y="2477"/>
                  </a:cubicBezTo>
                  <a:lnTo>
                    <a:pt x="1715" y="2477"/>
                  </a:lnTo>
                  <a:cubicBezTo>
                    <a:pt x="1418" y="2477"/>
                    <a:pt x="1191" y="2238"/>
                    <a:pt x="1191" y="1953"/>
                  </a:cubicBezTo>
                  <a:lnTo>
                    <a:pt x="1191" y="1524"/>
                  </a:lnTo>
                  <a:cubicBezTo>
                    <a:pt x="1406" y="1488"/>
                    <a:pt x="1787" y="1417"/>
                    <a:pt x="2084" y="1179"/>
                  </a:cubicBezTo>
                  <a:close/>
                  <a:moveTo>
                    <a:pt x="1965" y="2798"/>
                  </a:moveTo>
                  <a:lnTo>
                    <a:pt x="1965" y="2893"/>
                  </a:lnTo>
                  <a:lnTo>
                    <a:pt x="1787" y="3084"/>
                  </a:lnTo>
                  <a:lnTo>
                    <a:pt x="1608" y="2917"/>
                  </a:lnTo>
                  <a:lnTo>
                    <a:pt x="1608" y="2798"/>
                  </a:lnTo>
                  <a:close/>
                  <a:moveTo>
                    <a:pt x="1751" y="0"/>
                  </a:moveTo>
                  <a:cubicBezTo>
                    <a:pt x="1144" y="0"/>
                    <a:pt x="644" y="512"/>
                    <a:pt x="644" y="1119"/>
                  </a:cubicBezTo>
                  <a:lnTo>
                    <a:pt x="644" y="1417"/>
                  </a:lnTo>
                  <a:cubicBezTo>
                    <a:pt x="537" y="1512"/>
                    <a:pt x="465" y="1643"/>
                    <a:pt x="465" y="1774"/>
                  </a:cubicBezTo>
                  <a:cubicBezTo>
                    <a:pt x="465" y="2000"/>
                    <a:pt x="656" y="2203"/>
                    <a:pt x="894" y="2226"/>
                  </a:cubicBezTo>
                  <a:cubicBezTo>
                    <a:pt x="953" y="2429"/>
                    <a:pt x="1108" y="2596"/>
                    <a:pt x="1287" y="2703"/>
                  </a:cubicBezTo>
                  <a:lnTo>
                    <a:pt x="1287" y="2786"/>
                  </a:lnTo>
                  <a:lnTo>
                    <a:pt x="596" y="3060"/>
                  </a:lnTo>
                  <a:cubicBezTo>
                    <a:pt x="537" y="3084"/>
                    <a:pt x="1" y="3298"/>
                    <a:pt x="1" y="3965"/>
                  </a:cubicBezTo>
                  <a:lnTo>
                    <a:pt x="1" y="4560"/>
                  </a:lnTo>
                  <a:cubicBezTo>
                    <a:pt x="1" y="4643"/>
                    <a:pt x="72" y="4727"/>
                    <a:pt x="167" y="4727"/>
                  </a:cubicBezTo>
                  <a:lnTo>
                    <a:pt x="584" y="4727"/>
                  </a:lnTo>
                  <a:cubicBezTo>
                    <a:pt x="668" y="4727"/>
                    <a:pt x="739" y="4643"/>
                    <a:pt x="739" y="4560"/>
                  </a:cubicBezTo>
                  <a:cubicBezTo>
                    <a:pt x="739" y="4465"/>
                    <a:pt x="668" y="4393"/>
                    <a:pt x="584" y="4393"/>
                  </a:cubicBezTo>
                  <a:lnTo>
                    <a:pt x="322" y="4393"/>
                  </a:lnTo>
                  <a:lnTo>
                    <a:pt x="322" y="3965"/>
                  </a:lnTo>
                  <a:cubicBezTo>
                    <a:pt x="322" y="3500"/>
                    <a:pt x="691" y="3369"/>
                    <a:pt x="703" y="3369"/>
                  </a:cubicBezTo>
                  <a:lnTo>
                    <a:pt x="715" y="3369"/>
                  </a:lnTo>
                  <a:lnTo>
                    <a:pt x="1334" y="3131"/>
                  </a:lnTo>
                  <a:lnTo>
                    <a:pt x="1668" y="3453"/>
                  </a:lnTo>
                  <a:cubicBezTo>
                    <a:pt x="1703" y="3489"/>
                    <a:pt x="1739" y="3500"/>
                    <a:pt x="1787" y="3500"/>
                  </a:cubicBezTo>
                  <a:cubicBezTo>
                    <a:pt x="1834" y="3500"/>
                    <a:pt x="1870" y="3489"/>
                    <a:pt x="1906" y="3453"/>
                  </a:cubicBezTo>
                  <a:lnTo>
                    <a:pt x="2215" y="3131"/>
                  </a:lnTo>
                  <a:lnTo>
                    <a:pt x="2846" y="3381"/>
                  </a:lnTo>
                  <a:lnTo>
                    <a:pt x="2858" y="3381"/>
                  </a:lnTo>
                  <a:cubicBezTo>
                    <a:pt x="2858" y="3381"/>
                    <a:pt x="3227" y="3512"/>
                    <a:pt x="3227" y="3977"/>
                  </a:cubicBezTo>
                  <a:lnTo>
                    <a:pt x="3227" y="4405"/>
                  </a:lnTo>
                  <a:lnTo>
                    <a:pt x="1120" y="4405"/>
                  </a:lnTo>
                  <a:cubicBezTo>
                    <a:pt x="1025" y="4405"/>
                    <a:pt x="953" y="4489"/>
                    <a:pt x="953" y="4572"/>
                  </a:cubicBezTo>
                  <a:cubicBezTo>
                    <a:pt x="953" y="4667"/>
                    <a:pt x="1025" y="4739"/>
                    <a:pt x="1120" y="4739"/>
                  </a:cubicBezTo>
                  <a:lnTo>
                    <a:pt x="3394" y="4739"/>
                  </a:lnTo>
                  <a:cubicBezTo>
                    <a:pt x="3477" y="4739"/>
                    <a:pt x="3561" y="4667"/>
                    <a:pt x="3561" y="4572"/>
                  </a:cubicBezTo>
                  <a:lnTo>
                    <a:pt x="3561" y="3977"/>
                  </a:lnTo>
                  <a:cubicBezTo>
                    <a:pt x="3561" y="3310"/>
                    <a:pt x="3037" y="3084"/>
                    <a:pt x="2965" y="3072"/>
                  </a:cubicBezTo>
                  <a:lnTo>
                    <a:pt x="2311" y="2798"/>
                  </a:lnTo>
                  <a:lnTo>
                    <a:pt x="2311" y="2715"/>
                  </a:lnTo>
                  <a:cubicBezTo>
                    <a:pt x="2489" y="2607"/>
                    <a:pt x="2620" y="2441"/>
                    <a:pt x="2692" y="2238"/>
                  </a:cubicBezTo>
                  <a:cubicBezTo>
                    <a:pt x="2930" y="2226"/>
                    <a:pt x="3120" y="2012"/>
                    <a:pt x="3120" y="1774"/>
                  </a:cubicBezTo>
                  <a:cubicBezTo>
                    <a:pt x="3120" y="1631"/>
                    <a:pt x="3049" y="1488"/>
                    <a:pt x="2942" y="1417"/>
                  </a:cubicBezTo>
                  <a:lnTo>
                    <a:pt x="2942" y="1119"/>
                  </a:lnTo>
                  <a:cubicBezTo>
                    <a:pt x="2942" y="512"/>
                    <a:pt x="2442" y="0"/>
                    <a:pt x="1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5228;p61">
              <a:extLst>
                <a:ext uri="{FF2B5EF4-FFF2-40B4-BE49-F238E27FC236}">
                  <a16:creationId xmlns:a16="http://schemas.microsoft.com/office/drawing/2014/main" id="{D4391397-9002-5E9E-132F-EEE901014137}"/>
                </a:ext>
              </a:extLst>
            </p:cNvPr>
            <p:cNvSpPr/>
            <p:nvPr/>
          </p:nvSpPr>
          <p:spPr>
            <a:xfrm>
              <a:off x="5102628" y="2933033"/>
              <a:ext cx="98188" cy="76991"/>
            </a:xfrm>
            <a:custGeom>
              <a:avLst/>
              <a:gdLst/>
              <a:ahLst/>
              <a:cxnLst/>
              <a:rect l="l" t="t" r="r" b="b"/>
              <a:pathLst>
                <a:path w="3085" h="2419" extrusionOk="0">
                  <a:moveTo>
                    <a:pt x="181" y="1"/>
                  </a:moveTo>
                  <a:cubicBezTo>
                    <a:pt x="116" y="1"/>
                    <a:pt x="55" y="44"/>
                    <a:pt x="37" y="108"/>
                  </a:cubicBezTo>
                  <a:cubicBezTo>
                    <a:pt x="1" y="192"/>
                    <a:pt x="48" y="287"/>
                    <a:pt x="132" y="323"/>
                  </a:cubicBezTo>
                  <a:cubicBezTo>
                    <a:pt x="1215" y="680"/>
                    <a:pt x="2132" y="1394"/>
                    <a:pt x="2751" y="2347"/>
                  </a:cubicBezTo>
                  <a:cubicBezTo>
                    <a:pt x="2787" y="2394"/>
                    <a:pt x="2846" y="2418"/>
                    <a:pt x="2894" y="2418"/>
                  </a:cubicBezTo>
                  <a:cubicBezTo>
                    <a:pt x="2918" y="2418"/>
                    <a:pt x="2954" y="2406"/>
                    <a:pt x="2977" y="2394"/>
                  </a:cubicBezTo>
                  <a:cubicBezTo>
                    <a:pt x="3049" y="2347"/>
                    <a:pt x="3085" y="2239"/>
                    <a:pt x="3025" y="2168"/>
                  </a:cubicBezTo>
                  <a:cubicBezTo>
                    <a:pt x="2370" y="1156"/>
                    <a:pt x="1382" y="382"/>
                    <a:pt x="239" y="13"/>
                  </a:cubicBezTo>
                  <a:cubicBezTo>
                    <a:pt x="220" y="5"/>
                    <a:pt x="200" y="1"/>
                    <a:pt x="1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5229;p61">
              <a:extLst>
                <a:ext uri="{FF2B5EF4-FFF2-40B4-BE49-F238E27FC236}">
                  <a16:creationId xmlns:a16="http://schemas.microsoft.com/office/drawing/2014/main" id="{A17474FC-BB08-1366-ABCF-C01FC504BEE6}"/>
                </a:ext>
              </a:extLst>
            </p:cNvPr>
            <p:cNvSpPr/>
            <p:nvPr/>
          </p:nvSpPr>
          <p:spPr>
            <a:xfrm>
              <a:off x="4915832" y="2932492"/>
              <a:ext cx="98920" cy="77532"/>
            </a:xfrm>
            <a:custGeom>
              <a:avLst/>
              <a:gdLst/>
              <a:ahLst/>
              <a:cxnLst/>
              <a:rect l="l" t="t" r="r" b="b"/>
              <a:pathLst>
                <a:path w="3108" h="2436" extrusionOk="0">
                  <a:moveTo>
                    <a:pt x="2914" y="0"/>
                  </a:moveTo>
                  <a:cubicBezTo>
                    <a:pt x="2899" y="0"/>
                    <a:pt x="2884" y="2"/>
                    <a:pt x="2869" y="6"/>
                  </a:cubicBezTo>
                  <a:cubicBezTo>
                    <a:pt x="1703" y="375"/>
                    <a:pt x="714" y="1161"/>
                    <a:pt x="36" y="2185"/>
                  </a:cubicBezTo>
                  <a:cubicBezTo>
                    <a:pt x="0" y="2256"/>
                    <a:pt x="24" y="2364"/>
                    <a:pt x="95" y="2411"/>
                  </a:cubicBezTo>
                  <a:cubicBezTo>
                    <a:pt x="131" y="2423"/>
                    <a:pt x="155" y="2435"/>
                    <a:pt x="191" y="2435"/>
                  </a:cubicBezTo>
                  <a:cubicBezTo>
                    <a:pt x="250" y="2435"/>
                    <a:pt x="298" y="2411"/>
                    <a:pt x="322" y="2364"/>
                  </a:cubicBezTo>
                  <a:cubicBezTo>
                    <a:pt x="953" y="1399"/>
                    <a:pt x="1881" y="685"/>
                    <a:pt x="2977" y="328"/>
                  </a:cubicBezTo>
                  <a:cubicBezTo>
                    <a:pt x="3060" y="292"/>
                    <a:pt x="3108" y="209"/>
                    <a:pt x="3072" y="113"/>
                  </a:cubicBezTo>
                  <a:cubicBezTo>
                    <a:pt x="3052" y="44"/>
                    <a:pt x="2984" y="0"/>
                    <a:pt x="29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5230;p61">
              <a:extLst>
                <a:ext uri="{FF2B5EF4-FFF2-40B4-BE49-F238E27FC236}">
                  <a16:creationId xmlns:a16="http://schemas.microsoft.com/office/drawing/2014/main" id="{F8CA3208-5CE6-B7E3-C52A-295C85ACB4DE}"/>
                </a:ext>
              </a:extLst>
            </p:cNvPr>
            <p:cNvSpPr/>
            <p:nvPr/>
          </p:nvSpPr>
          <p:spPr>
            <a:xfrm>
              <a:off x="4915832" y="3174254"/>
              <a:ext cx="80746" cy="70689"/>
            </a:xfrm>
            <a:custGeom>
              <a:avLst/>
              <a:gdLst/>
              <a:ahLst/>
              <a:cxnLst/>
              <a:rect l="l" t="t" r="r" b="b"/>
              <a:pathLst>
                <a:path w="2537" h="2221" extrusionOk="0">
                  <a:moveTo>
                    <a:pt x="185" y="0"/>
                  </a:moveTo>
                  <a:cubicBezTo>
                    <a:pt x="155" y="0"/>
                    <a:pt x="125" y="9"/>
                    <a:pt x="95" y="30"/>
                  </a:cubicBezTo>
                  <a:cubicBezTo>
                    <a:pt x="24" y="78"/>
                    <a:pt x="0" y="185"/>
                    <a:pt x="60" y="256"/>
                  </a:cubicBezTo>
                  <a:cubicBezTo>
                    <a:pt x="607" y="1102"/>
                    <a:pt x="1381" y="1780"/>
                    <a:pt x="2286" y="2209"/>
                  </a:cubicBezTo>
                  <a:cubicBezTo>
                    <a:pt x="2322" y="2221"/>
                    <a:pt x="2334" y="2221"/>
                    <a:pt x="2357" y="2221"/>
                  </a:cubicBezTo>
                  <a:cubicBezTo>
                    <a:pt x="2417" y="2221"/>
                    <a:pt x="2477" y="2197"/>
                    <a:pt x="2512" y="2138"/>
                  </a:cubicBezTo>
                  <a:cubicBezTo>
                    <a:pt x="2536" y="2030"/>
                    <a:pt x="2512" y="1923"/>
                    <a:pt x="2417" y="1899"/>
                  </a:cubicBezTo>
                  <a:cubicBezTo>
                    <a:pt x="1560" y="1495"/>
                    <a:pt x="845" y="864"/>
                    <a:pt x="322" y="78"/>
                  </a:cubicBezTo>
                  <a:cubicBezTo>
                    <a:pt x="291" y="31"/>
                    <a:pt x="240" y="0"/>
                    <a:pt x="1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5231;p61">
              <a:extLst>
                <a:ext uri="{FF2B5EF4-FFF2-40B4-BE49-F238E27FC236}">
                  <a16:creationId xmlns:a16="http://schemas.microsoft.com/office/drawing/2014/main" id="{D6A42724-257E-3B8E-AC10-5814D1583A37}"/>
                </a:ext>
              </a:extLst>
            </p:cNvPr>
            <p:cNvSpPr/>
            <p:nvPr/>
          </p:nvSpPr>
          <p:spPr>
            <a:xfrm>
              <a:off x="5121215" y="3173936"/>
              <a:ext cx="79601" cy="69511"/>
            </a:xfrm>
            <a:custGeom>
              <a:avLst/>
              <a:gdLst/>
              <a:ahLst/>
              <a:cxnLst/>
              <a:rect l="l" t="t" r="r" b="b"/>
              <a:pathLst>
                <a:path w="2501" h="2184" extrusionOk="0">
                  <a:moveTo>
                    <a:pt x="2301" y="0"/>
                  </a:moveTo>
                  <a:cubicBezTo>
                    <a:pt x="2250" y="0"/>
                    <a:pt x="2201" y="25"/>
                    <a:pt x="2179" y="76"/>
                  </a:cubicBezTo>
                  <a:cubicBezTo>
                    <a:pt x="1667" y="862"/>
                    <a:pt x="953" y="1481"/>
                    <a:pt x="119" y="1874"/>
                  </a:cubicBezTo>
                  <a:cubicBezTo>
                    <a:pt x="36" y="1921"/>
                    <a:pt x="0" y="2005"/>
                    <a:pt x="48" y="2100"/>
                  </a:cubicBezTo>
                  <a:cubicBezTo>
                    <a:pt x="72" y="2159"/>
                    <a:pt x="131" y="2183"/>
                    <a:pt x="191" y="2183"/>
                  </a:cubicBezTo>
                  <a:cubicBezTo>
                    <a:pt x="226" y="2183"/>
                    <a:pt x="238" y="2183"/>
                    <a:pt x="274" y="2171"/>
                  </a:cubicBezTo>
                  <a:cubicBezTo>
                    <a:pt x="1167" y="1755"/>
                    <a:pt x="1941" y="1088"/>
                    <a:pt x="2477" y="231"/>
                  </a:cubicBezTo>
                  <a:cubicBezTo>
                    <a:pt x="2501" y="183"/>
                    <a:pt x="2489" y="76"/>
                    <a:pt x="2393" y="28"/>
                  </a:cubicBezTo>
                  <a:cubicBezTo>
                    <a:pt x="2366" y="10"/>
                    <a:pt x="2333" y="0"/>
                    <a:pt x="23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5232;p61">
              <a:extLst>
                <a:ext uri="{FF2B5EF4-FFF2-40B4-BE49-F238E27FC236}">
                  <a16:creationId xmlns:a16="http://schemas.microsoft.com/office/drawing/2014/main" id="{67BCE887-970B-19FE-D437-BC87B17FD4E7}"/>
                </a:ext>
              </a:extLst>
            </p:cNvPr>
            <p:cNvSpPr/>
            <p:nvPr/>
          </p:nvSpPr>
          <p:spPr>
            <a:xfrm>
              <a:off x="4891198" y="3016803"/>
              <a:ext cx="112956" cy="150831"/>
            </a:xfrm>
            <a:custGeom>
              <a:avLst/>
              <a:gdLst/>
              <a:ahLst/>
              <a:cxnLst/>
              <a:rect l="l" t="t" r="r" b="b"/>
              <a:pathLst>
                <a:path w="3549" h="4739" extrusionOk="0">
                  <a:moveTo>
                    <a:pt x="1822" y="322"/>
                  </a:moveTo>
                  <a:cubicBezTo>
                    <a:pt x="2262" y="322"/>
                    <a:pt x="2596" y="679"/>
                    <a:pt x="2596" y="1096"/>
                  </a:cubicBezTo>
                  <a:lnTo>
                    <a:pt x="2596" y="1203"/>
                  </a:lnTo>
                  <a:lnTo>
                    <a:pt x="2584" y="1203"/>
                  </a:lnTo>
                  <a:cubicBezTo>
                    <a:pt x="2358" y="1143"/>
                    <a:pt x="2286" y="846"/>
                    <a:pt x="2274" y="846"/>
                  </a:cubicBezTo>
                  <a:cubicBezTo>
                    <a:pt x="2262" y="786"/>
                    <a:pt x="2215" y="727"/>
                    <a:pt x="2143" y="727"/>
                  </a:cubicBezTo>
                  <a:cubicBezTo>
                    <a:pt x="2133" y="725"/>
                    <a:pt x="2122" y="724"/>
                    <a:pt x="2111" y="724"/>
                  </a:cubicBezTo>
                  <a:cubicBezTo>
                    <a:pt x="2057" y="724"/>
                    <a:pt x="1996" y="747"/>
                    <a:pt x="1977" y="786"/>
                  </a:cubicBezTo>
                  <a:cubicBezTo>
                    <a:pt x="1691" y="1203"/>
                    <a:pt x="1024" y="1203"/>
                    <a:pt x="1024" y="1203"/>
                  </a:cubicBezTo>
                  <a:lnTo>
                    <a:pt x="976" y="1203"/>
                  </a:lnTo>
                  <a:lnTo>
                    <a:pt x="976" y="1096"/>
                  </a:lnTo>
                  <a:cubicBezTo>
                    <a:pt x="976" y="667"/>
                    <a:pt x="1334" y="322"/>
                    <a:pt x="1750" y="322"/>
                  </a:cubicBezTo>
                  <a:close/>
                  <a:moveTo>
                    <a:pt x="2727" y="1667"/>
                  </a:moveTo>
                  <a:cubicBezTo>
                    <a:pt x="2762" y="1691"/>
                    <a:pt x="2762" y="1727"/>
                    <a:pt x="2762" y="1751"/>
                  </a:cubicBezTo>
                  <a:cubicBezTo>
                    <a:pt x="2762" y="1798"/>
                    <a:pt x="2750" y="1846"/>
                    <a:pt x="2703" y="1858"/>
                  </a:cubicBezTo>
                  <a:lnTo>
                    <a:pt x="2703" y="1667"/>
                  </a:lnTo>
                  <a:close/>
                  <a:moveTo>
                    <a:pt x="845" y="1667"/>
                  </a:moveTo>
                  <a:lnTo>
                    <a:pt x="845" y="1870"/>
                  </a:lnTo>
                  <a:cubicBezTo>
                    <a:pt x="810" y="1846"/>
                    <a:pt x="786" y="1810"/>
                    <a:pt x="786" y="1751"/>
                  </a:cubicBezTo>
                  <a:cubicBezTo>
                    <a:pt x="786" y="1727"/>
                    <a:pt x="798" y="1691"/>
                    <a:pt x="810" y="1667"/>
                  </a:cubicBezTo>
                  <a:close/>
                  <a:moveTo>
                    <a:pt x="2084" y="1203"/>
                  </a:moveTo>
                  <a:cubicBezTo>
                    <a:pt x="2143" y="1322"/>
                    <a:pt x="2239" y="1441"/>
                    <a:pt x="2393" y="1501"/>
                  </a:cubicBezTo>
                  <a:lnTo>
                    <a:pt x="2393" y="1977"/>
                  </a:lnTo>
                  <a:cubicBezTo>
                    <a:pt x="2393" y="2263"/>
                    <a:pt x="2155" y="2489"/>
                    <a:pt x="1858" y="2489"/>
                  </a:cubicBezTo>
                  <a:lnTo>
                    <a:pt x="1703" y="2489"/>
                  </a:lnTo>
                  <a:cubicBezTo>
                    <a:pt x="1405" y="2489"/>
                    <a:pt x="1191" y="2251"/>
                    <a:pt x="1191" y="1977"/>
                  </a:cubicBezTo>
                  <a:lnTo>
                    <a:pt x="1191" y="1548"/>
                  </a:lnTo>
                  <a:cubicBezTo>
                    <a:pt x="1393" y="1512"/>
                    <a:pt x="1786" y="1441"/>
                    <a:pt x="2084" y="1203"/>
                  </a:cubicBezTo>
                  <a:close/>
                  <a:moveTo>
                    <a:pt x="1965" y="2822"/>
                  </a:moveTo>
                  <a:lnTo>
                    <a:pt x="1965" y="2917"/>
                  </a:lnTo>
                  <a:lnTo>
                    <a:pt x="1786" y="3108"/>
                  </a:lnTo>
                  <a:lnTo>
                    <a:pt x="1607" y="2941"/>
                  </a:lnTo>
                  <a:lnTo>
                    <a:pt x="1607" y="2822"/>
                  </a:lnTo>
                  <a:close/>
                  <a:moveTo>
                    <a:pt x="1750" y="0"/>
                  </a:moveTo>
                  <a:cubicBezTo>
                    <a:pt x="1143" y="0"/>
                    <a:pt x="631" y="500"/>
                    <a:pt x="631" y="1108"/>
                  </a:cubicBezTo>
                  <a:lnTo>
                    <a:pt x="631" y="1405"/>
                  </a:lnTo>
                  <a:cubicBezTo>
                    <a:pt x="524" y="1501"/>
                    <a:pt x="453" y="1631"/>
                    <a:pt x="453" y="1762"/>
                  </a:cubicBezTo>
                  <a:cubicBezTo>
                    <a:pt x="453" y="2024"/>
                    <a:pt x="643" y="2215"/>
                    <a:pt x="893" y="2227"/>
                  </a:cubicBezTo>
                  <a:cubicBezTo>
                    <a:pt x="953" y="2441"/>
                    <a:pt x="1096" y="2596"/>
                    <a:pt x="1274" y="2703"/>
                  </a:cubicBezTo>
                  <a:lnTo>
                    <a:pt x="1274" y="2798"/>
                  </a:lnTo>
                  <a:lnTo>
                    <a:pt x="595" y="3060"/>
                  </a:lnTo>
                  <a:cubicBezTo>
                    <a:pt x="524" y="3096"/>
                    <a:pt x="0" y="3298"/>
                    <a:pt x="0" y="3965"/>
                  </a:cubicBezTo>
                  <a:lnTo>
                    <a:pt x="0" y="4560"/>
                  </a:lnTo>
                  <a:cubicBezTo>
                    <a:pt x="0" y="4656"/>
                    <a:pt x="72" y="4727"/>
                    <a:pt x="155" y="4727"/>
                  </a:cubicBezTo>
                  <a:lnTo>
                    <a:pt x="572" y="4727"/>
                  </a:lnTo>
                  <a:cubicBezTo>
                    <a:pt x="667" y="4727"/>
                    <a:pt x="738" y="4656"/>
                    <a:pt x="738" y="4560"/>
                  </a:cubicBezTo>
                  <a:cubicBezTo>
                    <a:pt x="738" y="4477"/>
                    <a:pt x="667" y="4406"/>
                    <a:pt x="572" y="4406"/>
                  </a:cubicBezTo>
                  <a:lnTo>
                    <a:pt x="322" y="4406"/>
                  </a:lnTo>
                  <a:lnTo>
                    <a:pt x="322" y="3965"/>
                  </a:lnTo>
                  <a:cubicBezTo>
                    <a:pt x="322" y="3513"/>
                    <a:pt x="679" y="3370"/>
                    <a:pt x="691" y="3370"/>
                  </a:cubicBezTo>
                  <a:lnTo>
                    <a:pt x="703" y="3370"/>
                  </a:lnTo>
                  <a:lnTo>
                    <a:pt x="1334" y="3132"/>
                  </a:lnTo>
                  <a:lnTo>
                    <a:pt x="1655" y="3465"/>
                  </a:lnTo>
                  <a:cubicBezTo>
                    <a:pt x="1691" y="3489"/>
                    <a:pt x="1738" y="3513"/>
                    <a:pt x="1774" y="3513"/>
                  </a:cubicBezTo>
                  <a:cubicBezTo>
                    <a:pt x="1822" y="3513"/>
                    <a:pt x="1869" y="3489"/>
                    <a:pt x="1893" y="3465"/>
                  </a:cubicBezTo>
                  <a:lnTo>
                    <a:pt x="2215" y="3132"/>
                  </a:lnTo>
                  <a:lnTo>
                    <a:pt x="2834" y="3394"/>
                  </a:lnTo>
                  <a:lnTo>
                    <a:pt x="2846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7" y="4418"/>
                  </a:lnTo>
                  <a:cubicBezTo>
                    <a:pt x="1024" y="4418"/>
                    <a:pt x="941" y="4489"/>
                    <a:pt x="941" y="4584"/>
                  </a:cubicBezTo>
                  <a:cubicBezTo>
                    <a:pt x="941" y="4668"/>
                    <a:pt x="1024" y="4739"/>
                    <a:pt x="1107" y="4739"/>
                  </a:cubicBezTo>
                  <a:lnTo>
                    <a:pt x="3382" y="4739"/>
                  </a:lnTo>
                  <a:cubicBezTo>
                    <a:pt x="3477" y="4727"/>
                    <a:pt x="3548" y="4656"/>
                    <a:pt x="3548" y="4560"/>
                  </a:cubicBezTo>
                  <a:lnTo>
                    <a:pt x="3548" y="3965"/>
                  </a:lnTo>
                  <a:cubicBezTo>
                    <a:pt x="3548" y="3298"/>
                    <a:pt x="3036" y="3072"/>
                    <a:pt x="2953" y="3060"/>
                  </a:cubicBezTo>
                  <a:lnTo>
                    <a:pt x="2298" y="2798"/>
                  </a:lnTo>
                  <a:lnTo>
                    <a:pt x="2298" y="2703"/>
                  </a:lnTo>
                  <a:cubicBezTo>
                    <a:pt x="2477" y="2596"/>
                    <a:pt x="2608" y="2441"/>
                    <a:pt x="2691" y="2227"/>
                  </a:cubicBezTo>
                  <a:cubicBezTo>
                    <a:pt x="2929" y="2215"/>
                    <a:pt x="3120" y="2001"/>
                    <a:pt x="3120" y="1762"/>
                  </a:cubicBezTo>
                  <a:cubicBezTo>
                    <a:pt x="3120" y="1620"/>
                    <a:pt x="3048" y="1489"/>
                    <a:pt x="2941" y="1405"/>
                  </a:cubicBezTo>
                  <a:lnTo>
                    <a:pt x="2941" y="1108"/>
                  </a:lnTo>
                  <a:cubicBezTo>
                    <a:pt x="2941" y="500"/>
                    <a:pt x="2429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5233;p61">
              <a:extLst>
                <a:ext uri="{FF2B5EF4-FFF2-40B4-BE49-F238E27FC236}">
                  <a16:creationId xmlns:a16="http://schemas.microsoft.com/office/drawing/2014/main" id="{9CB0B0A3-CA6A-7367-5C05-945D823D5641}"/>
                </a:ext>
              </a:extLst>
            </p:cNvPr>
            <p:cNvSpPr/>
            <p:nvPr/>
          </p:nvSpPr>
          <p:spPr>
            <a:xfrm>
              <a:off x="5112876" y="3016803"/>
              <a:ext cx="112956" cy="150831"/>
            </a:xfrm>
            <a:custGeom>
              <a:avLst/>
              <a:gdLst/>
              <a:ahLst/>
              <a:cxnLst/>
              <a:rect l="l" t="t" r="r" b="b"/>
              <a:pathLst>
                <a:path w="3549" h="4739" extrusionOk="0">
                  <a:moveTo>
                    <a:pt x="1822" y="322"/>
                  </a:moveTo>
                  <a:cubicBezTo>
                    <a:pt x="2262" y="322"/>
                    <a:pt x="2596" y="679"/>
                    <a:pt x="2596" y="1096"/>
                  </a:cubicBezTo>
                  <a:lnTo>
                    <a:pt x="2596" y="1203"/>
                  </a:lnTo>
                  <a:lnTo>
                    <a:pt x="2584" y="1203"/>
                  </a:lnTo>
                  <a:cubicBezTo>
                    <a:pt x="2358" y="1143"/>
                    <a:pt x="2286" y="846"/>
                    <a:pt x="2274" y="846"/>
                  </a:cubicBezTo>
                  <a:cubicBezTo>
                    <a:pt x="2262" y="786"/>
                    <a:pt x="2215" y="727"/>
                    <a:pt x="2143" y="727"/>
                  </a:cubicBezTo>
                  <a:cubicBezTo>
                    <a:pt x="2133" y="725"/>
                    <a:pt x="2122" y="724"/>
                    <a:pt x="2111" y="724"/>
                  </a:cubicBezTo>
                  <a:cubicBezTo>
                    <a:pt x="2057" y="724"/>
                    <a:pt x="1996" y="747"/>
                    <a:pt x="1977" y="786"/>
                  </a:cubicBezTo>
                  <a:cubicBezTo>
                    <a:pt x="1691" y="1203"/>
                    <a:pt x="1024" y="1203"/>
                    <a:pt x="1024" y="1203"/>
                  </a:cubicBezTo>
                  <a:lnTo>
                    <a:pt x="977" y="1203"/>
                  </a:lnTo>
                  <a:lnTo>
                    <a:pt x="977" y="1096"/>
                  </a:lnTo>
                  <a:cubicBezTo>
                    <a:pt x="977" y="667"/>
                    <a:pt x="1334" y="322"/>
                    <a:pt x="1751" y="322"/>
                  </a:cubicBezTo>
                  <a:close/>
                  <a:moveTo>
                    <a:pt x="2727" y="1667"/>
                  </a:moveTo>
                  <a:cubicBezTo>
                    <a:pt x="2763" y="1691"/>
                    <a:pt x="2763" y="1727"/>
                    <a:pt x="2763" y="1751"/>
                  </a:cubicBezTo>
                  <a:cubicBezTo>
                    <a:pt x="2763" y="1798"/>
                    <a:pt x="2751" y="1846"/>
                    <a:pt x="2703" y="1858"/>
                  </a:cubicBezTo>
                  <a:lnTo>
                    <a:pt x="2703" y="1667"/>
                  </a:lnTo>
                  <a:close/>
                  <a:moveTo>
                    <a:pt x="858" y="1667"/>
                  </a:moveTo>
                  <a:lnTo>
                    <a:pt x="858" y="1870"/>
                  </a:lnTo>
                  <a:cubicBezTo>
                    <a:pt x="822" y="1846"/>
                    <a:pt x="798" y="1810"/>
                    <a:pt x="798" y="1751"/>
                  </a:cubicBezTo>
                  <a:cubicBezTo>
                    <a:pt x="798" y="1727"/>
                    <a:pt x="810" y="1691"/>
                    <a:pt x="822" y="1667"/>
                  </a:cubicBezTo>
                  <a:close/>
                  <a:moveTo>
                    <a:pt x="2084" y="1203"/>
                  </a:moveTo>
                  <a:cubicBezTo>
                    <a:pt x="2143" y="1322"/>
                    <a:pt x="2239" y="1441"/>
                    <a:pt x="2393" y="1501"/>
                  </a:cubicBezTo>
                  <a:lnTo>
                    <a:pt x="2393" y="1977"/>
                  </a:lnTo>
                  <a:cubicBezTo>
                    <a:pt x="2393" y="2263"/>
                    <a:pt x="2155" y="2489"/>
                    <a:pt x="1858" y="2489"/>
                  </a:cubicBezTo>
                  <a:lnTo>
                    <a:pt x="1703" y="2489"/>
                  </a:lnTo>
                  <a:cubicBezTo>
                    <a:pt x="1405" y="2489"/>
                    <a:pt x="1191" y="2251"/>
                    <a:pt x="1191" y="1977"/>
                  </a:cubicBezTo>
                  <a:lnTo>
                    <a:pt x="1191" y="1548"/>
                  </a:lnTo>
                  <a:cubicBezTo>
                    <a:pt x="1393" y="1512"/>
                    <a:pt x="1786" y="1441"/>
                    <a:pt x="2084" y="1203"/>
                  </a:cubicBezTo>
                  <a:close/>
                  <a:moveTo>
                    <a:pt x="1965" y="2822"/>
                  </a:moveTo>
                  <a:lnTo>
                    <a:pt x="1965" y="2917"/>
                  </a:lnTo>
                  <a:lnTo>
                    <a:pt x="1786" y="3108"/>
                  </a:lnTo>
                  <a:lnTo>
                    <a:pt x="1596" y="2941"/>
                  </a:lnTo>
                  <a:lnTo>
                    <a:pt x="1596" y="2822"/>
                  </a:lnTo>
                  <a:close/>
                  <a:moveTo>
                    <a:pt x="1751" y="0"/>
                  </a:moveTo>
                  <a:cubicBezTo>
                    <a:pt x="1143" y="0"/>
                    <a:pt x="631" y="500"/>
                    <a:pt x="631" y="1108"/>
                  </a:cubicBezTo>
                  <a:lnTo>
                    <a:pt x="631" y="1405"/>
                  </a:lnTo>
                  <a:cubicBezTo>
                    <a:pt x="524" y="1501"/>
                    <a:pt x="453" y="1631"/>
                    <a:pt x="453" y="1762"/>
                  </a:cubicBezTo>
                  <a:cubicBezTo>
                    <a:pt x="453" y="2024"/>
                    <a:pt x="643" y="2215"/>
                    <a:pt x="893" y="2227"/>
                  </a:cubicBezTo>
                  <a:cubicBezTo>
                    <a:pt x="953" y="2441"/>
                    <a:pt x="1096" y="2596"/>
                    <a:pt x="1274" y="2703"/>
                  </a:cubicBezTo>
                  <a:lnTo>
                    <a:pt x="1274" y="2798"/>
                  </a:lnTo>
                  <a:lnTo>
                    <a:pt x="596" y="3060"/>
                  </a:lnTo>
                  <a:cubicBezTo>
                    <a:pt x="524" y="3096"/>
                    <a:pt x="0" y="3298"/>
                    <a:pt x="0" y="3965"/>
                  </a:cubicBezTo>
                  <a:lnTo>
                    <a:pt x="0" y="4560"/>
                  </a:lnTo>
                  <a:cubicBezTo>
                    <a:pt x="0" y="4656"/>
                    <a:pt x="72" y="4727"/>
                    <a:pt x="155" y="4727"/>
                  </a:cubicBezTo>
                  <a:lnTo>
                    <a:pt x="572" y="4727"/>
                  </a:lnTo>
                  <a:cubicBezTo>
                    <a:pt x="667" y="4727"/>
                    <a:pt x="738" y="4656"/>
                    <a:pt x="738" y="4560"/>
                  </a:cubicBezTo>
                  <a:cubicBezTo>
                    <a:pt x="738" y="4477"/>
                    <a:pt x="667" y="4406"/>
                    <a:pt x="572" y="4406"/>
                  </a:cubicBezTo>
                  <a:lnTo>
                    <a:pt x="322" y="4406"/>
                  </a:lnTo>
                  <a:lnTo>
                    <a:pt x="322" y="3965"/>
                  </a:lnTo>
                  <a:cubicBezTo>
                    <a:pt x="322" y="3513"/>
                    <a:pt x="679" y="3370"/>
                    <a:pt x="691" y="3370"/>
                  </a:cubicBezTo>
                  <a:lnTo>
                    <a:pt x="703" y="3370"/>
                  </a:lnTo>
                  <a:lnTo>
                    <a:pt x="1334" y="3132"/>
                  </a:lnTo>
                  <a:lnTo>
                    <a:pt x="1655" y="3465"/>
                  </a:lnTo>
                  <a:cubicBezTo>
                    <a:pt x="1691" y="3489"/>
                    <a:pt x="1739" y="3513"/>
                    <a:pt x="1774" y="3513"/>
                  </a:cubicBezTo>
                  <a:cubicBezTo>
                    <a:pt x="1822" y="3513"/>
                    <a:pt x="1870" y="3489"/>
                    <a:pt x="1893" y="3465"/>
                  </a:cubicBezTo>
                  <a:lnTo>
                    <a:pt x="2215" y="3132"/>
                  </a:lnTo>
                  <a:lnTo>
                    <a:pt x="2834" y="3394"/>
                  </a:lnTo>
                  <a:lnTo>
                    <a:pt x="2846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8" y="4418"/>
                  </a:lnTo>
                  <a:cubicBezTo>
                    <a:pt x="1024" y="4418"/>
                    <a:pt x="941" y="4489"/>
                    <a:pt x="941" y="4584"/>
                  </a:cubicBezTo>
                  <a:cubicBezTo>
                    <a:pt x="941" y="4668"/>
                    <a:pt x="1024" y="4739"/>
                    <a:pt x="1108" y="4739"/>
                  </a:cubicBezTo>
                  <a:lnTo>
                    <a:pt x="3382" y="4739"/>
                  </a:lnTo>
                  <a:cubicBezTo>
                    <a:pt x="3477" y="4739"/>
                    <a:pt x="3548" y="4668"/>
                    <a:pt x="3548" y="4584"/>
                  </a:cubicBezTo>
                  <a:lnTo>
                    <a:pt x="3548" y="3989"/>
                  </a:lnTo>
                  <a:cubicBezTo>
                    <a:pt x="3548" y="3298"/>
                    <a:pt x="3013" y="3084"/>
                    <a:pt x="2953" y="3060"/>
                  </a:cubicBezTo>
                  <a:lnTo>
                    <a:pt x="2298" y="2798"/>
                  </a:lnTo>
                  <a:lnTo>
                    <a:pt x="2298" y="2703"/>
                  </a:lnTo>
                  <a:cubicBezTo>
                    <a:pt x="2477" y="2596"/>
                    <a:pt x="2608" y="2441"/>
                    <a:pt x="2691" y="2227"/>
                  </a:cubicBezTo>
                  <a:cubicBezTo>
                    <a:pt x="2929" y="2215"/>
                    <a:pt x="3120" y="2001"/>
                    <a:pt x="3120" y="1762"/>
                  </a:cubicBezTo>
                  <a:cubicBezTo>
                    <a:pt x="3120" y="1620"/>
                    <a:pt x="3048" y="1489"/>
                    <a:pt x="2941" y="1405"/>
                  </a:cubicBezTo>
                  <a:lnTo>
                    <a:pt x="2941" y="1108"/>
                  </a:lnTo>
                  <a:cubicBezTo>
                    <a:pt x="2941" y="500"/>
                    <a:pt x="2429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5234;p61">
              <a:extLst>
                <a:ext uri="{FF2B5EF4-FFF2-40B4-BE49-F238E27FC236}">
                  <a16:creationId xmlns:a16="http://schemas.microsoft.com/office/drawing/2014/main" id="{26D7DBF2-9755-87B1-1B0A-4B9A8AFD6B56}"/>
                </a:ext>
              </a:extLst>
            </p:cNvPr>
            <p:cNvSpPr/>
            <p:nvPr/>
          </p:nvSpPr>
          <p:spPr>
            <a:xfrm>
              <a:off x="5001448" y="3108498"/>
              <a:ext cx="113338" cy="151244"/>
            </a:xfrm>
            <a:custGeom>
              <a:avLst/>
              <a:gdLst/>
              <a:ahLst/>
              <a:cxnLst/>
              <a:rect l="l" t="t" r="r" b="b"/>
              <a:pathLst>
                <a:path w="3561" h="4752" extrusionOk="0">
                  <a:moveTo>
                    <a:pt x="1811" y="322"/>
                  </a:moveTo>
                  <a:cubicBezTo>
                    <a:pt x="2251" y="322"/>
                    <a:pt x="2585" y="679"/>
                    <a:pt x="2585" y="1096"/>
                  </a:cubicBezTo>
                  <a:lnTo>
                    <a:pt x="2585" y="1203"/>
                  </a:lnTo>
                  <a:lnTo>
                    <a:pt x="2573" y="1203"/>
                  </a:lnTo>
                  <a:cubicBezTo>
                    <a:pt x="2346" y="1144"/>
                    <a:pt x="2275" y="846"/>
                    <a:pt x="2263" y="846"/>
                  </a:cubicBezTo>
                  <a:cubicBezTo>
                    <a:pt x="2251" y="786"/>
                    <a:pt x="2204" y="727"/>
                    <a:pt x="2132" y="727"/>
                  </a:cubicBezTo>
                  <a:cubicBezTo>
                    <a:pt x="2124" y="725"/>
                    <a:pt x="2116" y="725"/>
                    <a:pt x="2107" y="725"/>
                  </a:cubicBezTo>
                  <a:cubicBezTo>
                    <a:pt x="2051" y="725"/>
                    <a:pt x="1986" y="756"/>
                    <a:pt x="1965" y="786"/>
                  </a:cubicBezTo>
                  <a:cubicBezTo>
                    <a:pt x="1692" y="1203"/>
                    <a:pt x="1037" y="1203"/>
                    <a:pt x="1025" y="1203"/>
                  </a:cubicBezTo>
                  <a:lnTo>
                    <a:pt x="965" y="1203"/>
                  </a:lnTo>
                  <a:lnTo>
                    <a:pt x="965" y="1096"/>
                  </a:lnTo>
                  <a:cubicBezTo>
                    <a:pt x="965" y="667"/>
                    <a:pt x="1322" y="322"/>
                    <a:pt x="1739" y="322"/>
                  </a:cubicBezTo>
                  <a:close/>
                  <a:moveTo>
                    <a:pt x="2751" y="1668"/>
                  </a:moveTo>
                  <a:cubicBezTo>
                    <a:pt x="2787" y="1703"/>
                    <a:pt x="2787" y="1727"/>
                    <a:pt x="2787" y="1763"/>
                  </a:cubicBezTo>
                  <a:cubicBezTo>
                    <a:pt x="2787" y="1798"/>
                    <a:pt x="2763" y="1846"/>
                    <a:pt x="2715" y="1858"/>
                  </a:cubicBezTo>
                  <a:lnTo>
                    <a:pt x="2715" y="1668"/>
                  </a:lnTo>
                  <a:close/>
                  <a:moveTo>
                    <a:pt x="858" y="1679"/>
                  </a:moveTo>
                  <a:lnTo>
                    <a:pt x="858" y="1894"/>
                  </a:lnTo>
                  <a:cubicBezTo>
                    <a:pt x="834" y="1858"/>
                    <a:pt x="799" y="1834"/>
                    <a:pt x="799" y="1775"/>
                  </a:cubicBezTo>
                  <a:cubicBezTo>
                    <a:pt x="799" y="1739"/>
                    <a:pt x="810" y="1715"/>
                    <a:pt x="834" y="1679"/>
                  </a:cubicBezTo>
                  <a:close/>
                  <a:moveTo>
                    <a:pt x="2096" y="1203"/>
                  </a:moveTo>
                  <a:cubicBezTo>
                    <a:pt x="2156" y="1322"/>
                    <a:pt x="2263" y="1441"/>
                    <a:pt x="2406" y="1501"/>
                  </a:cubicBezTo>
                  <a:lnTo>
                    <a:pt x="2406" y="1977"/>
                  </a:lnTo>
                  <a:cubicBezTo>
                    <a:pt x="2394" y="2263"/>
                    <a:pt x="2156" y="2501"/>
                    <a:pt x="1870" y="2501"/>
                  </a:cubicBezTo>
                  <a:lnTo>
                    <a:pt x="1727" y="2501"/>
                  </a:lnTo>
                  <a:cubicBezTo>
                    <a:pt x="1430" y="2501"/>
                    <a:pt x="1203" y="2263"/>
                    <a:pt x="1203" y="1977"/>
                  </a:cubicBezTo>
                  <a:lnTo>
                    <a:pt x="1203" y="1548"/>
                  </a:lnTo>
                  <a:cubicBezTo>
                    <a:pt x="1418" y="1525"/>
                    <a:pt x="1799" y="1441"/>
                    <a:pt x="2096" y="1203"/>
                  </a:cubicBezTo>
                  <a:close/>
                  <a:moveTo>
                    <a:pt x="1977" y="2834"/>
                  </a:moveTo>
                  <a:lnTo>
                    <a:pt x="1977" y="2918"/>
                  </a:lnTo>
                  <a:lnTo>
                    <a:pt x="1799" y="3108"/>
                  </a:lnTo>
                  <a:lnTo>
                    <a:pt x="1620" y="2941"/>
                  </a:lnTo>
                  <a:lnTo>
                    <a:pt x="1620" y="2834"/>
                  </a:lnTo>
                  <a:close/>
                  <a:moveTo>
                    <a:pt x="1751" y="1"/>
                  </a:moveTo>
                  <a:cubicBezTo>
                    <a:pt x="1144" y="1"/>
                    <a:pt x="632" y="501"/>
                    <a:pt x="632" y="1120"/>
                  </a:cubicBezTo>
                  <a:lnTo>
                    <a:pt x="632" y="1417"/>
                  </a:lnTo>
                  <a:cubicBezTo>
                    <a:pt x="537" y="1501"/>
                    <a:pt x="453" y="1644"/>
                    <a:pt x="453" y="1775"/>
                  </a:cubicBezTo>
                  <a:cubicBezTo>
                    <a:pt x="453" y="2025"/>
                    <a:pt x="656" y="2215"/>
                    <a:pt x="894" y="2239"/>
                  </a:cubicBezTo>
                  <a:cubicBezTo>
                    <a:pt x="953" y="2441"/>
                    <a:pt x="1096" y="2608"/>
                    <a:pt x="1275" y="2715"/>
                  </a:cubicBezTo>
                  <a:lnTo>
                    <a:pt x="1275" y="2799"/>
                  </a:lnTo>
                  <a:lnTo>
                    <a:pt x="596" y="3072"/>
                  </a:lnTo>
                  <a:cubicBezTo>
                    <a:pt x="537" y="3096"/>
                    <a:pt x="1" y="3311"/>
                    <a:pt x="1" y="3977"/>
                  </a:cubicBezTo>
                  <a:lnTo>
                    <a:pt x="1" y="4573"/>
                  </a:lnTo>
                  <a:cubicBezTo>
                    <a:pt x="1" y="4656"/>
                    <a:pt x="72" y="4739"/>
                    <a:pt x="156" y="4739"/>
                  </a:cubicBezTo>
                  <a:lnTo>
                    <a:pt x="572" y="4739"/>
                  </a:lnTo>
                  <a:cubicBezTo>
                    <a:pt x="668" y="4739"/>
                    <a:pt x="739" y="4656"/>
                    <a:pt x="739" y="4573"/>
                  </a:cubicBezTo>
                  <a:cubicBezTo>
                    <a:pt x="739" y="4477"/>
                    <a:pt x="668" y="4406"/>
                    <a:pt x="572" y="4406"/>
                  </a:cubicBezTo>
                  <a:lnTo>
                    <a:pt x="322" y="4406"/>
                  </a:lnTo>
                  <a:lnTo>
                    <a:pt x="322" y="3977"/>
                  </a:lnTo>
                  <a:cubicBezTo>
                    <a:pt x="322" y="3513"/>
                    <a:pt x="680" y="3382"/>
                    <a:pt x="691" y="3382"/>
                  </a:cubicBezTo>
                  <a:lnTo>
                    <a:pt x="715" y="3382"/>
                  </a:lnTo>
                  <a:lnTo>
                    <a:pt x="1334" y="3144"/>
                  </a:lnTo>
                  <a:lnTo>
                    <a:pt x="1668" y="3465"/>
                  </a:lnTo>
                  <a:cubicBezTo>
                    <a:pt x="1692" y="3501"/>
                    <a:pt x="1739" y="3513"/>
                    <a:pt x="1787" y="3513"/>
                  </a:cubicBezTo>
                  <a:cubicBezTo>
                    <a:pt x="1823" y="3513"/>
                    <a:pt x="1870" y="3501"/>
                    <a:pt x="1906" y="3465"/>
                  </a:cubicBezTo>
                  <a:lnTo>
                    <a:pt x="2215" y="3144"/>
                  </a:lnTo>
                  <a:lnTo>
                    <a:pt x="2835" y="3394"/>
                  </a:lnTo>
                  <a:lnTo>
                    <a:pt x="2858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8" y="4418"/>
                  </a:lnTo>
                  <a:cubicBezTo>
                    <a:pt x="1025" y="4418"/>
                    <a:pt x="953" y="4501"/>
                    <a:pt x="953" y="4585"/>
                  </a:cubicBezTo>
                  <a:cubicBezTo>
                    <a:pt x="953" y="4680"/>
                    <a:pt x="1025" y="4751"/>
                    <a:pt x="1108" y="4751"/>
                  </a:cubicBezTo>
                  <a:lnTo>
                    <a:pt x="3394" y="4751"/>
                  </a:lnTo>
                  <a:cubicBezTo>
                    <a:pt x="3477" y="4751"/>
                    <a:pt x="3549" y="4680"/>
                    <a:pt x="3549" y="4585"/>
                  </a:cubicBezTo>
                  <a:lnTo>
                    <a:pt x="3549" y="3989"/>
                  </a:lnTo>
                  <a:cubicBezTo>
                    <a:pt x="3561" y="3311"/>
                    <a:pt x="3037" y="3096"/>
                    <a:pt x="2966" y="3072"/>
                  </a:cubicBezTo>
                  <a:lnTo>
                    <a:pt x="2311" y="2799"/>
                  </a:lnTo>
                  <a:lnTo>
                    <a:pt x="2311" y="2715"/>
                  </a:lnTo>
                  <a:cubicBezTo>
                    <a:pt x="2489" y="2608"/>
                    <a:pt x="2620" y="2441"/>
                    <a:pt x="2692" y="2239"/>
                  </a:cubicBezTo>
                  <a:cubicBezTo>
                    <a:pt x="2930" y="2215"/>
                    <a:pt x="3120" y="2013"/>
                    <a:pt x="3120" y="1775"/>
                  </a:cubicBezTo>
                  <a:cubicBezTo>
                    <a:pt x="3120" y="1620"/>
                    <a:pt x="3049" y="1489"/>
                    <a:pt x="2942" y="1417"/>
                  </a:cubicBezTo>
                  <a:lnTo>
                    <a:pt x="2942" y="1120"/>
                  </a:lnTo>
                  <a:cubicBezTo>
                    <a:pt x="2942" y="501"/>
                    <a:pt x="2442" y="1"/>
                    <a:pt x="18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EF4B2E88-9644-3CEA-D7D3-E1DEAF851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7391" y="-35401"/>
            <a:ext cx="2209914" cy="88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63002"/>
      </p:ext>
    </p:extLst>
  </p:cSld>
  <p:clrMapOvr>
    <a:masterClrMapping/>
  </p:clrMapOvr>
</p:sld>
</file>

<file path=ppt/theme/theme1.xml><?xml version="1.0" encoding="utf-8"?>
<a:theme xmlns:a="http://schemas.openxmlformats.org/drawingml/2006/main" name="Selling Your Property XL by Slidesgo">
  <a:themeElements>
    <a:clrScheme name="Simple Light">
      <a:dk1>
        <a:srgbClr val="1A2A35"/>
      </a:dk1>
      <a:lt1>
        <a:srgbClr val="FFFFFF"/>
      </a:lt1>
      <a:dk2>
        <a:srgbClr val="5E6E8A"/>
      </a:dk2>
      <a:lt2>
        <a:srgbClr val="F0F0F0"/>
      </a:lt2>
      <a:accent1>
        <a:srgbClr val="E37E5F"/>
      </a:accent1>
      <a:accent2>
        <a:srgbClr val="1A2A35"/>
      </a:accent2>
      <a:accent3>
        <a:srgbClr val="5E6E8A"/>
      </a:accent3>
      <a:accent4>
        <a:srgbClr val="F0F0F0"/>
      </a:accent4>
      <a:accent5>
        <a:srgbClr val="E37E5F"/>
      </a:accent5>
      <a:accent6>
        <a:srgbClr val="1A2A35"/>
      </a:accent6>
      <a:hlink>
        <a:srgbClr val="5E6E8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2f34b0ab-fcf3-468f-92f9-73fe19b53e00}" enabled="1" method="Standard" siteId="{bcd2701c-aa9b-4d12-ba20-f3e3b83070c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2766</Words>
  <Application>Microsoft Office PowerPoint</Application>
  <PresentationFormat>Presentación en pantalla (16:9)</PresentationFormat>
  <Paragraphs>346</Paragraphs>
  <Slides>31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44" baseType="lpstr">
      <vt:lpstr>Montserrat Medium</vt:lpstr>
      <vt:lpstr>Symbol</vt:lpstr>
      <vt:lpstr>Montserrat Black</vt:lpstr>
      <vt:lpstr>Calibri</vt:lpstr>
      <vt:lpstr>Montserrat Thin</vt:lpstr>
      <vt:lpstr>Catamaran Light</vt:lpstr>
      <vt:lpstr>Montserrat</vt:lpstr>
      <vt:lpstr>Segoe UI Emoji</vt:lpstr>
      <vt:lpstr>Aptos</vt:lpstr>
      <vt:lpstr>Segoe Sans</vt:lpstr>
      <vt:lpstr>Arial</vt:lpstr>
      <vt:lpstr>Livvic</vt:lpstr>
      <vt:lpstr>Selling Your Property XL by Slidesgo</vt:lpstr>
      <vt:lpstr>METODOLOGÍA ¿En qué consiste la inspiración ignaciana para el aprendizaje del diseño? </vt:lpstr>
      <vt:lpstr>SÍNTESIS</vt:lpstr>
      <vt:lpstr>ÍNDICE</vt:lpstr>
      <vt:lpstr>01.</vt:lpstr>
      <vt:lpstr>Presentación de PowerPoint</vt:lpstr>
      <vt:lpstr>DISEÑAR</vt:lpstr>
      <vt:lpstr>Presentación de PowerPoint</vt:lpstr>
      <vt:lpstr>02.</vt:lpstr>
      <vt:lpstr>LA PEDAGOGÍA JESUITA</vt:lpstr>
      <vt:lpstr>FASE 1</vt:lpstr>
      <vt:lpstr>LAS COMPETENCIAS DE NUESTROS ALUMNOS</vt:lpstr>
      <vt:lpstr>Presentación de PowerPoint</vt:lpstr>
      <vt:lpstr>PARADIGMA LEDESMA KOLVENBACH</vt:lpstr>
      <vt:lpstr>INSPIRACIÓN IGNACIANA EN EL DISEÑO</vt:lpstr>
      <vt:lpstr>03.</vt:lpstr>
      <vt:lpstr>Fases</vt:lpstr>
      <vt:lpstr>DESIGN THINKING IGNACIANO</vt:lpstr>
      <vt:lpstr>Presentación de PowerPoint</vt:lpstr>
      <vt:lpstr>CLAVES IGNACIANAS</vt:lpstr>
      <vt:lpstr>METODOLOGÍA PROPIA:  Diseño con enfoque humanista ignaciano</vt:lpstr>
      <vt:lpstr>ELEMENTOS SITUACIÓN DE APRENDIZAJE</vt:lpstr>
      <vt:lpstr>05.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Una metodología Propia</vt:lpstr>
      <vt:lpstr>Diseñar como prueba estética de esperanza </vt:lpstr>
      <vt:lpstr>GRACIAS </vt:lpstr>
      <vt:lpstr>Actividad Reflexiva y Preguntas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belen urosa</dc:creator>
  <cp:lastModifiedBy>Belén Urosa Sanz</cp:lastModifiedBy>
  <cp:revision>2</cp:revision>
  <dcterms:modified xsi:type="dcterms:W3CDTF">2025-06-22T10:37:03Z</dcterms:modified>
</cp:coreProperties>
</file>