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9"/>
  </p:notesMasterIdLst>
  <p:sldIdLst>
    <p:sldId id="256" r:id="rId2"/>
    <p:sldId id="260" r:id="rId3"/>
    <p:sldId id="339" r:id="rId4"/>
    <p:sldId id="265" r:id="rId5"/>
    <p:sldId id="376" r:id="rId6"/>
    <p:sldId id="377" r:id="rId7"/>
    <p:sldId id="378" r:id="rId8"/>
    <p:sldId id="379" r:id="rId9"/>
    <p:sldId id="381" r:id="rId10"/>
    <p:sldId id="384" r:id="rId11"/>
    <p:sldId id="375" r:id="rId12"/>
    <p:sldId id="338" r:id="rId13"/>
    <p:sldId id="380" r:id="rId14"/>
    <p:sldId id="283" r:id="rId15"/>
    <p:sldId id="266" r:id="rId16"/>
    <p:sldId id="388" r:id="rId17"/>
    <p:sldId id="269" r:id="rId18"/>
    <p:sldId id="290" r:id="rId19"/>
    <p:sldId id="308" r:id="rId20"/>
    <p:sldId id="385" r:id="rId21"/>
    <p:sldId id="296" r:id="rId22"/>
    <p:sldId id="390" r:id="rId23"/>
    <p:sldId id="270" r:id="rId24"/>
    <p:sldId id="279" r:id="rId25"/>
    <p:sldId id="262" r:id="rId26"/>
    <p:sldId id="391" r:id="rId27"/>
    <p:sldId id="258" r:id="rId28"/>
  </p:sldIdLst>
  <p:sldSz cx="9144000" cy="5143500" type="screen16x9"/>
  <p:notesSz cx="6858000" cy="9144000"/>
  <p:embeddedFontLst>
    <p:embeddedFont>
      <p:font typeface="Catamaran Light" panose="020B0604020202020204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Black" panose="00000A00000000000000" pitchFamily="2" charset="0"/>
      <p:bold r:id="rId36"/>
      <p:italic r:id="rId37"/>
      <p:boldItalic r:id="rId38"/>
    </p:embeddedFont>
    <p:embeddedFont>
      <p:font typeface="Montserrat Light" panose="00000400000000000000" pitchFamily="2" charset="0"/>
      <p:regular r:id="rId39"/>
      <p:bold r:id="rId40"/>
      <p:italic r:id="rId41"/>
      <p:boldItalic r:id="rId42"/>
    </p:embeddedFont>
    <p:embeddedFont>
      <p:font typeface="Montserrat Medium" panose="00000600000000000000" pitchFamily="2" charset="0"/>
      <p:regular r:id="rId43"/>
      <p:bold r:id="rId44"/>
      <p:italic r:id="rId45"/>
      <p:boldItalic r:id="rId46"/>
    </p:embeddedFont>
    <p:embeddedFont>
      <p:font typeface="Montserrat SemiBold" panose="00000700000000000000" pitchFamily="2" charset="0"/>
      <p:bold r:id="rId47"/>
      <p:boldItalic r:id="rId48"/>
    </p:embeddedFont>
    <p:embeddedFont>
      <p:font typeface="Montserrat Thin" panose="00000300000000000000" pitchFamily="2" charset="0"/>
      <p:regular r:id="rId49"/>
      <p:bold r:id="rId50"/>
      <p:italic r:id="rId51"/>
      <p:boldItalic r:id="rId52"/>
    </p:embeddedFont>
    <p:embeddedFont>
      <p:font typeface="Wingdings 2" panose="05020102010507070707" pitchFamily="18" charset="2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3C803B-4F85-4267-A4D5-7F265E1E273C}" v="743" dt="2025-06-21T19:05:06.124"/>
  </p1510:revLst>
</p1510:revInfo>
</file>

<file path=ppt/tableStyles.xml><?xml version="1.0" encoding="utf-8"?>
<a:tblStyleLst xmlns:a="http://schemas.openxmlformats.org/drawingml/2006/main" def="{09280E42-F09C-48D5-B7DD-67339BA3C3B6}">
  <a:tblStyle styleId="{09280E42-F09C-48D5-B7DD-67339BA3C3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6"/>
  </p:normalViewPr>
  <p:slideViewPr>
    <p:cSldViewPr snapToGrid="0">
      <p:cViewPr varScale="1">
        <p:scale>
          <a:sx n="75" d="100"/>
          <a:sy n="75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én Urosa Sanz" userId="d5723001-bb1e-4fdb-b32f-8e2ca7ae9313" providerId="ADAL" clId="{DD3C803B-4F85-4267-A4D5-7F265E1E273C}"/>
    <pc:docChg chg="undo custSel addSld delSld modSld sldOrd delMainMaster">
      <pc:chgData name="Belén Urosa Sanz" userId="d5723001-bb1e-4fdb-b32f-8e2ca7ae9313" providerId="ADAL" clId="{DD3C803B-4F85-4267-A4D5-7F265E1E273C}" dt="2025-06-22T10:39:39.303" v="4293"/>
      <pc:docMkLst>
        <pc:docMk/>
      </pc:docMkLst>
      <pc:sldChg chg="addSp delSp modSp mod delAnim modNotes">
        <pc:chgData name="Belén Urosa Sanz" userId="d5723001-bb1e-4fdb-b32f-8e2ca7ae9313" providerId="ADAL" clId="{DD3C803B-4F85-4267-A4D5-7F265E1E273C}" dt="2025-06-21T17:38:40.363" v="3076" actId="1076"/>
        <pc:sldMkLst>
          <pc:docMk/>
          <pc:sldMk cId="0" sldId="256"/>
        </pc:sldMkLst>
        <pc:spChg chg="add del mod">
          <ac:chgData name="Belén Urosa Sanz" userId="d5723001-bb1e-4fdb-b32f-8e2ca7ae9313" providerId="ADAL" clId="{DD3C803B-4F85-4267-A4D5-7F265E1E273C}" dt="2025-06-21T11:20:10.741" v="153" actId="478"/>
          <ac:spMkLst>
            <pc:docMk/>
            <pc:sldMk cId="0" sldId="256"/>
            <ac:spMk id="4" creationId="{2C98BB59-7AFA-B1C3-72CD-564CA103ED06}"/>
          </ac:spMkLst>
        </pc:spChg>
        <pc:spChg chg="add del mod">
          <ac:chgData name="Belén Urosa Sanz" userId="d5723001-bb1e-4fdb-b32f-8e2ca7ae9313" providerId="ADAL" clId="{DD3C803B-4F85-4267-A4D5-7F265E1E273C}" dt="2025-06-21T11:21:34.407" v="165" actId="478"/>
          <ac:spMkLst>
            <pc:docMk/>
            <pc:sldMk cId="0" sldId="256"/>
            <ac:spMk id="5" creationId="{A49C4119-554A-33AF-B283-DFF4487AF1BA}"/>
          </ac:spMkLst>
        </pc:spChg>
        <pc:spChg chg="add mod ord">
          <ac:chgData name="Belén Urosa Sanz" userId="d5723001-bb1e-4fdb-b32f-8e2ca7ae9313" providerId="ADAL" clId="{DD3C803B-4F85-4267-A4D5-7F265E1E273C}" dt="2025-06-21T17:38:37.216" v="3075" actId="1076"/>
          <ac:spMkLst>
            <pc:docMk/>
            <pc:sldMk cId="0" sldId="256"/>
            <ac:spMk id="6" creationId="{8ED11708-653F-9588-673B-13F2A065F0AD}"/>
          </ac:spMkLst>
        </pc:spChg>
        <pc:spChg chg="mod ord">
          <ac:chgData name="Belén Urosa Sanz" userId="d5723001-bb1e-4fdb-b32f-8e2ca7ae9313" providerId="ADAL" clId="{DD3C803B-4F85-4267-A4D5-7F265E1E273C}" dt="2025-06-21T17:38:40.363" v="3076" actId="1076"/>
          <ac:spMkLst>
            <pc:docMk/>
            <pc:sldMk cId="0" sldId="256"/>
            <ac:spMk id="1692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1:14:08.449" v="113" actId="478"/>
          <ac:spMkLst>
            <pc:docMk/>
            <pc:sldMk cId="0" sldId="256"/>
            <ac:spMk id="169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38:10.892" v="3068" actId="21"/>
          <ac:spMkLst>
            <pc:docMk/>
            <pc:sldMk cId="0" sldId="256"/>
            <ac:spMk id="1694" creationId="{00000000-0000-0000-0000-000000000000}"/>
          </ac:spMkLst>
        </pc:spChg>
        <pc:picChg chg="add del mod modCrop">
          <ac:chgData name="Belén Urosa Sanz" userId="d5723001-bb1e-4fdb-b32f-8e2ca7ae9313" providerId="ADAL" clId="{DD3C803B-4F85-4267-A4D5-7F265E1E273C}" dt="2025-06-21T11:17:37.415" v="131" actId="478"/>
          <ac:picMkLst>
            <pc:docMk/>
            <pc:sldMk cId="0" sldId="256"/>
            <ac:picMk id="2" creationId="{AD5D7223-27DE-66DA-D192-668C08FF2DE2}"/>
          </ac:picMkLst>
        </pc:picChg>
        <pc:picChg chg="add mod ord modCrop">
          <ac:chgData name="Belén Urosa Sanz" userId="d5723001-bb1e-4fdb-b32f-8e2ca7ae9313" providerId="ADAL" clId="{DD3C803B-4F85-4267-A4D5-7F265E1E273C}" dt="2025-06-21T11:23:40.087" v="184" actId="167"/>
          <ac:picMkLst>
            <pc:docMk/>
            <pc:sldMk cId="0" sldId="256"/>
            <ac:picMk id="3" creationId="{CC26F267-936D-873B-4625-38945A4CF514}"/>
          </ac:picMkLst>
        </pc:picChg>
        <pc:picChg chg="add mod">
          <ac:chgData name="Belén Urosa Sanz" userId="d5723001-bb1e-4fdb-b32f-8e2ca7ae9313" providerId="ADAL" clId="{DD3C803B-4F85-4267-A4D5-7F265E1E273C}" dt="2025-06-21T17:37:39.921" v="3043" actId="1076"/>
          <ac:picMkLst>
            <pc:docMk/>
            <pc:sldMk cId="0" sldId="256"/>
            <ac:picMk id="7" creationId="{137F1BB6-76CE-BF71-F64D-DF26E31BA8A6}"/>
          </ac:picMkLst>
        </pc:picChg>
      </pc:sldChg>
      <pc:sldChg chg="del">
        <pc:chgData name="Belén Urosa Sanz" userId="d5723001-bb1e-4fdb-b32f-8e2ca7ae9313" providerId="ADAL" clId="{DD3C803B-4F85-4267-A4D5-7F265E1E273C}" dt="2025-06-21T11:24:13.993" v="188" actId="47"/>
        <pc:sldMkLst>
          <pc:docMk/>
          <pc:sldMk cId="0" sldId="257"/>
        </pc:sldMkLst>
      </pc:sldChg>
      <pc:sldChg chg="addSp delSp modSp mod ord delAnim">
        <pc:chgData name="Belén Urosa Sanz" userId="d5723001-bb1e-4fdb-b32f-8e2ca7ae9313" providerId="ADAL" clId="{DD3C803B-4F85-4267-A4D5-7F265E1E273C}" dt="2025-06-22T10:39:39.303" v="4293"/>
        <pc:sldMkLst>
          <pc:docMk/>
          <pc:sldMk cId="0" sldId="258"/>
        </pc:sldMkLst>
        <pc:spChg chg="add del mod">
          <ac:chgData name="Belén Urosa Sanz" userId="d5723001-bb1e-4fdb-b32f-8e2ca7ae9313" providerId="ADAL" clId="{DD3C803B-4F85-4267-A4D5-7F265E1E273C}" dt="2025-06-21T18:46:04.932" v="4025" actId="478"/>
          <ac:spMkLst>
            <pc:docMk/>
            <pc:sldMk cId="0" sldId="258"/>
            <ac:spMk id="3" creationId="{83453E83-B0A4-0C48-A8AA-6CADF10B0168}"/>
          </ac:spMkLst>
        </pc:spChg>
        <pc:spChg chg="add del mod">
          <ac:chgData name="Belén Urosa Sanz" userId="d5723001-bb1e-4fdb-b32f-8e2ca7ae9313" providerId="ADAL" clId="{DD3C803B-4F85-4267-A4D5-7F265E1E273C}" dt="2025-06-21T18:46:11.571" v="4027" actId="478"/>
          <ac:spMkLst>
            <pc:docMk/>
            <pc:sldMk cId="0" sldId="258"/>
            <ac:spMk id="5" creationId="{6E78EF10-BD6E-8D55-B39F-F33E8A9C2E59}"/>
          </ac:spMkLst>
        </pc:spChg>
        <pc:spChg chg="add mod">
          <ac:chgData name="Belén Urosa Sanz" userId="d5723001-bb1e-4fdb-b32f-8e2ca7ae9313" providerId="ADAL" clId="{DD3C803B-4F85-4267-A4D5-7F265E1E273C}" dt="2025-06-21T18:48:05.601" v="4044" actId="14100"/>
          <ac:spMkLst>
            <pc:docMk/>
            <pc:sldMk cId="0" sldId="258"/>
            <ac:spMk id="7" creationId="{11E39708-2ED7-85BD-A7F2-C2C466E34A53}"/>
          </ac:spMkLst>
        </pc:spChg>
        <pc:spChg chg="add del mod">
          <ac:chgData name="Belén Urosa Sanz" userId="d5723001-bb1e-4fdb-b32f-8e2ca7ae9313" providerId="ADAL" clId="{DD3C803B-4F85-4267-A4D5-7F265E1E273C}" dt="2025-06-21T18:49:29.881" v="4081" actId="478"/>
          <ac:spMkLst>
            <pc:docMk/>
            <pc:sldMk cId="0" sldId="258"/>
            <ac:spMk id="9" creationId="{A13370FD-2ABD-5173-8A90-34C9279A35E2}"/>
          </ac:spMkLst>
        </pc:spChg>
        <pc:spChg chg="del">
          <ac:chgData name="Belén Urosa Sanz" userId="d5723001-bb1e-4fdb-b32f-8e2ca7ae9313" providerId="ADAL" clId="{DD3C803B-4F85-4267-A4D5-7F265E1E273C}" dt="2025-06-21T18:46:06.931" v="4026" actId="478"/>
          <ac:spMkLst>
            <pc:docMk/>
            <pc:sldMk cId="0" sldId="258"/>
            <ac:spMk id="1707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8:46:00.040" v="4024" actId="478"/>
          <ac:spMkLst>
            <pc:docMk/>
            <pc:sldMk cId="0" sldId="258"/>
            <ac:spMk id="1708" creationId="{00000000-0000-0000-0000-000000000000}"/>
          </ac:spMkLst>
        </pc:spChg>
        <pc:spChg chg="add mod">
          <ac:chgData name="Belén Urosa Sanz" userId="d5723001-bb1e-4fdb-b32f-8e2ca7ae9313" providerId="ADAL" clId="{DD3C803B-4F85-4267-A4D5-7F265E1E273C}" dt="2025-06-21T18:50:00.480" v="4082" actId="2711"/>
          <ac:spMkLst>
            <pc:docMk/>
            <pc:sldMk cId="0" sldId="258"/>
            <ac:spMk id="1751" creationId="{00000000-0000-0000-0000-000000000000}"/>
          </ac:spMkLst>
        </pc:spChg>
        <pc:cxnChg chg="mod">
          <ac:chgData name="Belén Urosa Sanz" userId="d5723001-bb1e-4fdb-b32f-8e2ca7ae9313" providerId="ADAL" clId="{DD3C803B-4F85-4267-A4D5-7F265E1E273C}" dt="2025-06-21T18:47:50.892" v="4040" actId="1076"/>
          <ac:cxnSpMkLst>
            <pc:docMk/>
            <pc:sldMk cId="0" sldId="258"/>
            <ac:cxnSpMk id="1709" creationId="{00000000-0000-0000-0000-000000000000}"/>
          </ac:cxnSpMkLst>
        </pc:cxnChg>
      </pc:sldChg>
      <pc:sldChg chg="del ord">
        <pc:chgData name="Belén Urosa Sanz" userId="d5723001-bb1e-4fdb-b32f-8e2ca7ae9313" providerId="ADAL" clId="{DD3C803B-4F85-4267-A4D5-7F265E1E273C}" dt="2025-06-21T18:53:40.531" v="4188" actId="47"/>
        <pc:sldMkLst>
          <pc:docMk/>
          <pc:sldMk cId="0" sldId="259"/>
        </pc:sldMkLst>
      </pc:sldChg>
      <pc:sldChg chg="addSp delSp modSp mod ord delAnim">
        <pc:chgData name="Belén Urosa Sanz" userId="d5723001-bb1e-4fdb-b32f-8e2ca7ae9313" providerId="ADAL" clId="{DD3C803B-4F85-4267-A4D5-7F265E1E273C}" dt="2025-06-21T15:46:54.778" v="2366" actId="20577"/>
        <pc:sldMkLst>
          <pc:docMk/>
          <pc:sldMk cId="0" sldId="260"/>
        </pc:sldMkLst>
        <pc:spChg chg="add del mod">
          <ac:chgData name="Belén Urosa Sanz" userId="d5723001-bb1e-4fdb-b32f-8e2ca7ae9313" providerId="ADAL" clId="{DD3C803B-4F85-4267-A4D5-7F265E1E273C}" dt="2025-06-21T11:28:01.541" v="226" actId="478"/>
          <ac:spMkLst>
            <pc:docMk/>
            <pc:sldMk cId="0" sldId="260"/>
            <ac:spMk id="2" creationId="{89735455-F86B-8D1E-9F11-660479DA6E18}"/>
          </ac:spMkLst>
        </pc:spChg>
        <pc:spChg chg="add del mod">
          <ac:chgData name="Belén Urosa Sanz" userId="d5723001-bb1e-4fdb-b32f-8e2ca7ae9313" providerId="ADAL" clId="{DD3C803B-4F85-4267-A4D5-7F265E1E273C}" dt="2025-06-21T15:40:37.488" v="2285" actId="478"/>
          <ac:spMkLst>
            <pc:docMk/>
            <pc:sldMk cId="0" sldId="260"/>
            <ac:spMk id="4" creationId="{7880CF89-5F93-E9B8-1C6C-BABAA1FCB937}"/>
          </ac:spMkLst>
        </pc:spChg>
        <pc:spChg chg="add del mod">
          <ac:chgData name="Belén Urosa Sanz" userId="d5723001-bb1e-4fdb-b32f-8e2ca7ae9313" providerId="ADAL" clId="{DD3C803B-4F85-4267-A4D5-7F265E1E273C}" dt="2025-06-21T15:40:43.301" v="2287" actId="478"/>
          <ac:spMkLst>
            <pc:docMk/>
            <pc:sldMk cId="0" sldId="260"/>
            <ac:spMk id="6" creationId="{D66CC5C9-C70F-59B0-14BC-C997A9CDD372}"/>
          </ac:spMkLst>
        </pc:spChg>
        <pc:spChg chg="add del mod">
          <ac:chgData name="Belén Urosa Sanz" userId="d5723001-bb1e-4fdb-b32f-8e2ca7ae9313" providerId="ADAL" clId="{DD3C803B-4F85-4267-A4D5-7F265E1E273C}" dt="2025-06-21T15:40:53.132" v="2289" actId="478"/>
          <ac:spMkLst>
            <pc:docMk/>
            <pc:sldMk cId="0" sldId="260"/>
            <ac:spMk id="8" creationId="{53C06ADD-CEA9-866E-F1B4-3510E0DC4162}"/>
          </ac:spMkLst>
        </pc:spChg>
        <pc:spChg chg="mod">
          <ac:chgData name="Belén Urosa Sanz" userId="d5723001-bb1e-4fdb-b32f-8e2ca7ae9313" providerId="ADAL" clId="{DD3C803B-4F85-4267-A4D5-7F265E1E273C}" dt="2025-06-21T11:25:03.228" v="221" actId="14100"/>
          <ac:spMkLst>
            <pc:docMk/>
            <pc:sldMk cId="0" sldId="260"/>
            <ac:spMk id="1730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55.438" v="2299" actId="552"/>
          <ac:spMkLst>
            <pc:docMk/>
            <pc:sldMk cId="0" sldId="260"/>
            <ac:spMk id="1732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46.804" v="2298" actId="552"/>
          <ac:spMkLst>
            <pc:docMk/>
            <pc:sldMk cId="0" sldId="260"/>
            <ac:spMk id="173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46.804" v="2298" actId="552"/>
          <ac:spMkLst>
            <pc:docMk/>
            <pc:sldMk cId="0" sldId="260"/>
            <ac:spMk id="1734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1:11.568" v="2290" actId="12789"/>
          <ac:spMkLst>
            <pc:docMk/>
            <pc:sldMk cId="0" sldId="260"/>
            <ac:spMk id="1735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46.804" v="2298" actId="552"/>
          <ac:spMkLst>
            <pc:docMk/>
            <pc:sldMk cId="0" sldId="260"/>
            <ac:spMk id="1736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46.804" v="2298" actId="552"/>
          <ac:spMkLst>
            <pc:docMk/>
            <pc:sldMk cId="0" sldId="260"/>
            <ac:spMk id="1737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22.428" v="2296" actId="1076"/>
          <ac:spMkLst>
            <pc:docMk/>
            <pc:sldMk cId="0" sldId="260"/>
            <ac:spMk id="1738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6:37.490" v="2348" actId="1076"/>
          <ac:spMkLst>
            <pc:docMk/>
            <pc:sldMk cId="0" sldId="260"/>
            <ac:spMk id="1739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6:54.778" v="2366" actId="20577"/>
          <ac:spMkLst>
            <pc:docMk/>
            <pc:sldMk cId="0" sldId="260"/>
            <ac:spMk id="1740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22.428" v="2296" actId="1076"/>
          <ac:spMkLst>
            <pc:docMk/>
            <pc:sldMk cId="0" sldId="260"/>
            <ac:spMk id="1741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5:40:41.329" v="2286" actId="478"/>
          <ac:spMkLst>
            <pc:docMk/>
            <pc:sldMk cId="0" sldId="260"/>
            <ac:spMk id="1742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5:40:34.132" v="2284" actId="478"/>
          <ac:spMkLst>
            <pc:docMk/>
            <pc:sldMk cId="0" sldId="260"/>
            <ac:spMk id="1743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5:40:47.290" v="2288" actId="478"/>
          <ac:spMkLst>
            <pc:docMk/>
            <pc:sldMk cId="0" sldId="260"/>
            <ac:spMk id="1744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2:55.438" v="2299" actId="552"/>
          <ac:spMkLst>
            <pc:docMk/>
            <pc:sldMk cId="0" sldId="260"/>
            <ac:spMk id="1745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5:41:11.568" v="2290" actId="12789"/>
          <ac:spMkLst>
            <pc:docMk/>
            <pc:sldMk cId="0" sldId="260"/>
            <ac:spMk id="1746" creationId="{00000000-0000-0000-0000-000000000000}"/>
          </ac:spMkLst>
        </pc:spChg>
      </pc:sldChg>
      <pc:sldChg chg="addSp delSp modSp del mod">
        <pc:chgData name="Belén Urosa Sanz" userId="d5723001-bb1e-4fdb-b32f-8e2ca7ae9313" providerId="ADAL" clId="{DD3C803B-4F85-4267-A4D5-7F265E1E273C}" dt="2025-06-21T18:53:39.077" v="4186" actId="47"/>
        <pc:sldMkLst>
          <pc:docMk/>
          <pc:sldMk cId="0" sldId="261"/>
        </pc:sldMkLst>
        <pc:spChg chg="add mod">
          <ac:chgData name="Belén Urosa Sanz" userId="d5723001-bb1e-4fdb-b32f-8e2ca7ae9313" providerId="ADAL" clId="{DD3C803B-4F85-4267-A4D5-7F265E1E273C}" dt="2025-06-21T18:47:02.593" v="4032" actId="21"/>
          <ac:spMkLst>
            <pc:docMk/>
            <pc:sldMk cId="0" sldId="261"/>
            <ac:spMk id="3" creationId="{9D42C5EA-69CD-3428-B296-589DAC945B09}"/>
          </ac:spMkLst>
        </pc:spChg>
        <pc:spChg chg="del mod">
          <ac:chgData name="Belén Urosa Sanz" userId="d5723001-bb1e-4fdb-b32f-8e2ca7ae9313" providerId="ADAL" clId="{DD3C803B-4F85-4267-A4D5-7F265E1E273C}" dt="2025-06-21T18:47:02.593" v="4032" actId="21"/>
          <ac:spMkLst>
            <pc:docMk/>
            <pc:sldMk cId="0" sldId="261"/>
            <ac:spMk id="1751" creationId="{00000000-0000-0000-0000-000000000000}"/>
          </ac:spMkLst>
        </pc:spChg>
      </pc:sldChg>
      <pc:sldChg chg="addSp delSp modSp mod ord delAnim">
        <pc:chgData name="Belén Urosa Sanz" userId="d5723001-bb1e-4fdb-b32f-8e2ca7ae9313" providerId="ADAL" clId="{DD3C803B-4F85-4267-A4D5-7F265E1E273C}" dt="2025-06-21T18:45:35.544" v="4021" actId="1076"/>
        <pc:sldMkLst>
          <pc:docMk/>
          <pc:sldMk cId="0" sldId="262"/>
        </pc:sldMkLst>
        <pc:spChg chg="del mod">
          <ac:chgData name="Belén Urosa Sanz" userId="d5723001-bb1e-4fdb-b32f-8e2ca7ae9313" providerId="ADAL" clId="{DD3C803B-4F85-4267-A4D5-7F265E1E273C}" dt="2025-06-21T18:44:25.293" v="4009" actId="478"/>
          <ac:spMkLst>
            <pc:docMk/>
            <pc:sldMk cId="0" sldId="262"/>
            <ac:spMk id="1776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45:12.575" v="4018" actId="207"/>
          <ac:spMkLst>
            <pc:docMk/>
            <pc:sldMk cId="0" sldId="262"/>
            <ac:spMk id="1777" creationId="{00000000-0000-0000-0000-000000000000}"/>
          </ac:spMkLst>
        </pc:spChg>
        <pc:picChg chg="add mod">
          <ac:chgData name="Belén Urosa Sanz" userId="d5723001-bb1e-4fdb-b32f-8e2ca7ae9313" providerId="ADAL" clId="{DD3C803B-4F85-4267-A4D5-7F265E1E273C}" dt="2025-06-21T18:45:35.544" v="4021" actId="1076"/>
          <ac:picMkLst>
            <pc:docMk/>
            <pc:sldMk cId="0" sldId="262"/>
            <ac:picMk id="2" creationId="{630BBCA3-5C27-B4D7-B3AE-48EED69E862E}"/>
          </ac:picMkLst>
        </pc:picChg>
        <pc:picChg chg="del">
          <ac:chgData name="Belén Urosa Sanz" userId="d5723001-bb1e-4fdb-b32f-8e2ca7ae9313" providerId="ADAL" clId="{DD3C803B-4F85-4267-A4D5-7F265E1E273C}" dt="2025-06-21T18:45:24.251" v="4019" actId="478"/>
          <ac:picMkLst>
            <pc:docMk/>
            <pc:sldMk cId="0" sldId="262"/>
            <ac:picMk id="1779" creationId="{00000000-0000-0000-0000-000000000000}"/>
          </ac:picMkLst>
        </pc:picChg>
      </pc:sldChg>
      <pc:sldChg chg="del">
        <pc:chgData name="Belén Urosa Sanz" userId="d5723001-bb1e-4fdb-b32f-8e2ca7ae9313" providerId="ADAL" clId="{DD3C803B-4F85-4267-A4D5-7F265E1E273C}" dt="2025-06-21T18:53:39.825" v="4187" actId="47"/>
        <pc:sldMkLst>
          <pc:docMk/>
          <pc:sldMk cId="0" sldId="263"/>
        </pc:sldMkLst>
      </pc:sldChg>
      <pc:sldChg chg="modSp del mod">
        <pc:chgData name="Belén Urosa Sanz" userId="d5723001-bb1e-4fdb-b32f-8e2ca7ae9313" providerId="ADAL" clId="{DD3C803B-4F85-4267-A4D5-7F265E1E273C}" dt="2025-06-21T18:53:41.563" v="4189" actId="47"/>
        <pc:sldMkLst>
          <pc:docMk/>
          <pc:sldMk cId="0" sldId="264"/>
        </pc:sldMkLst>
        <pc:spChg chg="mod">
          <ac:chgData name="Belén Urosa Sanz" userId="d5723001-bb1e-4fdb-b32f-8e2ca7ae9313" providerId="ADAL" clId="{DD3C803B-4F85-4267-A4D5-7F265E1E273C}" dt="2025-06-21T11:47:26.358" v="398" actId="1076"/>
          <ac:spMkLst>
            <pc:docMk/>
            <pc:sldMk cId="0" sldId="264"/>
            <ac:spMk id="1805" creationId="{00000000-0000-0000-0000-000000000000}"/>
          </ac:spMkLst>
        </pc:spChg>
      </pc:sldChg>
      <pc:sldChg chg="addSp delSp modSp mod ord addAnim delAnim">
        <pc:chgData name="Belén Urosa Sanz" userId="d5723001-bb1e-4fdb-b32f-8e2ca7ae9313" providerId="ADAL" clId="{DD3C803B-4F85-4267-A4D5-7F265E1E273C}" dt="2025-06-21T11:58:53.558" v="559" actId="478"/>
        <pc:sldMkLst>
          <pc:docMk/>
          <pc:sldMk cId="0" sldId="265"/>
        </pc:sldMkLst>
        <pc:spChg chg="mod ord">
          <ac:chgData name="Belén Urosa Sanz" userId="d5723001-bb1e-4fdb-b32f-8e2ca7ae9313" providerId="ADAL" clId="{DD3C803B-4F85-4267-A4D5-7F265E1E273C}" dt="2025-06-21T11:58:21.972" v="551" actId="167"/>
          <ac:spMkLst>
            <pc:docMk/>
            <pc:sldMk cId="0" sldId="265"/>
            <ac:spMk id="1850" creationId="{00000000-0000-0000-0000-000000000000}"/>
          </ac:spMkLst>
        </pc:spChg>
        <pc:spChg chg="mod ord">
          <ac:chgData name="Belén Urosa Sanz" userId="d5723001-bb1e-4fdb-b32f-8e2ca7ae9313" providerId="ADAL" clId="{DD3C803B-4F85-4267-A4D5-7F265E1E273C}" dt="2025-06-21T11:57:20.731" v="544" actId="166"/>
          <ac:spMkLst>
            <pc:docMk/>
            <pc:sldMk cId="0" sldId="265"/>
            <ac:spMk id="1851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1:54:51.344" v="537" actId="20577"/>
          <ac:spMkLst>
            <pc:docMk/>
            <pc:sldMk cId="0" sldId="265"/>
            <ac:spMk id="1852" creationId="{00000000-0000-0000-0000-000000000000}"/>
          </ac:spMkLst>
        </pc:spChg>
        <pc:grpChg chg="add del">
          <ac:chgData name="Belén Urosa Sanz" userId="d5723001-bb1e-4fdb-b32f-8e2ca7ae9313" providerId="ADAL" clId="{DD3C803B-4F85-4267-A4D5-7F265E1E273C}" dt="2025-06-21T11:58:53.558" v="559" actId="478"/>
          <ac:grpSpMkLst>
            <pc:docMk/>
            <pc:sldMk cId="0" sldId="265"/>
            <ac:grpSpMk id="1812" creationId="{00000000-0000-0000-0000-000000000000}"/>
          </ac:grpSpMkLst>
        </pc:grpChg>
        <pc:picChg chg="add del mod ord modCrop">
          <ac:chgData name="Belén Urosa Sanz" userId="d5723001-bb1e-4fdb-b32f-8e2ca7ae9313" providerId="ADAL" clId="{DD3C803B-4F85-4267-A4D5-7F265E1E273C}" dt="2025-06-21T11:58:42.563" v="558" actId="167"/>
          <ac:picMkLst>
            <pc:docMk/>
            <pc:sldMk cId="0" sldId="265"/>
            <ac:picMk id="2" creationId="{360E3BB9-C457-AF84-B8D7-DAE7C83B1028}"/>
          </ac:picMkLst>
        </pc:picChg>
      </pc:sldChg>
      <pc:sldChg chg="addSp delSp modSp mod ord addAnim delAnim">
        <pc:chgData name="Belén Urosa Sanz" userId="d5723001-bb1e-4fdb-b32f-8e2ca7ae9313" providerId="ADAL" clId="{DD3C803B-4F85-4267-A4D5-7F265E1E273C}" dt="2025-06-21T17:19:49.052" v="2826" actId="1076"/>
        <pc:sldMkLst>
          <pc:docMk/>
          <pc:sldMk cId="0" sldId="266"/>
        </pc:sldMkLst>
        <pc:spChg chg="add del mod">
          <ac:chgData name="Belén Urosa Sanz" userId="d5723001-bb1e-4fdb-b32f-8e2ca7ae9313" providerId="ADAL" clId="{DD3C803B-4F85-4267-A4D5-7F265E1E273C}" dt="2025-06-21T17:12:44.899" v="2757" actId="478"/>
          <ac:spMkLst>
            <pc:docMk/>
            <pc:sldMk cId="0" sldId="266"/>
            <ac:spMk id="3" creationId="{1A785C15-64DB-062E-03F1-4D8CE685ACEE}"/>
          </ac:spMkLst>
        </pc:spChg>
        <pc:spChg chg="add del mod">
          <ac:chgData name="Belén Urosa Sanz" userId="d5723001-bb1e-4fdb-b32f-8e2ca7ae9313" providerId="ADAL" clId="{DD3C803B-4F85-4267-A4D5-7F265E1E273C}" dt="2025-06-21T17:12:42.279" v="2756" actId="478"/>
          <ac:spMkLst>
            <pc:docMk/>
            <pc:sldMk cId="0" sldId="266"/>
            <ac:spMk id="5" creationId="{3C05FBA7-B97F-1BD9-05F1-A7775851ACA9}"/>
          </ac:spMkLst>
        </pc:spChg>
        <pc:spChg chg="add del mod">
          <ac:chgData name="Belén Urosa Sanz" userId="d5723001-bb1e-4fdb-b32f-8e2ca7ae9313" providerId="ADAL" clId="{DD3C803B-4F85-4267-A4D5-7F265E1E273C}" dt="2025-06-21T17:12:35.051" v="2755" actId="478"/>
          <ac:spMkLst>
            <pc:docMk/>
            <pc:sldMk cId="0" sldId="266"/>
            <ac:spMk id="6" creationId="{FFC5E868-A213-7CFA-4C69-05DD5C1BBB80}"/>
          </ac:spMkLst>
        </pc:spChg>
        <pc:spChg chg="add del mod">
          <ac:chgData name="Belén Urosa Sanz" userId="d5723001-bb1e-4fdb-b32f-8e2ca7ae9313" providerId="ADAL" clId="{DD3C803B-4F85-4267-A4D5-7F265E1E273C}" dt="2025-06-21T17:12:50.755" v="2759" actId="478"/>
          <ac:spMkLst>
            <pc:docMk/>
            <pc:sldMk cId="0" sldId="266"/>
            <ac:spMk id="8" creationId="{2DC3C8AB-9EC1-0CC0-F163-00DDA969641C}"/>
          </ac:spMkLst>
        </pc:spChg>
        <pc:spChg chg="add del mod">
          <ac:chgData name="Belén Urosa Sanz" userId="d5723001-bb1e-4fdb-b32f-8e2ca7ae9313" providerId="ADAL" clId="{DD3C803B-4F85-4267-A4D5-7F265E1E273C}" dt="2025-06-21T17:19:49.052" v="2826" actId="1076"/>
          <ac:spMkLst>
            <pc:docMk/>
            <pc:sldMk cId="0" sldId="266"/>
            <ac:spMk id="1861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13:57.153" v="2795" actId="20577"/>
          <ac:spMkLst>
            <pc:docMk/>
            <pc:sldMk cId="0" sldId="266"/>
            <ac:spMk id="1862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7:12:48.111" v="2758" actId="478"/>
          <ac:spMkLst>
            <pc:docMk/>
            <pc:sldMk cId="0" sldId="266"/>
            <ac:spMk id="1870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19:38.423" v="2825" actId="113"/>
          <ac:spMkLst>
            <pc:docMk/>
            <pc:sldMk cId="0" sldId="266"/>
            <ac:spMk id="1871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7:11:30.493" v="2745" actId="478"/>
          <ac:spMkLst>
            <pc:docMk/>
            <pc:sldMk cId="0" sldId="266"/>
            <ac:spMk id="1872" creationId="{00000000-0000-0000-0000-000000000000}"/>
          </ac:spMkLst>
        </pc:spChg>
        <pc:spChg chg="del mod">
          <ac:chgData name="Belén Urosa Sanz" userId="d5723001-bb1e-4fdb-b32f-8e2ca7ae9313" providerId="ADAL" clId="{DD3C803B-4F85-4267-A4D5-7F265E1E273C}" dt="2025-06-21T17:11:18.338" v="2741" actId="478"/>
          <ac:spMkLst>
            <pc:docMk/>
            <pc:sldMk cId="0" sldId="266"/>
            <ac:spMk id="1873" creationId="{00000000-0000-0000-0000-000000000000}"/>
          </ac:spMkLst>
        </pc:spChg>
        <pc:grpChg chg="del">
          <ac:chgData name="Belén Urosa Sanz" userId="d5723001-bb1e-4fdb-b32f-8e2ca7ae9313" providerId="ADAL" clId="{DD3C803B-4F85-4267-A4D5-7F265E1E273C}" dt="2025-06-21T17:18:31.390" v="2818" actId="478"/>
          <ac:grpSpMkLst>
            <pc:docMk/>
            <pc:sldMk cId="0" sldId="266"/>
            <ac:grpSpMk id="1858" creationId="{00000000-0000-0000-0000-000000000000}"/>
          </ac:grpSpMkLst>
        </pc:grpChg>
        <pc:grpChg chg="del">
          <ac:chgData name="Belén Urosa Sanz" userId="d5723001-bb1e-4fdb-b32f-8e2ca7ae9313" providerId="ADAL" clId="{DD3C803B-4F85-4267-A4D5-7F265E1E273C}" dt="2025-06-21T17:11:20.933" v="2742" actId="478"/>
          <ac:grpSpMkLst>
            <pc:docMk/>
            <pc:sldMk cId="0" sldId="266"/>
            <ac:grpSpMk id="1863" creationId="{00000000-0000-0000-0000-000000000000}"/>
          </ac:grpSpMkLst>
        </pc:grpChg>
        <pc:grpChg chg="del">
          <ac:chgData name="Belén Urosa Sanz" userId="d5723001-bb1e-4fdb-b32f-8e2ca7ae9313" providerId="ADAL" clId="{DD3C803B-4F85-4267-A4D5-7F265E1E273C}" dt="2025-06-21T17:11:13.149" v="2739" actId="478"/>
          <ac:grpSpMkLst>
            <pc:docMk/>
            <pc:sldMk cId="0" sldId="266"/>
            <ac:grpSpMk id="1866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7:18:53.163" v="2822" actId="167"/>
          <ac:picMkLst>
            <pc:docMk/>
            <pc:sldMk cId="0" sldId="266"/>
            <ac:picMk id="8194" creationId="{D56A94D8-8885-550D-4A71-705AEE34D8D4}"/>
          </ac:picMkLst>
        </pc:picChg>
      </pc:sldChg>
      <pc:sldChg chg="del">
        <pc:chgData name="Belén Urosa Sanz" userId="d5723001-bb1e-4fdb-b32f-8e2ca7ae9313" providerId="ADAL" clId="{DD3C803B-4F85-4267-A4D5-7F265E1E273C}" dt="2025-06-21T18:53:42.465" v="4190" actId="47"/>
        <pc:sldMkLst>
          <pc:docMk/>
          <pc:sldMk cId="0" sldId="267"/>
        </pc:sldMkLst>
      </pc:sldChg>
      <pc:sldChg chg="del">
        <pc:chgData name="Belén Urosa Sanz" userId="d5723001-bb1e-4fdb-b32f-8e2ca7ae9313" providerId="ADAL" clId="{DD3C803B-4F85-4267-A4D5-7F265E1E273C}" dt="2025-06-21T18:53:43.263" v="4191" actId="47"/>
        <pc:sldMkLst>
          <pc:docMk/>
          <pc:sldMk cId="0" sldId="268"/>
        </pc:sldMkLst>
      </pc:sldChg>
      <pc:sldChg chg="addSp delSp modSp mod ord delAnim modAnim">
        <pc:chgData name="Belén Urosa Sanz" userId="d5723001-bb1e-4fdb-b32f-8e2ca7ae9313" providerId="ADAL" clId="{DD3C803B-4F85-4267-A4D5-7F265E1E273C}" dt="2025-06-21T18:03:30.134" v="3519" actId="1076"/>
        <pc:sldMkLst>
          <pc:docMk/>
          <pc:sldMk cId="0" sldId="269"/>
        </pc:sldMkLst>
        <pc:spChg chg="add del mod">
          <ac:chgData name="Belén Urosa Sanz" userId="d5723001-bb1e-4fdb-b32f-8e2ca7ae9313" providerId="ADAL" clId="{DD3C803B-4F85-4267-A4D5-7F265E1E273C}" dt="2025-06-21T17:23:12.363" v="2898" actId="478"/>
          <ac:spMkLst>
            <pc:docMk/>
            <pc:sldMk cId="0" sldId="269"/>
            <ac:spMk id="2" creationId="{0DADCF95-1C6A-B265-ECD5-0CFD11E380CC}"/>
          </ac:spMkLst>
        </pc:spChg>
        <pc:spChg chg="add mod">
          <ac:chgData name="Belén Urosa Sanz" userId="d5723001-bb1e-4fdb-b32f-8e2ca7ae9313" providerId="ADAL" clId="{DD3C803B-4F85-4267-A4D5-7F265E1E273C}" dt="2025-06-21T17:53:08.715" v="3468" actId="1076"/>
          <ac:spMkLst>
            <pc:docMk/>
            <pc:sldMk cId="0" sldId="269"/>
            <ac:spMk id="3" creationId="{CA127F0F-9546-1E12-FA5B-4A09AC2BBD2C}"/>
          </ac:spMkLst>
        </pc:spChg>
        <pc:spChg chg="add mod">
          <ac:chgData name="Belén Urosa Sanz" userId="d5723001-bb1e-4fdb-b32f-8e2ca7ae9313" providerId="ADAL" clId="{DD3C803B-4F85-4267-A4D5-7F265E1E273C}" dt="2025-06-21T17:53:08.715" v="3468" actId="1076"/>
          <ac:spMkLst>
            <pc:docMk/>
            <pc:sldMk cId="0" sldId="269"/>
            <ac:spMk id="4" creationId="{D169A828-AF1C-366D-4F96-C7EDCC25EADE}"/>
          </ac:spMkLst>
        </pc:spChg>
        <pc:spChg chg="add mod">
          <ac:chgData name="Belén Urosa Sanz" userId="d5723001-bb1e-4fdb-b32f-8e2ca7ae9313" providerId="ADAL" clId="{DD3C803B-4F85-4267-A4D5-7F265E1E273C}" dt="2025-06-21T17:53:08.715" v="3468" actId="1076"/>
          <ac:spMkLst>
            <pc:docMk/>
            <pc:sldMk cId="0" sldId="269"/>
            <ac:spMk id="5" creationId="{05A08BBD-5CC9-891E-0C7F-6AC2B09B57F7}"/>
          </ac:spMkLst>
        </pc:spChg>
        <pc:spChg chg="add del mod">
          <ac:chgData name="Belén Urosa Sanz" userId="d5723001-bb1e-4fdb-b32f-8e2ca7ae9313" providerId="ADAL" clId="{DD3C803B-4F85-4267-A4D5-7F265E1E273C}" dt="2025-06-21T17:35:13.483" v="3027" actId="478"/>
          <ac:spMkLst>
            <pc:docMk/>
            <pc:sldMk cId="0" sldId="269"/>
            <ac:spMk id="6" creationId="{0999694E-113A-4ABC-DCDA-9F8CCAC24A00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8" creationId="{08B35922-ECF9-C1A8-95B5-3E39A68D0F31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9" creationId="{5E10F008-130D-2B02-EBE8-93A788B15F08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1" creationId="{C704426E-7037-AA1B-6FEA-68DBD2E0F301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2" creationId="{0636A807-2817-6C88-A1C1-5A526DE02CBA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3" creationId="{D75B563A-A678-E554-C493-233F885AA0CF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4" creationId="{A55AAD29-837F-58A5-0C94-D2172017A103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6" creationId="{81B76162-DF57-2554-5BFE-F7A1B342F703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7" creationId="{808DC6A6-446D-236B-DB40-96C305A1A295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18" creationId="{94AD9320-F6F8-BE4A-FD93-443C631B1D9B}"/>
          </ac:spMkLst>
        </pc:spChg>
        <pc:spChg chg="mod">
          <ac:chgData name="Belén Urosa Sanz" userId="d5723001-bb1e-4fdb-b32f-8e2ca7ae9313" providerId="ADAL" clId="{DD3C803B-4F85-4267-A4D5-7F265E1E273C}" dt="2025-06-21T17:31:34.518" v="3013" actId="207"/>
          <ac:spMkLst>
            <pc:docMk/>
            <pc:sldMk cId="0" sldId="269"/>
            <ac:spMk id="21" creationId="{A9430068-6999-8041-5516-F62C2723CC05}"/>
          </ac:spMkLst>
        </pc:spChg>
        <pc:spChg chg="mod">
          <ac:chgData name="Belén Urosa Sanz" userId="d5723001-bb1e-4fdb-b32f-8e2ca7ae9313" providerId="ADAL" clId="{DD3C803B-4F85-4267-A4D5-7F265E1E273C}" dt="2025-06-21T17:33:17.517" v="3019" actId="207"/>
          <ac:spMkLst>
            <pc:docMk/>
            <pc:sldMk cId="0" sldId="269"/>
            <ac:spMk id="23" creationId="{51098B71-5E3C-45F4-2C34-FE95F9D5B6EB}"/>
          </ac:spMkLst>
        </pc:spChg>
        <pc:spChg chg="mod">
          <ac:chgData name="Belén Urosa Sanz" userId="d5723001-bb1e-4fdb-b32f-8e2ca7ae9313" providerId="ADAL" clId="{DD3C803B-4F85-4267-A4D5-7F265E1E273C}" dt="2025-06-21T17:33:17.517" v="3019" actId="207"/>
          <ac:spMkLst>
            <pc:docMk/>
            <pc:sldMk cId="0" sldId="269"/>
            <ac:spMk id="24" creationId="{FF2663A9-AC9C-54AE-F23B-1D923168E9AD}"/>
          </ac:spMkLst>
        </pc:spChg>
        <pc:spChg chg="mod">
          <ac:chgData name="Belén Urosa Sanz" userId="d5723001-bb1e-4fdb-b32f-8e2ca7ae9313" providerId="ADAL" clId="{DD3C803B-4F85-4267-A4D5-7F265E1E273C}" dt="2025-06-21T17:33:17.517" v="3019" actId="207"/>
          <ac:spMkLst>
            <pc:docMk/>
            <pc:sldMk cId="0" sldId="269"/>
            <ac:spMk id="25" creationId="{66B4840E-C040-74DC-C54B-F2E830CA6EDC}"/>
          </ac:spMkLst>
        </pc:spChg>
        <pc:spChg chg="mod">
          <ac:chgData name="Belén Urosa Sanz" userId="d5723001-bb1e-4fdb-b32f-8e2ca7ae9313" providerId="ADAL" clId="{DD3C803B-4F85-4267-A4D5-7F265E1E273C}" dt="2025-06-21T17:33:17.517" v="3019" actId="207"/>
          <ac:spMkLst>
            <pc:docMk/>
            <pc:sldMk cId="0" sldId="269"/>
            <ac:spMk id="26" creationId="{6D070820-3C53-3603-F326-5B6AE2751FF3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28" creationId="{4864F050-E01B-58CE-234E-B1217781C5C3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29" creationId="{CB29E051-D092-FC20-EE9A-F50C8DBB0A9F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30" creationId="{67358496-BC94-A4AA-0C75-8FF66D307883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31" creationId="{1C2904ED-DEF9-2217-7CA3-8F07810E244D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32" creationId="{FB01B7CB-441B-841C-B120-223304241463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33" creationId="{B4FEFE17-D6E3-EBFA-59C4-50D3FF90F290}"/>
          </ac:spMkLst>
        </pc:spChg>
        <pc:spChg chg="mod">
          <ac:chgData name="Belén Urosa Sanz" userId="d5723001-bb1e-4fdb-b32f-8e2ca7ae9313" providerId="ADAL" clId="{DD3C803B-4F85-4267-A4D5-7F265E1E273C}" dt="2025-06-21T17:34:29.227" v="3025" actId="207"/>
          <ac:spMkLst>
            <pc:docMk/>
            <pc:sldMk cId="0" sldId="269"/>
            <ac:spMk id="34" creationId="{B4CED61B-9842-913E-9318-9D7E12EE3CC8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36" creationId="{7D1B580A-AA87-A4ED-E573-835C21BA6241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37" creationId="{2F1D06D1-D1DF-B54C-F18D-1A4B6123548A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38" creationId="{E4F887A6-E0F8-D197-1C90-23F3391AF6EE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39" creationId="{48636C44-9D9E-2BE6-BB0C-5C682EBE5CFF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40" creationId="{990A1F89-950F-C1DE-2005-37793D3878BE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41" creationId="{14E5B180-05FF-2C6E-7E86-4A0A22D70590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42" creationId="{AD36C8BA-6C49-5F06-2FD5-DDB20D957282}"/>
          </ac:spMkLst>
        </pc:spChg>
        <pc:spChg chg="del mod">
          <ac:chgData name="Belén Urosa Sanz" userId="d5723001-bb1e-4fdb-b32f-8e2ca7ae9313" providerId="ADAL" clId="{DD3C803B-4F85-4267-A4D5-7F265E1E273C}" dt="2025-06-21T18:01:28.026" v="3508" actId="478"/>
          <ac:spMkLst>
            <pc:docMk/>
            <pc:sldMk cId="0" sldId="269"/>
            <ac:spMk id="43" creationId="{D0E1E672-13D0-0D1B-9548-31A62EF8726D}"/>
          </ac:spMkLst>
        </pc:spChg>
        <pc:spChg chg="mod">
          <ac:chgData name="Belén Urosa Sanz" userId="d5723001-bb1e-4fdb-b32f-8e2ca7ae9313" providerId="ADAL" clId="{DD3C803B-4F85-4267-A4D5-7F265E1E273C}" dt="2025-06-21T17:35:36.508" v="3033" actId="207"/>
          <ac:spMkLst>
            <pc:docMk/>
            <pc:sldMk cId="0" sldId="269"/>
            <ac:spMk id="44" creationId="{BC63B010-7919-1E61-6934-23E3A105E3D7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46" creationId="{AE83883A-056D-48E7-6D67-9F6E5E45AA32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47" creationId="{C479F42A-75DA-355A-C0A5-6D111D4F7CF0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48" creationId="{D9E5913E-D122-0EBA-5B37-8B713524B472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0" creationId="{5113A00C-4EB8-B6A0-63A0-9DA8BDBFCB99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1" creationId="{F2060477-C508-77A7-6515-C02F9E3E93CE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2" creationId="{785D9E22-EA4D-E0E3-B09D-25E3DEDF328C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4" creationId="{A7C6B4BC-051F-924B-EF14-E287CB27622A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6" creationId="{A9A0ABD4-949F-6127-4BF1-658928F9E05F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7" creationId="{CBAE4D4C-D02D-6A38-CDB6-3A36E33D8700}"/>
          </ac:spMkLst>
        </pc:spChg>
        <pc:spChg chg="mod">
          <ac:chgData name="Belén Urosa Sanz" userId="d5723001-bb1e-4fdb-b32f-8e2ca7ae9313" providerId="ADAL" clId="{DD3C803B-4F85-4267-A4D5-7F265E1E273C}" dt="2025-06-21T17:36:47.629" v="3041" actId="207"/>
          <ac:spMkLst>
            <pc:docMk/>
            <pc:sldMk cId="0" sldId="269"/>
            <ac:spMk id="58" creationId="{924EBA0D-6B27-AE3A-6754-03465FE58E27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60" creationId="{9ECC9A37-4888-CC29-6A9C-A33D9B11FA85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61" creationId="{8282F531-FAD3-6151-6D85-322A4C2D0E39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62" creationId="{5399F437-477E-231C-8F66-C9471F3888FC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63" creationId="{531BA16D-DCB1-A5FB-D79A-DD2E2F15F36A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1920" creationId="{D02032A8-99FE-B531-8A99-26812965FB0D}"/>
          </ac:spMkLst>
        </pc:spChg>
        <pc:spChg chg="mod">
          <ac:chgData name="Belén Urosa Sanz" userId="d5723001-bb1e-4fdb-b32f-8e2ca7ae9313" providerId="ADAL" clId="{DD3C803B-4F85-4267-A4D5-7F265E1E273C}" dt="2025-06-21T17:55:35.812" v="3484" actId="207"/>
          <ac:spMkLst>
            <pc:docMk/>
            <pc:sldMk cId="0" sldId="269"/>
            <ac:spMk id="1921" creationId="{EDCA4840-A334-0207-5348-B9199A19CE71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3" creationId="{2CF5A732-08A4-ED72-7AD7-FB0D366CA537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4" creationId="{B3916D0C-EB76-689A-40DE-A510B2EF5F14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5" creationId="{236E244B-3C0F-A3D7-5652-B94746CB6E1A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6" creationId="{76ED91B4-8D9B-7523-C1BD-B1024C12575F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7" creationId="{29534157-7160-AE94-C7BD-E7B0AA4E59D8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8" creationId="{4AB058F3-DBCB-613C-57E3-F534B9EC2CFE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29" creationId="{7AB2D77E-A733-631B-3C6D-0BF2A5C8FA7B}"/>
          </ac:spMkLst>
        </pc:spChg>
        <pc:spChg chg="mod">
          <ac:chgData name="Belén Urosa Sanz" userId="d5723001-bb1e-4fdb-b32f-8e2ca7ae9313" providerId="ADAL" clId="{DD3C803B-4F85-4267-A4D5-7F265E1E273C}" dt="2025-06-21T17:56:50.087" v="3492" actId="207"/>
          <ac:spMkLst>
            <pc:docMk/>
            <pc:sldMk cId="0" sldId="269"/>
            <ac:spMk id="1930" creationId="{E678B4D9-3134-870D-A342-F4027C3041F4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2" creationId="{1D3FE529-E33E-D7F0-49CD-35E22F5D366B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3" creationId="{FFDD116E-80B5-FB5C-C366-161B388C64A4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4" creationId="{E9282735-C240-73C7-E162-A32E956D6B93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5" creationId="{DD8A6196-1F34-6651-74F4-2B354606B20F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6" creationId="{C2D4AE6A-8C26-F658-4DFC-13CA1138BB64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7" creationId="{C63F85F4-790A-67E2-D681-DA99D5B554ED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38" creationId="{5D1E1BEB-FF6E-ACF6-F426-B7A03787BEE3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40" creationId="{381A364E-8420-F0F5-8904-4F0BED307F1B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42" creationId="{09CA6E0D-4305-B16F-4195-1520510C3E25}"/>
          </ac:spMkLst>
        </pc:spChg>
        <pc:spChg chg="mod">
          <ac:chgData name="Belén Urosa Sanz" userId="d5723001-bb1e-4fdb-b32f-8e2ca7ae9313" providerId="ADAL" clId="{DD3C803B-4F85-4267-A4D5-7F265E1E273C}" dt="2025-06-21T17:58:09.925" v="3496" actId="207"/>
          <ac:spMkLst>
            <pc:docMk/>
            <pc:sldMk cId="0" sldId="269"/>
            <ac:spMk id="1943" creationId="{952A4D59-EC2C-C3B3-D62D-42FD483A8AF6}"/>
          </ac:spMkLst>
        </pc:spChg>
        <pc:spChg chg="mod">
          <ac:chgData name="Belén Urosa Sanz" userId="d5723001-bb1e-4fdb-b32f-8e2ca7ae9313" providerId="ADAL" clId="{DD3C803B-4F85-4267-A4D5-7F265E1E273C}" dt="2025-06-21T17:23:35.081" v="2901" actId="1076"/>
          <ac:spMkLst>
            <pc:docMk/>
            <pc:sldMk cId="0" sldId="269"/>
            <ac:spMk id="1982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3:22.266" v="3469" actId="1076"/>
          <ac:spMkLst>
            <pc:docMk/>
            <pc:sldMk cId="0" sldId="269"/>
            <ac:spMk id="198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4:12.970" v="3475" actId="1076"/>
          <ac:spMkLst>
            <pc:docMk/>
            <pc:sldMk cId="0" sldId="269"/>
            <ac:spMk id="1984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3:42.983" v="3472" actId="1076"/>
          <ac:spMkLst>
            <pc:docMk/>
            <pc:sldMk cId="0" sldId="269"/>
            <ac:spMk id="1985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1:16.419" v="3404"/>
          <ac:spMkLst>
            <pc:docMk/>
            <pc:sldMk cId="0" sldId="269"/>
            <ac:spMk id="1986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3:22.266" v="3469" actId="1076"/>
          <ac:spMkLst>
            <pc:docMk/>
            <pc:sldMk cId="0" sldId="269"/>
            <ac:spMk id="1987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00:08.628" v="3505" actId="1076"/>
          <ac:spMkLst>
            <pc:docMk/>
            <pc:sldMk cId="0" sldId="269"/>
            <ac:spMk id="1988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4:22.962" v="3476" actId="1076"/>
          <ac:spMkLst>
            <pc:docMk/>
            <pc:sldMk cId="0" sldId="269"/>
            <ac:spMk id="1989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4:27.613" v="3477" actId="1076"/>
          <ac:spMkLst>
            <pc:docMk/>
            <pc:sldMk cId="0" sldId="269"/>
            <ac:spMk id="1990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49:56.462" v="3362" actId="20577"/>
          <ac:spMkLst>
            <pc:docMk/>
            <pc:sldMk cId="0" sldId="269"/>
            <ac:spMk id="1991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5:45.865" v="3485" actId="1076"/>
          <ac:spMkLst>
            <pc:docMk/>
            <pc:sldMk cId="0" sldId="269"/>
            <ac:spMk id="1992" creationId="{00000000-0000-0000-0000-000000000000}"/>
          </ac:spMkLst>
        </pc:spChg>
        <pc:spChg chg="del mod">
          <ac:chgData name="Belén Urosa Sanz" userId="d5723001-bb1e-4fdb-b32f-8e2ca7ae9313" providerId="ADAL" clId="{DD3C803B-4F85-4267-A4D5-7F265E1E273C}" dt="2025-06-21T17:33:57.995" v="3021" actId="478"/>
          <ac:spMkLst>
            <pc:docMk/>
            <pc:sldMk cId="0" sldId="269"/>
            <ac:spMk id="203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3:49.366" v="3473" actId="1076"/>
          <ac:spMkLst>
            <pc:docMk/>
            <pc:sldMk cId="0" sldId="269"/>
            <ac:spMk id="204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7:53:35.221" v="3471" actId="1076"/>
          <ac:spMkLst>
            <pc:docMk/>
            <pc:sldMk cId="0" sldId="269"/>
            <ac:spMk id="2044" creationId="{00000000-0000-0000-0000-000000000000}"/>
          </ac:spMkLst>
        </pc:spChg>
        <pc:grpChg chg="del mod">
          <ac:chgData name="Belén Urosa Sanz" userId="d5723001-bb1e-4fdb-b32f-8e2ca7ae9313" providerId="ADAL" clId="{DD3C803B-4F85-4267-A4D5-7F265E1E273C}" dt="2025-06-21T18:03:21.879" v="3518" actId="478"/>
          <ac:grpSpMkLst>
            <pc:docMk/>
            <pc:sldMk cId="0" sldId="269"/>
            <ac:grpSpMk id="7" creationId="{402B92C0-38AD-1985-E047-8507C3740FB2}"/>
          </ac:grpSpMkLst>
        </pc:grpChg>
        <pc:grpChg chg="add del mod">
          <ac:chgData name="Belén Urosa Sanz" userId="d5723001-bb1e-4fdb-b32f-8e2ca7ae9313" providerId="ADAL" clId="{DD3C803B-4F85-4267-A4D5-7F265E1E273C}" dt="2025-06-21T17:56:31.582" v="3488" actId="478"/>
          <ac:grpSpMkLst>
            <pc:docMk/>
            <pc:sldMk cId="0" sldId="269"/>
            <ac:grpSpMk id="22" creationId="{C6596397-500D-FB1B-6411-6D058B1406DD}"/>
          </ac:grpSpMkLst>
        </pc:grpChg>
        <pc:grpChg chg="add del mod">
          <ac:chgData name="Belén Urosa Sanz" userId="d5723001-bb1e-4fdb-b32f-8e2ca7ae9313" providerId="ADAL" clId="{DD3C803B-4F85-4267-A4D5-7F265E1E273C}" dt="2025-06-21T17:59:44.988" v="3502" actId="478"/>
          <ac:grpSpMkLst>
            <pc:docMk/>
            <pc:sldMk cId="0" sldId="269"/>
            <ac:grpSpMk id="27" creationId="{6CAC36C1-65CA-E612-F5A6-C905192425AC}"/>
          </ac:grpSpMkLst>
        </pc:grpChg>
        <pc:grpChg chg="add del mod">
          <ac:chgData name="Belén Urosa Sanz" userId="d5723001-bb1e-4fdb-b32f-8e2ca7ae9313" providerId="ADAL" clId="{DD3C803B-4F85-4267-A4D5-7F265E1E273C}" dt="2025-06-21T18:01:31.153" v="3509" actId="478"/>
          <ac:grpSpMkLst>
            <pc:docMk/>
            <pc:sldMk cId="0" sldId="269"/>
            <ac:grpSpMk id="35" creationId="{60F58F2A-C90E-2C5D-C965-AAE5FF1F7EE5}"/>
          </ac:grpSpMkLst>
        </pc:grpChg>
        <pc:grpChg chg="del mod">
          <ac:chgData name="Belén Urosa Sanz" userId="d5723001-bb1e-4fdb-b32f-8e2ca7ae9313" providerId="ADAL" clId="{DD3C803B-4F85-4267-A4D5-7F265E1E273C}" dt="2025-06-21T17:55:20.603" v="3481" actId="478"/>
          <ac:grpSpMkLst>
            <pc:docMk/>
            <pc:sldMk cId="0" sldId="269"/>
            <ac:grpSpMk id="45" creationId="{95C8C15B-1869-9C74-4F94-F5FB421B851B}"/>
          </ac:grpSpMkLst>
        </pc:grpChg>
        <pc:grpChg chg="add del mod">
          <ac:chgData name="Belén Urosa Sanz" userId="d5723001-bb1e-4fdb-b32f-8e2ca7ae9313" providerId="ADAL" clId="{DD3C803B-4F85-4267-A4D5-7F265E1E273C}" dt="2025-06-21T17:58:12.327" v="3497" actId="478"/>
          <ac:grpSpMkLst>
            <pc:docMk/>
            <pc:sldMk cId="0" sldId="269"/>
            <ac:grpSpMk id="59" creationId="{6DABAAB9-6566-719C-6B64-54FEEF6E7A48}"/>
          </ac:grpSpMkLst>
        </pc:grpChg>
        <pc:grpChg chg="add mod">
          <ac:chgData name="Belén Urosa Sanz" userId="d5723001-bb1e-4fdb-b32f-8e2ca7ae9313" providerId="ADAL" clId="{DD3C803B-4F85-4267-A4D5-7F265E1E273C}" dt="2025-06-21T17:56:54.238" v="3493" actId="1076"/>
          <ac:grpSpMkLst>
            <pc:docMk/>
            <pc:sldMk cId="0" sldId="269"/>
            <ac:grpSpMk id="1922" creationId="{A9168487-B593-C7BC-55B8-FB553B17DB95}"/>
          </ac:grpSpMkLst>
        </pc:grpChg>
        <pc:grpChg chg="mod">
          <ac:chgData name="Belén Urosa Sanz" userId="d5723001-bb1e-4fdb-b32f-8e2ca7ae9313" providerId="ADAL" clId="{DD3C803B-4F85-4267-A4D5-7F265E1E273C}" dt="2025-06-21T17:58:19.847" v="3498" actId="1076"/>
          <ac:grpSpMkLst>
            <pc:docMk/>
            <pc:sldMk cId="0" sldId="269"/>
            <ac:grpSpMk id="1931" creationId="{104C362B-569F-B6E0-79F1-754AA8C12467}"/>
          </ac:grpSpMkLst>
        </pc:grpChg>
        <pc:grpChg chg="del">
          <ac:chgData name="Belén Urosa Sanz" userId="d5723001-bb1e-4fdb-b32f-8e2ca7ae9313" providerId="ADAL" clId="{DD3C803B-4F85-4267-A4D5-7F265E1E273C}" dt="2025-06-21T17:32:55.134" v="3015" actId="478"/>
          <ac:grpSpMkLst>
            <pc:docMk/>
            <pc:sldMk cId="0" sldId="269"/>
            <ac:grpSpMk id="2030" creationId="{00000000-0000-0000-0000-000000000000}"/>
          </ac:grpSpMkLst>
        </pc:grpChg>
        <pc:grpChg chg="del">
          <ac:chgData name="Belén Urosa Sanz" userId="d5723001-bb1e-4fdb-b32f-8e2ca7ae9313" providerId="ADAL" clId="{DD3C803B-4F85-4267-A4D5-7F265E1E273C}" dt="2025-06-21T17:36:31.627" v="3037" actId="478"/>
          <ac:grpSpMkLst>
            <pc:docMk/>
            <pc:sldMk cId="0" sldId="269"/>
            <ac:grpSpMk id="2034" creationId="{00000000-0000-0000-0000-000000000000}"/>
          </ac:grpSpMkLst>
        </pc:grpChg>
        <pc:grpChg chg="del">
          <ac:chgData name="Belén Urosa Sanz" userId="d5723001-bb1e-4fdb-b32f-8e2ca7ae9313" providerId="ADAL" clId="{DD3C803B-4F85-4267-A4D5-7F265E1E273C}" dt="2025-06-21T17:31:15.919" v="3009" actId="478"/>
          <ac:grpSpMkLst>
            <pc:docMk/>
            <pc:sldMk cId="0" sldId="269"/>
            <ac:grpSpMk id="2038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8:00:01.500" v="3504" actId="1076"/>
          <ac:picMkLst>
            <pc:docMk/>
            <pc:sldMk cId="0" sldId="269"/>
            <ac:picMk id="1946" creationId="{8BD9AD73-0A6B-0ACA-3AA4-9998D7F0D581}"/>
          </ac:picMkLst>
        </pc:picChg>
        <pc:picChg chg="add mod">
          <ac:chgData name="Belén Urosa Sanz" userId="d5723001-bb1e-4fdb-b32f-8e2ca7ae9313" providerId="ADAL" clId="{DD3C803B-4F85-4267-A4D5-7F265E1E273C}" dt="2025-06-21T18:01:49.274" v="3514" actId="1076"/>
          <ac:picMkLst>
            <pc:docMk/>
            <pc:sldMk cId="0" sldId="269"/>
            <ac:picMk id="1948" creationId="{C5BF79DF-0BF2-C20D-45AC-E22A60E161DF}"/>
          </ac:picMkLst>
        </pc:picChg>
        <pc:picChg chg="add mod">
          <ac:chgData name="Belén Urosa Sanz" userId="d5723001-bb1e-4fdb-b32f-8e2ca7ae9313" providerId="ADAL" clId="{DD3C803B-4F85-4267-A4D5-7F265E1E273C}" dt="2025-06-21T18:03:30.134" v="3519" actId="1076"/>
          <ac:picMkLst>
            <pc:docMk/>
            <pc:sldMk cId="0" sldId="269"/>
            <ac:picMk id="1950" creationId="{EE67A798-6462-4A35-0EAE-78E7CFC5F051}"/>
          </ac:picMkLst>
        </pc:picChg>
        <pc:cxnChg chg="mod">
          <ac:chgData name="Belén Urosa Sanz" userId="d5723001-bb1e-4fdb-b32f-8e2ca7ae9313" providerId="ADAL" clId="{DD3C803B-4F85-4267-A4D5-7F265E1E273C}" dt="2025-06-21T17:23:17.347" v="2900" actId="1076"/>
          <ac:cxnSpMkLst>
            <pc:docMk/>
            <pc:sldMk cId="0" sldId="269"/>
            <ac:cxnSpMk id="1993" creationId="{00000000-0000-0000-0000-000000000000}"/>
          </ac:cxnSpMkLst>
        </pc:cxnChg>
      </pc:sldChg>
      <pc:sldChg chg="addSp delSp modSp mod ord delAnim modAnim">
        <pc:chgData name="Belén Urosa Sanz" userId="d5723001-bb1e-4fdb-b32f-8e2ca7ae9313" providerId="ADAL" clId="{DD3C803B-4F85-4267-A4D5-7F265E1E273C}" dt="2025-06-21T18:21:25.500" v="3652"/>
        <pc:sldMkLst>
          <pc:docMk/>
          <pc:sldMk cId="0" sldId="270"/>
        </pc:sldMkLst>
        <pc:spChg chg="add del mod">
          <ac:chgData name="Belén Urosa Sanz" userId="d5723001-bb1e-4fdb-b32f-8e2ca7ae9313" providerId="ADAL" clId="{DD3C803B-4F85-4267-A4D5-7F265E1E273C}" dt="2025-06-21T18:04:47.914" v="3522" actId="21"/>
          <ac:spMkLst>
            <pc:docMk/>
            <pc:sldMk cId="0" sldId="270"/>
            <ac:spMk id="2" creationId="{19D7DC58-29C2-8B1F-A83C-828C47F07C2E}"/>
          </ac:spMkLst>
        </pc:spChg>
        <pc:spChg chg="add del mod">
          <ac:chgData name="Belén Urosa Sanz" userId="d5723001-bb1e-4fdb-b32f-8e2ca7ae9313" providerId="ADAL" clId="{DD3C803B-4F85-4267-A4D5-7F265E1E273C}" dt="2025-06-21T18:04:59.509" v="3525" actId="21"/>
          <ac:spMkLst>
            <pc:docMk/>
            <pc:sldMk cId="0" sldId="270"/>
            <ac:spMk id="5" creationId="{12212B9A-D781-3AE3-AB9C-C3F69C5F19E9}"/>
          </ac:spMkLst>
        </pc:spChg>
        <pc:spChg chg="add del mod">
          <ac:chgData name="Belén Urosa Sanz" userId="d5723001-bb1e-4fdb-b32f-8e2ca7ae9313" providerId="ADAL" clId="{DD3C803B-4F85-4267-A4D5-7F265E1E273C}" dt="2025-06-21T18:15:51.862" v="3593" actId="478"/>
          <ac:spMkLst>
            <pc:docMk/>
            <pc:sldMk cId="0" sldId="270"/>
            <ac:spMk id="8" creationId="{F018CF9B-EF06-F743-D77B-69338D38D062}"/>
          </ac:spMkLst>
        </pc:spChg>
        <pc:spChg chg="add del mod">
          <ac:chgData name="Belén Urosa Sanz" userId="d5723001-bb1e-4fdb-b32f-8e2ca7ae9313" providerId="ADAL" clId="{DD3C803B-4F85-4267-A4D5-7F265E1E273C}" dt="2025-06-21T18:21:25.500" v="3652"/>
          <ac:spMkLst>
            <pc:docMk/>
            <pc:sldMk cId="0" sldId="270"/>
            <ac:spMk id="10" creationId="{D6C576F0-05EF-BB77-F865-62EB7CEF9D9B}"/>
          </ac:spMkLst>
        </pc:spChg>
        <pc:spChg chg="add mod">
          <ac:chgData name="Belén Urosa Sanz" userId="d5723001-bb1e-4fdb-b32f-8e2ca7ae9313" providerId="ADAL" clId="{DD3C803B-4F85-4267-A4D5-7F265E1E273C}" dt="2025-06-21T18:21:24.162" v="3650" actId="113"/>
          <ac:spMkLst>
            <pc:docMk/>
            <pc:sldMk cId="0" sldId="270"/>
            <ac:spMk id="11" creationId="{B273D98A-010C-3738-5455-748D12681F59}"/>
          </ac:spMkLst>
        </pc:spChg>
        <pc:spChg chg="mod">
          <ac:chgData name="Belén Urosa Sanz" userId="d5723001-bb1e-4fdb-b32f-8e2ca7ae9313" providerId="ADAL" clId="{DD3C803B-4F85-4267-A4D5-7F265E1E273C}" dt="2025-06-21T16:19:29.585" v="2574" actId="20577"/>
          <ac:spMkLst>
            <pc:docMk/>
            <pc:sldMk cId="0" sldId="270"/>
            <ac:spMk id="2050" creationId="{00000000-0000-0000-0000-000000000000}"/>
          </ac:spMkLst>
        </pc:spChg>
        <pc:spChg chg="del mod">
          <ac:chgData name="Belén Urosa Sanz" userId="d5723001-bb1e-4fdb-b32f-8e2ca7ae9313" providerId="ADAL" clId="{DD3C803B-4F85-4267-A4D5-7F265E1E273C}" dt="2025-06-21T18:15:47.428" v="3592" actId="478"/>
          <ac:spMkLst>
            <pc:docMk/>
            <pc:sldMk cId="0" sldId="270"/>
            <ac:spMk id="2053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18:37.646" v="3622" actId="14100"/>
          <ac:spMkLst>
            <pc:docMk/>
            <pc:sldMk cId="0" sldId="270"/>
            <ac:spMk id="2054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20:08.155" v="3629" actId="1076"/>
          <ac:spMkLst>
            <pc:docMk/>
            <pc:sldMk cId="0" sldId="270"/>
            <ac:spMk id="2055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19:27.710" v="3627" actId="1076"/>
          <ac:spMkLst>
            <pc:docMk/>
            <pc:sldMk cId="0" sldId="270"/>
            <ac:spMk id="2056" creationId="{00000000-0000-0000-0000-000000000000}"/>
          </ac:spMkLst>
        </pc:spChg>
        <pc:picChg chg="add del mod">
          <ac:chgData name="Belén Urosa Sanz" userId="d5723001-bb1e-4fdb-b32f-8e2ca7ae9313" providerId="ADAL" clId="{DD3C803B-4F85-4267-A4D5-7F265E1E273C}" dt="2025-06-21T18:14:52.271" v="3580" actId="478"/>
          <ac:picMkLst>
            <pc:docMk/>
            <pc:sldMk cId="0" sldId="270"/>
            <ac:picMk id="3" creationId="{5E1FCE88-AB4B-B6B8-F806-AE41C32D38DA}"/>
          </ac:picMkLst>
        </pc:picChg>
        <pc:picChg chg="add mod">
          <ac:chgData name="Belén Urosa Sanz" userId="d5723001-bb1e-4fdb-b32f-8e2ca7ae9313" providerId="ADAL" clId="{DD3C803B-4F85-4267-A4D5-7F265E1E273C}" dt="2025-06-21T18:14:56.345" v="3581" actId="1076"/>
          <ac:picMkLst>
            <pc:docMk/>
            <pc:sldMk cId="0" sldId="270"/>
            <ac:picMk id="6" creationId="{958DAB40-413E-9EF0-E277-D3FFB596BF34}"/>
          </ac:picMkLst>
        </pc:picChg>
        <pc:picChg chg="del">
          <ac:chgData name="Belén Urosa Sanz" userId="d5723001-bb1e-4fdb-b32f-8e2ca7ae9313" providerId="ADAL" clId="{DD3C803B-4F85-4267-A4D5-7F265E1E273C}" dt="2025-06-21T16:13:57.788" v="2526" actId="478"/>
          <ac:picMkLst>
            <pc:docMk/>
            <pc:sldMk cId="0" sldId="270"/>
            <ac:picMk id="2049" creationId="{00000000-0000-0000-0000-000000000000}"/>
          </ac:picMkLst>
        </pc:picChg>
        <pc:picChg chg="del">
          <ac:chgData name="Belén Urosa Sanz" userId="d5723001-bb1e-4fdb-b32f-8e2ca7ae9313" providerId="ADAL" clId="{DD3C803B-4F85-4267-A4D5-7F265E1E273C}" dt="2025-06-21T16:14:01.295" v="2528" actId="478"/>
          <ac:picMkLst>
            <pc:docMk/>
            <pc:sldMk cId="0" sldId="270"/>
            <ac:picMk id="2052" creationId="{00000000-0000-0000-0000-000000000000}"/>
          </ac:picMkLst>
        </pc:picChg>
        <pc:picChg chg="add mod">
          <ac:chgData name="Belén Urosa Sanz" userId="d5723001-bb1e-4fdb-b32f-8e2ca7ae9313" providerId="ADAL" clId="{DD3C803B-4F85-4267-A4D5-7F265E1E273C}" dt="2025-06-21T16:14:05.111" v="2529" actId="1076"/>
          <ac:picMkLst>
            <pc:docMk/>
            <pc:sldMk cId="0" sldId="270"/>
            <ac:picMk id="4098" creationId="{48C40995-6D56-620E-1FF8-4370A23F22A6}"/>
          </ac:picMkLst>
        </pc:picChg>
      </pc:sldChg>
      <pc:sldChg chg="del">
        <pc:chgData name="Belén Urosa Sanz" userId="d5723001-bb1e-4fdb-b32f-8e2ca7ae9313" providerId="ADAL" clId="{DD3C803B-4F85-4267-A4D5-7F265E1E273C}" dt="2025-06-21T18:53:44.453" v="4192" actId="47"/>
        <pc:sldMkLst>
          <pc:docMk/>
          <pc:sldMk cId="0" sldId="271"/>
        </pc:sldMkLst>
      </pc:sldChg>
      <pc:sldChg chg="del">
        <pc:chgData name="Belén Urosa Sanz" userId="d5723001-bb1e-4fdb-b32f-8e2ca7ae9313" providerId="ADAL" clId="{DD3C803B-4F85-4267-A4D5-7F265E1E273C}" dt="2025-06-21T18:53:45.319" v="4193" actId="47"/>
        <pc:sldMkLst>
          <pc:docMk/>
          <pc:sldMk cId="0" sldId="272"/>
        </pc:sldMkLst>
      </pc:sldChg>
      <pc:sldChg chg="addSp del">
        <pc:chgData name="Belén Urosa Sanz" userId="d5723001-bb1e-4fdb-b32f-8e2ca7ae9313" providerId="ADAL" clId="{DD3C803B-4F85-4267-A4D5-7F265E1E273C}" dt="2025-06-21T18:53:46.927" v="4194" actId="47"/>
        <pc:sldMkLst>
          <pc:docMk/>
          <pc:sldMk cId="0" sldId="273"/>
        </pc:sldMkLst>
        <pc:picChg chg="add">
          <ac:chgData name="Belén Urosa Sanz" userId="d5723001-bb1e-4fdb-b32f-8e2ca7ae9313" providerId="ADAL" clId="{DD3C803B-4F85-4267-A4D5-7F265E1E273C}" dt="2025-06-21T18:42:39.269" v="3998"/>
          <ac:picMkLst>
            <pc:docMk/>
            <pc:sldMk cId="0" sldId="273"/>
            <ac:picMk id="10242" creationId="{FB4AA665-5CBA-A81B-DEAF-A64AE7CA2A4D}"/>
          </ac:picMkLst>
        </pc:picChg>
      </pc:sldChg>
      <pc:sldChg chg="del">
        <pc:chgData name="Belén Urosa Sanz" userId="d5723001-bb1e-4fdb-b32f-8e2ca7ae9313" providerId="ADAL" clId="{DD3C803B-4F85-4267-A4D5-7F265E1E273C}" dt="2025-06-21T18:53:47.832" v="4195" actId="47"/>
        <pc:sldMkLst>
          <pc:docMk/>
          <pc:sldMk cId="0" sldId="274"/>
        </pc:sldMkLst>
      </pc:sldChg>
      <pc:sldChg chg="del">
        <pc:chgData name="Belén Urosa Sanz" userId="d5723001-bb1e-4fdb-b32f-8e2ca7ae9313" providerId="ADAL" clId="{DD3C803B-4F85-4267-A4D5-7F265E1E273C}" dt="2025-06-21T18:53:48.557" v="4196" actId="47"/>
        <pc:sldMkLst>
          <pc:docMk/>
          <pc:sldMk cId="0" sldId="275"/>
        </pc:sldMkLst>
      </pc:sldChg>
      <pc:sldChg chg="del">
        <pc:chgData name="Belén Urosa Sanz" userId="d5723001-bb1e-4fdb-b32f-8e2ca7ae9313" providerId="ADAL" clId="{DD3C803B-4F85-4267-A4D5-7F265E1E273C}" dt="2025-06-21T18:53:49.354" v="4197" actId="47"/>
        <pc:sldMkLst>
          <pc:docMk/>
          <pc:sldMk cId="0" sldId="276"/>
        </pc:sldMkLst>
      </pc:sldChg>
      <pc:sldChg chg="del">
        <pc:chgData name="Belén Urosa Sanz" userId="d5723001-bb1e-4fdb-b32f-8e2ca7ae9313" providerId="ADAL" clId="{DD3C803B-4F85-4267-A4D5-7F265E1E273C}" dt="2025-06-21T18:53:50.203" v="4198" actId="47"/>
        <pc:sldMkLst>
          <pc:docMk/>
          <pc:sldMk cId="0" sldId="277"/>
        </pc:sldMkLst>
      </pc:sldChg>
      <pc:sldChg chg="del">
        <pc:chgData name="Belén Urosa Sanz" userId="d5723001-bb1e-4fdb-b32f-8e2ca7ae9313" providerId="ADAL" clId="{DD3C803B-4F85-4267-A4D5-7F265E1E273C}" dt="2025-06-21T18:53:50.986" v="4199" actId="47"/>
        <pc:sldMkLst>
          <pc:docMk/>
          <pc:sldMk cId="0" sldId="278"/>
        </pc:sldMkLst>
      </pc:sldChg>
      <pc:sldChg chg="addSp delSp modSp mod ord delAnim">
        <pc:chgData name="Belén Urosa Sanz" userId="d5723001-bb1e-4fdb-b32f-8e2ca7ae9313" providerId="ADAL" clId="{DD3C803B-4F85-4267-A4D5-7F265E1E273C}" dt="2025-06-21T18:35:40.165" v="3881" actId="1076"/>
        <pc:sldMkLst>
          <pc:docMk/>
          <pc:sldMk cId="0" sldId="279"/>
        </pc:sldMkLst>
        <pc:spChg chg="mod">
          <ac:chgData name="Belén Urosa Sanz" userId="d5723001-bb1e-4fdb-b32f-8e2ca7ae9313" providerId="ADAL" clId="{DD3C803B-4F85-4267-A4D5-7F265E1E273C}" dt="2025-06-21T18:31:58.063" v="3851" actId="1076"/>
          <ac:spMkLst>
            <pc:docMk/>
            <pc:sldMk cId="0" sldId="279"/>
            <ac:spMk id="2286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30:09.063" v="3815" actId="1076"/>
          <ac:spMkLst>
            <pc:docMk/>
            <pc:sldMk cId="0" sldId="279"/>
            <ac:spMk id="2287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27:21.434" v="3718" actId="1076"/>
          <ac:spMkLst>
            <pc:docMk/>
            <pc:sldMk cId="0" sldId="279"/>
            <ac:spMk id="2288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26:01.947" v="3676" actId="20577"/>
          <ac:spMkLst>
            <pc:docMk/>
            <pc:sldMk cId="0" sldId="279"/>
            <ac:spMk id="2289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27:15.262" v="3717" actId="1076"/>
          <ac:spMkLst>
            <pc:docMk/>
            <pc:sldMk cId="0" sldId="279"/>
            <ac:spMk id="2291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29:04.223" v="3798" actId="20577"/>
          <ac:spMkLst>
            <pc:docMk/>
            <pc:sldMk cId="0" sldId="279"/>
            <ac:spMk id="2292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31:49.349" v="3850" actId="1076"/>
          <ac:spMkLst>
            <pc:docMk/>
            <pc:sldMk cId="0" sldId="279"/>
            <ac:spMk id="2307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35:40.165" v="3881" actId="1076"/>
          <ac:spMkLst>
            <pc:docMk/>
            <pc:sldMk cId="0" sldId="279"/>
            <ac:spMk id="2308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31:06.220" v="3834" actId="20577"/>
          <ac:spMkLst>
            <pc:docMk/>
            <pc:sldMk cId="0" sldId="279"/>
            <ac:spMk id="2309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31:39.578" v="3848" actId="21"/>
          <ac:spMkLst>
            <pc:docMk/>
            <pc:sldMk cId="0" sldId="279"/>
            <ac:spMk id="2310" creationId="{00000000-0000-0000-0000-000000000000}"/>
          </ac:spMkLst>
        </pc:spChg>
        <pc:grpChg chg="del mod">
          <ac:chgData name="Belén Urosa Sanz" userId="d5723001-bb1e-4fdb-b32f-8e2ca7ae9313" providerId="ADAL" clId="{DD3C803B-4F85-4267-A4D5-7F265E1E273C}" dt="2025-06-21T18:33:15.358" v="3865" actId="478"/>
          <ac:grpSpMkLst>
            <pc:docMk/>
            <pc:sldMk cId="0" sldId="279"/>
            <ac:grpSpMk id="2294" creationId="{00000000-0000-0000-0000-000000000000}"/>
          </ac:grpSpMkLst>
        </pc:grpChg>
        <pc:grpChg chg="del mod">
          <ac:chgData name="Belén Urosa Sanz" userId="d5723001-bb1e-4fdb-b32f-8e2ca7ae9313" providerId="ADAL" clId="{DD3C803B-4F85-4267-A4D5-7F265E1E273C}" dt="2025-06-21T18:34:33.327" v="3874" actId="478"/>
          <ac:grpSpMkLst>
            <pc:docMk/>
            <pc:sldMk cId="0" sldId="279"/>
            <ac:grpSpMk id="2298" creationId="{00000000-0000-0000-0000-000000000000}"/>
          </ac:grpSpMkLst>
        </pc:grpChg>
        <pc:grpChg chg="del mod">
          <ac:chgData name="Belén Urosa Sanz" userId="d5723001-bb1e-4fdb-b32f-8e2ca7ae9313" providerId="ADAL" clId="{DD3C803B-4F85-4267-A4D5-7F265E1E273C}" dt="2025-06-21T18:34:18.844" v="3871" actId="478"/>
          <ac:grpSpMkLst>
            <pc:docMk/>
            <pc:sldMk cId="0" sldId="279"/>
            <ac:grpSpMk id="2303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8:25:46.927" v="3664" actId="1076"/>
          <ac:picMkLst>
            <pc:docMk/>
            <pc:sldMk cId="0" sldId="279"/>
            <ac:picMk id="2" creationId="{027C2AA9-F29F-4BA5-BDE3-73D9509E7310}"/>
          </ac:picMkLst>
        </pc:picChg>
        <pc:picChg chg="add mod">
          <ac:chgData name="Belén Urosa Sanz" userId="d5723001-bb1e-4fdb-b32f-8e2ca7ae9313" providerId="ADAL" clId="{DD3C803B-4F85-4267-A4D5-7F265E1E273C}" dt="2025-06-21T18:33:29.082" v="3867" actId="1076"/>
          <ac:picMkLst>
            <pc:docMk/>
            <pc:sldMk cId="0" sldId="279"/>
            <ac:picMk id="4" creationId="{80847852-D857-405B-421A-6D68D5FBE805}"/>
          </ac:picMkLst>
        </pc:picChg>
        <pc:picChg chg="add mod">
          <ac:chgData name="Belén Urosa Sanz" userId="d5723001-bb1e-4fdb-b32f-8e2ca7ae9313" providerId="ADAL" clId="{DD3C803B-4F85-4267-A4D5-7F265E1E273C}" dt="2025-06-21T18:35:32.325" v="3880" actId="1076"/>
          <ac:picMkLst>
            <pc:docMk/>
            <pc:sldMk cId="0" sldId="279"/>
            <ac:picMk id="6" creationId="{2578B8FF-CF70-6302-FD7D-AD0CBC9C3C4B}"/>
          </ac:picMkLst>
        </pc:picChg>
        <pc:picChg chg="add mod">
          <ac:chgData name="Belén Urosa Sanz" userId="d5723001-bb1e-4fdb-b32f-8e2ca7ae9313" providerId="ADAL" clId="{DD3C803B-4F85-4267-A4D5-7F265E1E273C}" dt="2025-06-21T18:35:28.562" v="3879" actId="1076"/>
          <ac:picMkLst>
            <pc:docMk/>
            <pc:sldMk cId="0" sldId="279"/>
            <ac:picMk id="8" creationId="{68EC7D8D-802D-945E-B8A7-074A1121810F}"/>
          </ac:picMkLst>
        </pc:picChg>
        <pc:picChg chg="del">
          <ac:chgData name="Belén Urosa Sanz" userId="d5723001-bb1e-4fdb-b32f-8e2ca7ae9313" providerId="ADAL" clId="{DD3C803B-4F85-4267-A4D5-7F265E1E273C}" dt="2025-06-21T18:25:41.699" v="3663" actId="478"/>
          <ac:picMkLst>
            <pc:docMk/>
            <pc:sldMk cId="0" sldId="279"/>
            <ac:picMk id="2293" creationId="{00000000-0000-0000-0000-000000000000}"/>
          </ac:picMkLst>
        </pc:picChg>
      </pc:sldChg>
      <pc:sldChg chg="del">
        <pc:chgData name="Belén Urosa Sanz" userId="d5723001-bb1e-4fdb-b32f-8e2ca7ae9313" providerId="ADAL" clId="{DD3C803B-4F85-4267-A4D5-7F265E1E273C}" dt="2025-06-21T18:53:51.872" v="4200" actId="47"/>
        <pc:sldMkLst>
          <pc:docMk/>
          <pc:sldMk cId="0" sldId="280"/>
        </pc:sldMkLst>
      </pc:sldChg>
      <pc:sldChg chg="del">
        <pc:chgData name="Belén Urosa Sanz" userId="d5723001-bb1e-4fdb-b32f-8e2ca7ae9313" providerId="ADAL" clId="{DD3C803B-4F85-4267-A4D5-7F265E1E273C}" dt="2025-06-21T18:53:52.799" v="4201" actId="47"/>
        <pc:sldMkLst>
          <pc:docMk/>
          <pc:sldMk cId="0" sldId="281"/>
        </pc:sldMkLst>
      </pc:sldChg>
      <pc:sldChg chg="del">
        <pc:chgData name="Belén Urosa Sanz" userId="d5723001-bb1e-4fdb-b32f-8e2ca7ae9313" providerId="ADAL" clId="{DD3C803B-4F85-4267-A4D5-7F265E1E273C}" dt="2025-06-21T18:53:53.878" v="4202" actId="47"/>
        <pc:sldMkLst>
          <pc:docMk/>
          <pc:sldMk cId="0" sldId="282"/>
        </pc:sldMkLst>
      </pc:sldChg>
      <pc:sldChg chg="addSp delSp modSp mod ord delAnim">
        <pc:chgData name="Belén Urosa Sanz" userId="d5723001-bb1e-4fdb-b32f-8e2ca7ae9313" providerId="ADAL" clId="{DD3C803B-4F85-4267-A4D5-7F265E1E273C}" dt="2025-06-21T12:05:13.134" v="631" actId="166"/>
        <pc:sldMkLst>
          <pc:docMk/>
          <pc:sldMk cId="0" sldId="283"/>
        </pc:sldMkLst>
        <pc:spChg chg="ord">
          <ac:chgData name="Belén Urosa Sanz" userId="d5723001-bb1e-4fdb-b32f-8e2ca7ae9313" providerId="ADAL" clId="{DD3C803B-4F85-4267-A4D5-7F265E1E273C}" dt="2025-06-21T12:05:13.134" v="631" actId="166"/>
          <ac:spMkLst>
            <pc:docMk/>
            <pc:sldMk cId="0" sldId="283"/>
            <ac:spMk id="2371" creationId="{00000000-0000-0000-0000-000000000000}"/>
          </ac:spMkLst>
        </pc:spChg>
        <pc:spChg chg="mod ord">
          <ac:chgData name="Belén Urosa Sanz" userId="d5723001-bb1e-4fdb-b32f-8e2ca7ae9313" providerId="ADAL" clId="{DD3C803B-4F85-4267-A4D5-7F265E1E273C}" dt="2025-06-21T12:05:13.134" v="631" actId="166"/>
          <ac:spMkLst>
            <pc:docMk/>
            <pc:sldMk cId="0" sldId="283"/>
            <ac:spMk id="2391" creationId="{00000000-0000-0000-0000-000000000000}"/>
          </ac:spMkLst>
        </pc:spChg>
        <pc:spChg chg="mod ord">
          <ac:chgData name="Belén Urosa Sanz" userId="d5723001-bb1e-4fdb-b32f-8e2ca7ae9313" providerId="ADAL" clId="{DD3C803B-4F85-4267-A4D5-7F265E1E273C}" dt="2025-06-21T12:05:13.134" v="631" actId="166"/>
          <ac:spMkLst>
            <pc:docMk/>
            <pc:sldMk cId="0" sldId="283"/>
            <ac:spMk id="2392" creationId="{00000000-0000-0000-0000-000000000000}"/>
          </ac:spMkLst>
        </pc:spChg>
        <pc:grpChg chg="del">
          <ac:chgData name="Belén Urosa Sanz" userId="d5723001-bb1e-4fdb-b32f-8e2ca7ae9313" providerId="ADAL" clId="{DD3C803B-4F85-4267-A4D5-7F265E1E273C}" dt="2025-06-21T12:04:53.797" v="629" actId="478"/>
          <ac:grpSpMkLst>
            <pc:docMk/>
            <pc:sldMk cId="0" sldId="283"/>
            <ac:grpSpMk id="2368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2:05:05.510" v="630" actId="1076"/>
          <ac:picMkLst>
            <pc:docMk/>
            <pc:sldMk cId="0" sldId="283"/>
            <ac:picMk id="1026" creationId="{699005B3-D32A-5306-7E56-2F0DC5952788}"/>
          </ac:picMkLst>
        </pc:picChg>
      </pc:sldChg>
      <pc:sldChg chg="del">
        <pc:chgData name="Belén Urosa Sanz" userId="d5723001-bb1e-4fdb-b32f-8e2ca7ae9313" providerId="ADAL" clId="{DD3C803B-4F85-4267-A4D5-7F265E1E273C}" dt="2025-06-21T18:53:55.294" v="4203" actId="47"/>
        <pc:sldMkLst>
          <pc:docMk/>
          <pc:sldMk cId="0" sldId="284"/>
        </pc:sldMkLst>
      </pc:sldChg>
      <pc:sldChg chg="del">
        <pc:chgData name="Belén Urosa Sanz" userId="d5723001-bb1e-4fdb-b32f-8e2ca7ae9313" providerId="ADAL" clId="{DD3C803B-4F85-4267-A4D5-7F265E1E273C}" dt="2025-06-21T18:53:56.095" v="4204" actId="47"/>
        <pc:sldMkLst>
          <pc:docMk/>
          <pc:sldMk cId="0" sldId="285"/>
        </pc:sldMkLst>
      </pc:sldChg>
      <pc:sldChg chg="del">
        <pc:chgData name="Belén Urosa Sanz" userId="d5723001-bb1e-4fdb-b32f-8e2ca7ae9313" providerId="ADAL" clId="{DD3C803B-4F85-4267-A4D5-7F265E1E273C}" dt="2025-06-21T18:53:56.784" v="4205" actId="47"/>
        <pc:sldMkLst>
          <pc:docMk/>
          <pc:sldMk cId="0" sldId="286"/>
        </pc:sldMkLst>
      </pc:sldChg>
      <pc:sldChg chg="del">
        <pc:chgData name="Belén Urosa Sanz" userId="d5723001-bb1e-4fdb-b32f-8e2ca7ae9313" providerId="ADAL" clId="{DD3C803B-4F85-4267-A4D5-7F265E1E273C}" dt="2025-06-21T18:53:58.890" v="4206" actId="47"/>
        <pc:sldMkLst>
          <pc:docMk/>
          <pc:sldMk cId="0" sldId="287"/>
        </pc:sldMkLst>
      </pc:sldChg>
      <pc:sldChg chg="del">
        <pc:chgData name="Belén Urosa Sanz" userId="d5723001-bb1e-4fdb-b32f-8e2ca7ae9313" providerId="ADAL" clId="{DD3C803B-4F85-4267-A4D5-7F265E1E273C}" dt="2025-06-21T18:54:00.063" v="4207" actId="47"/>
        <pc:sldMkLst>
          <pc:docMk/>
          <pc:sldMk cId="0" sldId="288"/>
        </pc:sldMkLst>
      </pc:sldChg>
      <pc:sldChg chg="del">
        <pc:chgData name="Belén Urosa Sanz" userId="d5723001-bb1e-4fdb-b32f-8e2ca7ae9313" providerId="ADAL" clId="{DD3C803B-4F85-4267-A4D5-7F265E1E273C}" dt="2025-06-21T18:54:01.031" v="4208" actId="47"/>
        <pc:sldMkLst>
          <pc:docMk/>
          <pc:sldMk cId="0" sldId="289"/>
        </pc:sldMkLst>
      </pc:sldChg>
      <pc:sldChg chg="addSp delSp modSp mod ord delAnim">
        <pc:chgData name="Belén Urosa Sanz" userId="d5723001-bb1e-4fdb-b32f-8e2ca7ae9313" providerId="ADAL" clId="{DD3C803B-4F85-4267-A4D5-7F265E1E273C}" dt="2025-06-21T16:00:41.582" v="2451" actId="1076"/>
        <pc:sldMkLst>
          <pc:docMk/>
          <pc:sldMk cId="0" sldId="290"/>
        </pc:sldMkLst>
        <pc:spChg chg="mod">
          <ac:chgData name="Belén Urosa Sanz" userId="d5723001-bb1e-4fdb-b32f-8e2ca7ae9313" providerId="ADAL" clId="{DD3C803B-4F85-4267-A4D5-7F265E1E273C}" dt="2025-06-21T12:07:45.111" v="688" actId="14100"/>
          <ac:spMkLst>
            <pc:docMk/>
            <pc:sldMk cId="0" sldId="290"/>
            <ac:spMk id="2541" creationId="{00000000-0000-0000-0000-000000000000}"/>
          </ac:spMkLst>
        </pc:spChg>
        <pc:spChg chg="ord">
          <ac:chgData name="Belén Urosa Sanz" userId="d5723001-bb1e-4fdb-b32f-8e2ca7ae9313" providerId="ADAL" clId="{DD3C803B-4F85-4267-A4D5-7F265E1E273C}" dt="2025-06-21T16:00:34.421" v="2450" actId="166"/>
          <ac:spMkLst>
            <pc:docMk/>
            <pc:sldMk cId="0" sldId="290"/>
            <ac:spMk id="2542" creationId="{00000000-0000-0000-0000-000000000000}"/>
          </ac:spMkLst>
        </pc:spChg>
        <pc:spChg chg="mod ord">
          <ac:chgData name="Belén Urosa Sanz" userId="d5723001-bb1e-4fdb-b32f-8e2ca7ae9313" providerId="ADAL" clId="{DD3C803B-4F85-4267-A4D5-7F265E1E273C}" dt="2025-06-21T16:00:34.421" v="2450" actId="166"/>
          <ac:spMkLst>
            <pc:docMk/>
            <pc:sldMk cId="0" sldId="290"/>
            <ac:spMk id="2544" creationId="{00000000-0000-0000-0000-000000000000}"/>
          </ac:spMkLst>
        </pc:spChg>
        <pc:spChg chg="mod ord">
          <ac:chgData name="Belén Urosa Sanz" userId="d5723001-bb1e-4fdb-b32f-8e2ca7ae9313" providerId="ADAL" clId="{DD3C803B-4F85-4267-A4D5-7F265E1E273C}" dt="2025-06-21T16:00:34.421" v="2450" actId="166"/>
          <ac:spMkLst>
            <pc:docMk/>
            <pc:sldMk cId="0" sldId="290"/>
            <ac:spMk id="2580" creationId="{00000000-0000-0000-0000-000000000000}"/>
          </ac:spMkLst>
        </pc:spChg>
        <pc:grpChg chg="del mod">
          <ac:chgData name="Belén Urosa Sanz" userId="d5723001-bb1e-4fdb-b32f-8e2ca7ae9313" providerId="ADAL" clId="{DD3C803B-4F85-4267-A4D5-7F265E1E273C}" dt="2025-06-21T12:09:23.852" v="695" actId="478"/>
          <ac:grpSpMkLst>
            <pc:docMk/>
            <pc:sldMk cId="0" sldId="290"/>
            <ac:grpSpMk id="2539" creationId="{00000000-0000-0000-0000-000000000000}"/>
          </ac:grpSpMkLst>
        </pc:grpChg>
        <pc:picChg chg="add del mod">
          <ac:chgData name="Belén Urosa Sanz" userId="d5723001-bb1e-4fdb-b32f-8e2ca7ae9313" providerId="ADAL" clId="{DD3C803B-4F85-4267-A4D5-7F265E1E273C}" dt="2025-06-21T16:00:14.140" v="2449" actId="478"/>
          <ac:picMkLst>
            <pc:docMk/>
            <pc:sldMk cId="0" sldId="290"/>
            <ac:picMk id="2050" creationId="{C539A44F-7DCC-22A1-69FE-CBE9A3D2366E}"/>
          </ac:picMkLst>
        </pc:picChg>
        <pc:picChg chg="add mod">
          <ac:chgData name="Belén Urosa Sanz" userId="d5723001-bb1e-4fdb-b32f-8e2ca7ae9313" providerId="ADAL" clId="{DD3C803B-4F85-4267-A4D5-7F265E1E273C}" dt="2025-06-21T16:00:41.582" v="2451" actId="1076"/>
          <ac:picMkLst>
            <pc:docMk/>
            <pc:sldMk cId="0" sldId="290"/>
            <ac:picMk id="2052" creationId="{EF85FA92-BEC3-B86B-3C36-3C470D54791F}"/>
          </ac:picMkLst>
        </pc:picChg>
        <pc:picChg chg="mod">
          <ac:chgData name="Belén Urosa Sanz" userId="d5723001-bb1e-4fdb-b32f-8e2ca7ae9313" providerId="ADAL" clId="{DD3C803B-4F85-4267-A4D5-7F265E1E273C}" dt="2025-06-21T12:07:45.111" v="688" actId="14100"/>
          <ac:picMkLst>
            <pc:docMk/>
            <pc:sldMk cId="0" sldId="290"/>
            <ac:picMk id="2540" creationId="{00000000-0000-0000-0000-000000000000}"/>
          </ac:picMkLst>
        </pc:picChg>
        <pc:cxnChg chg="ord">
          <ac:chgData name="Belén Urosa Sanz" userId="d5723001-bb1e-4fdb-b32f-8e2ca7ae9313" providerId="ADAL" clId="{DD3C803B-4F85-4267-A4D5-7F265E1E273C}" dt="2025-06-21T16:00:34.421" v="2450" actId="166"/>
          <ac:cxnSpMkLst>
            <pc:docMk/>
            <pc:sldMk cId="0" sldId="290"/>
            <ac:cxnSpMk id="2543" creationId="{00000000-0000-0000-0000-000000000000}"/>
          </ac:cxnSpMkLst>
        </pc:cxnChg>
      </pc:sldChg>
      <pc:sldChg chg="del">
        <pc:chgData name="Belén Urosa Sanz" userId="d5723001-bb1e-4fdb-b32f-8e2ca7ae9313" providerId="ADAL" clId="{DD3C803B-4F85-4267-A4D5-7F265E1E273C}" dt="2025-06-21T18:54:01.826" v="4209" actId="47"/>
        <pc:sldMkLst>
          <pc:docMk/>
          <pc:sldMk cId="0" sldId="291"/>
        </pc:sldMkLst>
      </pc:sldChg>
      <pc:sldChg chg="del">
        <pc:chgData name="Belén Urosa Sanz" userId="d5723001-bb1e-4fdb-b32f-8e2ca7ae9313" providerId="ADAL" clId="{DD3C803B-4F85-4267-A4D5-7F265E1E273C}" dt="2025-06-21T18:54:02.682" v="4210" actId="47"/>
        <pc:sldMkLst>
          <pc:docMk/>
          <pc:sldMk cId="0" sldId="292"/>
        </pc:sldMkLst>
      </pc:sldChg>
      <pc:sldChg chg="del">
        <pc:chgData name="Belén Urosa Sanz" userId="d5723001-bb1e-4fdb-b32f-8e2ca7ae9313" providerId="ADAL" clId="{DD3C803B-4F85-4267-A4D5-7F265E1E273C}" dt="2025-06-21T18:54:03.552" v="4211" actId="47"/>
        <pc:sldMkLst>
          <pc:docMk/>
          <pc:sldMk cId="0" sldId="293"/>
        </pc:sldMkLst>
      </pc:sldChg>
      <pc:sldChg chg="del">
        <pc:chgData name="Belén Urosa Sanz" userId="d5723001-bb1e-4fdb-b32f-8e2ca7ae9313" providerId="ADAL" clId="{DD3C803B-4F85-4267-A4D5-7F265E1E273C}" dt="2025-06-21T18:54:04.602" v="4212" actId="47"/>
        <pc:sldMkLst>
          <pc:docMk/>
          <pc:sldMk cId="0" sldId="294"/>
        </pc:sldMkLst>
      </pc:sldChg>
      <pc:sldChg chg="del">
        <pc:chgData name="Belén Urosa Sanz" userId="d5723001-bb1e-4fdb-b32f-8e2ca7ae9313" providerId="ADAL" clId="{DD3C803B-4F85-4267-A4D5-7F265E1E273C}" dt="2025-06-21T18:54:05.420" v="4213" actId="47"/>
        <pc:sldMkLst>
          <pc:docMk/>
          <pc:sldMk cId="0" sldId="295"/>
        </pc:sldMkLst>
      </pc:sldChg>
      <pc:sldChg chg="addSp delSp modSp mod ord delAnim modAnim">
        <pc:chgData name="Belén Urosa Sanz" userId="d5723001-bb1e-4fdb-b32f-8e2ca7ae9313" providerId="ADAL" clId="{DD3C803B-4F85-4267-A4D5-7F265E1E273C}" dt="2025-06-21T15:49:01.050" v="2379" actId="1076"/>
        <pc:sldMkLst>
          <pc:docMk/>
          <pc:sldMk cId="0" sldId="296"/>
        </pc:sldMkLst>
        <pc:spChg chg="add mod">
          <ac:chgData name="Belén Urosa Sanz" userId="d5723001-bb1e-4fdb-b32f-8e2ca7ae9313" providerId="ADAL" clId="{DD3C803B-4F85-4267-A4D5-7F265E1E273C}" dt="2025-06-21T15:48:40.704" v="2378" actId="1076"/>
          <ac:spMkLst>
            <pc:docMk/>
            <pc:sldMk cId="0" sldId="296"/>
            <ac:spMk id="3" creationId="{0A8EF25C-9174-5E84-C986-B195FE284A39}"/>
          </ac:spMkLst>
        </pc:spChg>
        <pc:spChg chg="add mod">
          <ac:chgData name="Belén Urosa Sanz" userId="d5723001-bb1e-4fdb-b32f-8e2ca7ae9313" providerId="ADAL" clId="{DD3C803B-4F85-4267-A4D5-7F265E1E273C}" dt="2025-06-21T15:49:01.050" v="2379" actId="1076"/>
          <ac:spMkLst>
            <pc:docMk/>
            <pc:sldMk cId="0" sldId="296"/>
            <ac:spMk id="4" creationId="{CCEDF559-63FA-513F-9488-A7E9071DB642}"/>
          </ac:spMkLst>
        </pc:spChg>
        <pc:spChg chg="add mod">
          <ac:chgData name="Belén Urosa Sanz" userId="d5723001-bb1e-4fdb-b32f-8e2ca7ae9313" providerId="ADAL" clId="{DD3C803B-4F85-4267-A4D5-7F265E1E273C}" dt="2025-06-21T15:49:01.050" v="2379" actId="1076"/>
          <ac:spMkLst>
            <pc:docMk/>
            <pc:sldMk cId="0" sldId="296"/>
            <ac:spMk id="5" creationId="{003F84C9-F5E6-0719-25A3-9BF1469ECD7E}"/>
          </ac:spMkLst>
        </pc:spChg>
        <pc:spChg chg="del ord">
          <ac:chgData name="Belén Urosa Sanz" userId="d5723001-bb1e-4fdb-b32f-8e2ca7ae9313" providerId="ADAL" clId="{DD3C803B-4F85-4267-A4D5-7F265E1E273C}" dt="2025-06-21T15:48:37.157" v="2377" actId="478"/>
          <ac:spMkLst>
            <pc:docMk/>
            <pc:sldMk cId="0" sldId="296"/>
            <ac:spMk id="2676" creationId="{00000000-0000-0000-0000-000000000000}"/>
          </ac:spMkLst>
        </pc:spChg>
        <pc:grpChg chg="del">
          <ac:chgData name="Belén Urosa Sanz" userId="d5723001-bb1e-4fdb-b32f-8e2ca7ae9313" providerId="ADAL" clId="{DD3C803B-4F85-4267-A4D5-7F265E1E273C}" dt="2025-06-21T15:47:41.537" v="2370" actId="478"/>
          <ac:grpSpMkLst>
            <pc:docMk/>
            <pc:sldMk cId="0" sldId="296"/>
            <ac:grpSpMk id="2673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5:48:07.231" v="2374" actId="1076"/>
          <ac:picMkLst>
            <pc:docMk/>
            <pc:sldMk cId="0" sldId="296"/>
            <ac:picMk id="2" creationId="{741D7680-129B-B914-3AF4-78A1E622FD37}"/>
          </ac:picMkLst>
        </pc:picChg>
      </pc:sldChg>
      <pc:sldChg chg="del">
        <pc:chgData name="Belén Urosa Sanz" userId="d5723001-bb1e-4fdb-b32f-8e2ca7ae9313" providerId="ADAL" clId="{DD3C803B-4F85-4267-A4D5-7F265E1E273C}" dt="2025-06-21T18:54:06.326" v="4214" actId="47"/>
        <pc:sldMkLst>
          <pc:docMk/>
          <pc:sldMk cId="0" sldId="297"/>
        </pc:sldMkLst>
      </pc:sldChg>
      <pc:sldChg chg="del">
        <pc:chgData name="Belén Urosa Sanz" userId="d5723001-bb1e-4fdb-b32f-8e2ca7ae9313" providerId="ADAL" clId="{DD3C803B-4F85-4267-A4D5-7F265E1E273C}" dt="2025-06-21T18:54:07.032" v="4215" actId="47"/>
        <pc:sldMkLst>
          <pc:docMk/>
          <pc:sldMk cId="0" sldId="298"/>
        </pc:sldMkLst>
      </pc:sldChg>
      <pc:sldChg chg="del">
        <pc:chgData name="Belén Urosa Sanz" userId="d5723001-bb1e-4fdb-b32f-8e2ca7ae9313" providerId="ADAL" clId="{DD3C803B-4F85-4267-A4D5-7F265E1E273C}" dt="2025-06-21T18:54:07.782" v="4216" actId="47"/>
        <pc:sldMkLst>
          <pc:docMk/>
          <pc:sldMk cId="0" sldId="299"/>
        </pc:sldMkLst>
      </pc:sldChg>
      <pc:sldChg chg="del">
        <pc:chgData name="Belén Urosa Sanz" userId="d5723001-bb1e-4fdb-b32f-8e2ca7ae9313" providerId="ADAL" clId="{DD3C803B-4F85-4267-A4D5-7F265E1E273C}" dt="2025-06-21T18:54:08.626" v="4217" actId="47"/>
        <pc:sldMkLst>
          <pc:docMk/>
          <pc:sldMk cId="0" sldId="300"/>
        </pc:sldMkLst>
      </pc:sldChg>
      <pc:sldChg chg="del">
        <pc:chgData name="Belén Urosa Sanz" userId="d5723001-bb1e-4fdb-b32f-8e2ca7ae9313" providerId="ADAL" clId="{DD3C803B-4F85-4267-A4D5-7F265E1E273C}" dt="2025-06-21T18:54:09.504" v="4218" actId="47"/>
        <pc:sldMkLst>
          <pc:docMk/>
          <pc:sldMk cId="0" sldId="301"/>
        </pc:sldMkLst>
      </pc:sldChg>
      <pc:sldChg chg="del">
        <pc:chgData name="Belén Urosa Sanz" userId="d5723001-bb1e-4fdb-b32f-8e2ca7ae9313" providerId="ADAL" clId="{DD3C803B-4F85-4267-A4D5-7F265E1E273C}" dt="2025-06-21T18:54:10.160" v="4219" actId="47"/>
        <pc:sldMkLst>
          <pc:docMk/>
          <pc:sldMk cId="0" sldId="302"/>
        </pc:sldMkLst>
      </pc:sldChg>
      <pc:sldChg chg="del">
        <pc:chgData name="Belén Urosa Sanz" userId="d5723001-bb1e-4fdb-b32f-8e2ca7ae9313" providerId="ADAL" clId="{DD3C803B-4F85-4267-A4D5-7F265E1E273C}" dt="2025-06-21T18:54:10.933" v="4220" actId="47"/>
        <pc:sldMkLst>
          <pc:docMk/>
          <pc:sldMk cId="0" sldId="303"/>
        </pc:sldMkLst>
      </pc:sldChg>
      <pc:sldChg chg="del">
        <pc:chgData name="Belén Urosa Sanz" userId="d5723001-bb1e-4fdb-b32f-8e2ca7ae9313" providerId="ADAL" clId="{DD3C803B-4F85-4267-A4D5-7F265E1E273C}" dt="2025-06-21T18:54:11.711" v="4221" actId="47"/>
        <pc:sldMkLst>
          <pc:docMk/>
          <pc:sldMk cId="0" sldId="304"/>
        </pc:sldMkLst>
      </pc:sldChg>
      <pc:sldChg chg="del">
        <pc:chgData name="Belén Urosa Sanz" userId="d5723001-bb1e-4fdb-b32f-8e2ca7ae9313" providerId="ADAL" clId="{DD3C803B-4F85-4267-A4D5-7F265E1E273C}" dt="2025-06-21T18:54:12.506" v="4222" actId="47"/>
        <pc:sldMkLst>
          <pc:docMk/>
          <pc:sldMk cId="0" sldId="305"/>
        </pc:sldMkLst>
      </pc:sldChg>
      <pc:sldChg chg="del">
        <pc:chgData name="Belén Urosa Sanz" userId="d5723001-bb1e-4fdb-b32f-8e2ca7ae9313" providerId="ADAL" clId="{DD3C803B-4F85-4267-A4D5-7F265E1E273C}" dt="2025-06-21T18:54:13.190" v="4223" actId="47"/>
        <pc:sldMkLst>
          <pc:docMk/>
          <pc:sldMk cId="0" sldId="306"/>
        </pc:sldMkLst>
      </pc:sldChg>
      <pc:sldChg chg="del">
        <pc:chgData name="Belén Urosa Sanz" userId="d5723001-bb1e-4fdb-b32f-8e2ca7ae9313" providerId="ADAL" clId="{DD3C803B-4F85-4267-A4D5-7F265E1E273C}" dt="2025-06-21T18:54:13.832" v="4224" actId="47"/>
        <pc:sldMkLst>
          <pc:docMk/>
          <pc:sldMk cId="0" sldId="307"/>
        </pc:sldMkLst>
      </pc:sldChg>
      <pc:sldChg chg="addSp delSp modSp mod ord delAnim">
        <pc:chgData name="Belén Urosa Sanz" userId="d5723001-bb1e-4fdb-b32f-8e2ca7ae9313" providerId="ADAL" clId="{DD3C803B-4F85-4267-A4D5-7F265E1E273C}" dt="2025-06-21T16:02:22.965" v="2459" actId="732"/>
        <pc:sldMkLst>
          <pc:docMk/>
          <pc:sldMk cId="0" sldId="308"/>
        </pc:sldMkLst>
        <pc:spChg chg="add mod">
          <ac:chgData name="Belén Urosa Sanz" userId="d5723001-bb1e-4fdb-b32f-8e2ca7ae9313" providerId="ADAL" clId="{DD3C803B-4F85-4267-A4D5-7F265E1E273C}" dt="2025-06-21T15:39:09.637" v="2278" actId="1076"/>
          <ac:spMkLst>
            <pc:docMk/>
            <pc:sldMk cId="0" sldId="308"/>
            <ac:spMk id="3" creationId="{B7B6C57E-BE38-43D2-A68B-BF611829D550}"/>
          </ac:spMkLst>
        </pc:spChg>
        <pc:spChg chg="mod">
          <ac:chgData name="Belén Urosa Sanz" userId="d5723001-bb1e-4fdb-b32f-8e2ca7ae9313" providerId="ADAL" clId="{DD3C803B-4F85-4267-A4D5-7F265E1E273C}" dt="2025-06-21T15:39:12.150" v="2279" actId="1076"/>
          <ac:spMkLst>
            <pc:docMk/>
            <pc:sldMk cId="0" sldId="308"/>
            <ac:spMk id="2912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5:37:48.182" v="2249" actId="478"/>
          <ac:spMkLst>
            <pc:docMk/>
            <pc:sldMk cId="0" sldId="308"/>
            <ac:spMk id="2924" creationId="{00000000-0000-0000-0000-000000000000}"/>
          </ac:spMkLst>
        </pc:spChg>
        <pc:picChg chg="del">
          <ac:chgData name="Belén Urosa Sanz" userId="d5723001-bb1e-4fdb-b32f-8e2ca7ae9313" providerId="ADAL" clId="{DD3C803B-4F85-4267-A4D5-7F265E1E273C}" dt="2025-06-21T16:02:02.831" v="2456" actId="478"/>
          <ac:picMkLst>
            <pc:docMk/>
            <pc:sldMk cId="0" sldId="308"/>
            <ac:picMk id="2913" creationId="{00000000-0000-0000-0000-000000000000}"/>
          </ac:picMkLst>
        </pc:picChg>
        <pc:picChg chg="add mod">
          <ac:chgData name="Belén Urosa Sanz" userId="d5723001-bb1e-4fdb-b32f-8e2ca7ae9313" providerId="ADAL" clId="{DD3C803B-4F85-4267-A4D5-7F265E1E273C}" dt="2025-06-21T16:02:22.965" v="2459" actId="732"/>
          <ac:picMkLst>
            <pc:docMk/>
            <pc:sldMk cId="0" sldId="308"/>
            <ac:picMk id="6146" creationId="{0E305B9E-66C7-8AE3-DE6E-C540D7A60C57}"/>
          </ac:picMkLst>
        </pc:picChg>
      </pc:sldChg>
      <pc:sldChg chg="del">
        <pc:chgData name="Belén Urosa Sanz" userId="d5723001-bb1e-4fdb-b32f-8e2ca7ae9313" providerId="ADAL" clId="{DD3C803B-4F85-4267-A4D5-7F265E1E273C}" dt="2025-06-21T18:54:14.501" v="4225" actId="47"/>
        <pc:sldMkLst>
          <pc:docMk/>
          <pc:sldMk cId="0" sldId="309"/>
        </pc:sldMkLst>
      </pc:sldChg>
      <pc:sldChg chg="del">
        <pc:chgData name="Belén Urosa Sanz" userId="d5723001-bb1e-4fdb-b32f-8e2ca7ae9313" providerId="ADAL" clId="{DD3C803B-4F85-4267-A4D5-7F265E1E273C}" dt="2025-06-21T18:54:15.178" v="4226" actId="47"/>
        <pc:sldMkLst>
          <pc:docMk/>
          <pc:sldMk cId="0" sldId="310"/>
        </pc:sldMkLst>
      </pc:sldChg>
      <pc:sldChg chg="del">
        <pc:chgData name="Belén Urosa Sanz" userId="d5723001-bb1e-4fdb-b32f-8e2ca7ae9313" providerId="ADAL" clId="{DD3C803B-4F85-4267-A4D5-7F265E1E273C}" dt="2025-06-21T18:54:16.251" v="4227" actId="47"/>
        <pc:sldMkLst>
          <pc:docMk/>
          <pc:sldMk cId="0" sldId="311"/>
        </pc:sldMkLst>
      </pc:sldChg>
      <pc:sldChg chg="del">
        <pc:chgData name="Belén Urosa Sanz" userId="d5723001-bb1e-4fdb-b32f-8e2ca7ae9313" providerId="ADAL" clId="{DD3C803B-4F85-4267-A4D5-7F265E1E273C}" dt="2025-06-21T18:54:17.056" v="4228" actId="47"/>
        <pc:sldMkLst>
          <pc:docMk/>
          <pc:sldMk cId="0" sldId="312"/>
        </pc:sldMkLst>
      </pc:sldChg>
      <pc:sldChg chg="del">
        <pc:chgData name="Belén Urosa Sanz" userId="d5723001-bb1e-4fdb-b32f-8e2ca7ae9313" providerId="ADAL" clId="{DD3C803B-4F85-4267-A4D5-7F265E1E273C}" dt="2025-06-21T18:54:17.823" v="4229" actId="47"/>
        <pc:sldMkLst>
          <pc:docMk/>
          <pc:sldMk cId="0" sldId="313"/>
        </pc:sldMkLst>
      </pc:sldChg>
      <pc:sldChg chg="del">
        <pc:chgData name="Belén Urosa Sanz" userId="d5723001-bb1e-4fdb-b32f-8e2ca7ae9313" providerId="ADAL" clId="{DD3C803B-4F85-4267-A4D5-7F265E1E273C}" dt="2025-06-21T18:54:18.789" v="4230" actId="47"/>
        <pc:sldMkLst>
          <pc:docMk/>
          <pc:sldMk cId="0" sldId="314"/>
        </pc:sldMkLst>
      </pc:sldChg>
      <pc:sldChg chg="del">
        <pc:chgData name="Belén Urosa Sanz" userId="d5723001-bb1e-4fdb-b32f-8e2ca7ae9313" providerId="ADAL" clId="{DD3C803B-4F85-4267-A4D5-7F265E1E273C}" dt="2025-06-21T18:54:19.671" v="4231" actId="47"/>
        <pc:sldMkLst>
          <pc:docMk/>
          <pc:sldMk cId="0" sldId="315"/>
        </pc:sldMkLst>
      </pc:sldChg>
      <pc:sldChg chg="del">
        <pc:chgData name="Belén Urosa Sanz" userId="d5723001-bb1e-4fdb-b32f-8e2ca7ae9313" providerId="ADAL" clId="{DD3C803B-4F85-4267-A4D5-7F265E1E273C}" dt="2025-06-21T18:54:20.467" v="4232" actId="47"/>
        <pc:sldMkLst>
          <pc:docMk/>
          <pc:sldMk cId="0" sldId="316"/>
        </pc:sldMkLst>
      </pc:sldChg>
      <pc:sldChg chg="del">
        <pc:chgData name="Belén Urosa Sanz" userId="d5723001-bb1e-4fdb-b32f-8e2ca7ae9313" providerId="ADAL" clId="{DD3C803B-4F85-4267-A4D5-7F265E1E273C}" dt="2025-06-21T18:54:21.194" v="4233" actId="47"/>
        <pc:sldMkLst>
          <pc:docMk/>
          <pc:sldMk cId="0" sldId="317"/>
        </pc:sldMkLst>
      </pc:sldChg>
      <pc:sldChg chg="del">
        <pc:chgData name="Belén Urosa Sanz" userId="d5723001-bb1e-4fdb-b32f-8e2ca7ae9313" providerId="ADAL" clId="{DD3C803B-4F85-4267-A4D5-7F265E1E273C}" dt="2025-06-21T18:50:28.007" v="4083" actId="2696"/>
        <pc:sldMkLst>
          <pc:docMk/>
          <pc:sldMk cId="0" sldId="318"/>
        </pc:sldMkLst>
      </pc:sldChg>
      <pc:sldChg chg="addSp delSp modSp add del mod delAnim">
        <pc:chgData name="Belén Urosa Sanz" userId="d5723001-bb1e-4fdb-b32f-8e2ca7ae9313" providerId="ADAL" clId="{DD3C803B-4F85-4267-A4D5-7F265E1E273C}" dt="2025-06-21T18:58:21.124" v="4268" actId="47"/>
        <pc:sldMkLst>
          <pc:docMk/>
          <pc:sldMk cId="2178755921" sldId="318"/>
        </pc:sldMkLst>
        <pc:spChg chg="mod">
          <ac:chgData name="Belén Urosa Sanz" userId="d5723001-bb1e-4fdb-b32f-8e2ca7ae9313" providerId="ADAL" clId="{DD3C803B-4F85-4267-A4D5-7F265E1E273C}" dt="2025-06-21T18:52:24.944" v="4179" actId="1076"/>
          <ac:spMkLst>
            <pc:docMk/>
            <pc:sldMk cId="2178755921" sldId="318"/>
            <ac:spMk id="3182" creationId="{00000000-0000-0000-0000-000000000000}"/>
          </ac:spMkLst>
        </pc:spChg>
        <pc:spChg chg="mod">
          <ac:chgData name="Belén Urosa Sanz" userId="d5723001-bb1e-4fdb-b32f-8e2ca7ae9313" providerId="ADAL" clId="{DD3C803B-4F85-4267-A4D5-7F265E1E273C}" dt="2025-06-21T18:52:20.497" v="4178" actId="1076"/>
          <ac:spMkLst>
            <pc:docMk/>
            <pc:sldMk cId="2178755921" sldId="318"/>
            <ac:spMk id="3183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8:51:50.744" v="4175" actId="478"/>
          <ac:spMkLst>
            <pc:docMk/>
            <pc:sldMk cId="2178755921" sldId="318"/>
            <ac:spMk id="3184" creationId="{00000000-0000-0000-0000-000000000000}"/>
          </ac:spMkLst>
        </pc:spChg>
        <pc:spChg chg="del">
          <ac:chgData name="Belén Urosa Sanz" userId="d5723001-bb1e-4fdb-b32f-8e2ca7ae9313" providerId="ADAL" clId="{DD3C803B-4F85-4267-A4D5-7F265E1E273C}" dt="2025-06-21T18:51:54.464" v="4176" actId="478"/>
          <ac:spMkLst>
            <pc:docMk/>
            <pc:sldMk cId="2178755921" sldId="318"/>
            <ac:spMk id="3185" creationId="{00000000-0000-0000-0000-000000000000}"/>
          </ac:spMkLst>
        </pc:spChg>
        <pc:grpChg chg="del">
          <ac:chgData name="Belén Urosa Sanz" userId="d5723001-bb1e-4fdb-b32f-8e2ca7ae9313" providerId="ADAL" clId="{DD3C803B-4F85-4267-A4D5-7F265E1E273C}" dt="2025-06-21T18:51:54.464" v="4176" actId="478"/>
          <ac:grpSpMkLst>
            <pc:docMk/>
            <pc:sldMk cId="2178755921" sldId="318"/>
            <ac:grpSpMk id="3186" creationId="{00000000-0000-0000-0000-000000000000}"/>
          </ac:grpSpMkLst>
        </pc:grpChg>
        <pc:grpChg chg="del">
          <ac:chgData name="Belén Urosa Sanz" userId="d5723001-bb1e-4fdb-b32f-8e2ca7ae9313" providerId="ADAL" clId="{DD3C803B-4F85-4267-A4D5-7F265E1E273C}" dt="2025-06-21T18:51:54.464" v="4176" actId="478"/>
          <ac:grpSpMkLst>
            <pc:docMk/>
            <pc:sldMk cId="2178755921" sldId="318"/>
            <ac:grpSpMk id="3191" creationId="{00000000-0000-0000-0000-000000000000}"/>
          </ac:grpSpMkLst>
        </pc:grpChg>
        <pc:picChg chg="add mod">
          <ac:chgData name="Belén Urosa Sanz" userId="d5723001-bb1e-4fdb-b32f-8e2ca7ae9313" providerId="ADAL" clId="{DD3C803B-4F85-4267-A4D5-7F265E1E273C}" dt="2025-06-21T18:53:29.021" v="4184" actId="14100"/>
          <ac:picMkLst>
            <pc:docMk/>
            <pc:sldMk cId="2178755921" sldId="318"/>
            <ac:picMk id="2" creationId="{14A35BF1-E3C8-50DC-D559-3BCD9C662A81}"/>
          </ac:picMkLst>
        </pc:picChg>
        <pc:picChg chg="del">
          <ac:chgData name="Belén Urosa Sanz" userId="d5723001-bb1e-4fdb-b32f-8e2ca7ae9313" providerId="ADAL" clId="{DD3C803B-4F85-4267-A4D5-7F265E1E273C}" dt="2025-06-21T18:53:20.301" v="4181" actId="478"/>
          <ac:picMkLst>
            <pc:docMk/>
            <pc:sldMk cId="2178755921" sldId="318"/>
            <ac:picMk id="3196" creationId="{00000000-0000-0000-0000-000000000000}"/>
          </ac:picMkLst>
        </pc:picChg>
      </pc:sldChg>
      <pc:sldChg chg="del">
        <pc:chgData name="Belén Urosa Sanz" userId="d5723001-bb1e-4fdb-b32f-8e2ca7ae9313" providerId="ADAL" clId="{DD3C803B-4F85-4267-A4D5-7F265E1E273C}" dt="2025-06-21T18:54:22.012" v="4234" actId="47"/>
        <pc:sldMkLst>
          <pc:docMk/>
          <pc:sldMk cId="0" sldId="319"/>
        </pc:sldMkLst>
      </pc:sldChg>
      <pc:sldChg chg="del">
        <pc:chgData name="Belén Urosa Sanz" userId="d5723001-bb1e-4fdb-b32f-8e2ca7ae9313" providerId="ADAL" clId="{DD3C803B-4F85-4267-A4D5-7F265E1E273C}" dt="2025-06-21T18:54:22.711" v="4235" actId="47"/>
        <pc:sldMkLst>
          <pc:docMk/>
          <pc:sldMk cId="0" sldId="320"/>
        </pc:sldMkLst>
      </pc:sldChg>
      <pc:sldChg chg="del">
        <pc:chgData name="Belén Urosa Sanz" userId="d5723001-bb1e-4fdb-b32f-8e2ca7ae9313" providerId="ADAL" clId="{DD3C803B-4F85-4267-A4D5-7F265E1E273C}" dt="2025-06-21T18:54:23.475" v="4236" actId="47"/>
        <pc:sldMkLst>
          <pc:docMk/>
          <pc:sldMk cId="0" sldId="321"/>
        </pc:sldMkLst>
      </pc:sldChg>
      <pc:sldChg chg="del">
        <pc:chgData name="Belén Urosa Sanz" userId="d5723001-bb1e-4fdb-b32f-8e2ca7ae9313" providerId="ADAL" clId="{DD3C803B-4F85-4267-A4D5-7F265E1E273C}" dt="2025-06-21T18:54:24.240" v="4237" actId="47"/>
        <pc:sldMkLst>
          <pc:docMk/>
          <pc:sldMk cId="0" sldId="322"/>
        </pc:sldMkLst>
      </pc:sldChg>
      <pc:sldChg chg="del">
        <pc:chgData name="Belén Urosa Sanz" userId="d5723001-bb1e-4fdb-b32f-8e2ca7ae9313" providerId="ADAL" clId="{DD3C803B-4F85-4267-A4D5-7F265E1E273C}" dt="2025-06-21T18:54:25.021" v="4238" actId="47"/>
        <pc:sldMkLst>
          <pc:docMk/>
          <pc:sldMk cId="0" sldId="323"/>
        </pc:sldMkLst>
      </pc:sldChg>
      <pc:sldChg chg="del">
        <pc:chgData name="Belén Urosa Sanz" userId="d5723001-bb1e-4fdb-b32f-8e2ca7ae9313" providerId="ADAL" clId="{DD3C803B-4F85-4267-A4D5-7F265E1E273C}" dt="2025-06-21T18:54:25.711" v="4239" actId="47"/>
        <pc:sldMkLst>
          <pc:docMk/>
          <pc:sldMk cId="0" sldId="324"/>
        </pc:sldMkLst>
      </pc:sldChg>
      <pc:sldChg chg="del">
        <pc:chgData name="Belén Urosa Sanz" userId="d5723001-bb1e-4fdb-b32f-8e2ca7ae9313" providerId="ADAL" clId="{DD3C803B-4F85-4267-A4D5-7F265E1E273C}" dt="2025-06-21T18:54:26.453" v="4240" actId="47"/>
        <pc:sldMkLst>
          <pc:docMk/>
          <pc:sldMk cId="0" sldId="325"/>
        </pc:sldMkLst>
      </pc:sldChg>
      <pc:sldChg chg="del">
        <pc:chgData name="Belén Urosa Sanz" userId="d5723001-bb1e-4fdb-b32f-8e2ca7ae9313" providerId="ADAL" clId="{DD3C803B-4F85-4267-A4D5-7F265E1E273C}" dt="2025-06-21T18:54:26.934" v="4241" actId="47"/>
        <pc:sldMkLst>
          <pc:docMk/>
          <pc:sldMk cId="0" sldId="326"/>
        </pc:sldMkLst>
      </pc:sldChg>
      <pc:sldChg chg="del">
        <pc:chgData name="Belén Urosa Sanz" userId="d5723001-bb1e-4fdb-b32f-8e2ca7ae9313" providerId="ADAL" clId="{DD3C803B-4F85-4267-A4D5-7F265E1E273C}" dt="2025-06-21T18:54:27.453" v="4242" actId="47"/>
        <pc:sldMkLst>
          <pc:docMk/>
          <pc:sldMk cId="0" sldId="327"/>
        </pc:sldMkLst>
      </pc:sldChg>
      <pc:sldChg chg="del">
        <pc:chgData name="Belén Urosa Sanz" userId="d5723001-bb1e-4fdb-b32f-8e2ca7ae9313" providerId="ADAL" clId="{DD3C803B-4F85-4267-A4D5-7F265E1E273C}" dt="2025-06-21T18:54:28.069" v="4243" actId="47"/>
        <pc:sldMkLst>
          <pc:docMk/>
          <pc:sldMk cId="0" sldId="328"/>
        </pc:sldMkLst>
      </pc:sldChg>
      <pc:sldChg chg="del">
        <pc:chgData name="Belén Urosa Sanz" userId="d5723001-bb1e-4fdb-b32f-8e2ca7ae9313" providerId="ADAL" clId="{DD3C803B-4F85-4267-A4D5-7F265E1E273C}" dt="2025-06-21T18:54:28.746" v="4244" actId="47"/>
        <pc:sldMkLst>
          <pc:docMk/>
          <pc:sldMk cId="0" sldId="329"/>
        </pc:sldMkLst>
      </pc:sldChg>
      <pc:sldChg chg="del">
        <pc:chgData name="Belén Urosa Sanz" userId="d5723001-bb1e-4fdb-b32f-8e2ca7ae9313" providerId="ADAL" clId="{DD3C803B-4F85-4267-A4D5-7F265E1E273C}" dt="2025-06-21T18:54:29.706" v="4245" actId="47"/>
        <pc:sldMkLst>
          <pc:docMk/>
          <pc:sldMk cId="0" sldId="330"/>
        </pc:sldMkLst>
      </pc:sldChg>
      <pc:sldChg chg="del">
        <pc:chgData name="Belén Urosa Sanz" userId="d5723001-bb1e-4fdb-b32f-8e2ca7ae9313" providerId="ADAL" clId="{DD3C803B-4F85-4267-A4D5-7F265E1E273C}" dt="2025-06-21T18:54:31.755" v="4246" actId="47"/>
        <pc:sldMkLst>
          <pc:docMk/>
          <pc:sldMk cId="0" sldId="331"/>
        </pc:sldMkLst>
      </pc:sldChg>
      <pc:sldChg chg="del">
        <pc:chgData name="Belén Urosa Sanz" userId="d5723001-bb1e-4fdb-b32f-8e2ca7ae9313" providerId="ADAL" clId="{DD3C803B-4F85-4267-A4D5-7F265E1E273C}" dt="2025-06-21T18:54:32.634" v="4247" actId="47"/>
        <pc:sldMkLst>
          <pc:docMk/>
          <pc:sldMk cId="0" sldId="332"/>
        </pc:sldMkLst>
      </pc:sldChg>
      <pc:sldChg chg="del">
        <pc:chgData name="Belén Urosa Sanz" userId="d5723001-bb1e-4fdb-b32f-8e2ca7ae9313" providerId="ADAL" clId="{DD3C803B-4F85-4267-A4D5-7F265E1E273C}" dt="2025-06-21T18:54:32.840" v="4248" actId="47"/>
        <pc:sldMkLst>
          <pc:docMk/>
          <pc:sldMk cId="0" sldId="333"/>
        </pc:sldMkLst>
      </pc:sldChg>
      <pc:sldChg chg="del">
        <pc:chgData name="Belén Urosa Sanz" userId="d5723001-bb1e-4fdb-b32f-8e2ca7ae9313" providerId="ADAL" clId="{DD3C803B-4F85-4267-A4D5-7F265E1E273C}" dt="2025-06-21T18:54:35.463" v="4249" actId="47"/>
        <pc:sldMkLst>
          <pc:docMk/>
          <pc:sldMk cId="0" sldId="334"/>
        </pc:sldMkLst>
      </pc:sldChg>
      <pc:sldChg chg="del">
        <pc:chgData name="Belén Urosa Sanz" userId="d5723001-bb1e-4fdb-b32f-8e2ca7ae9313" providerId="ADAL" clId="{DD3C803B-4F85-4267-A4D5-7F265E1E273C}" dt="2025-06-21T18:54:36.234" v="4250" actId="47"/>
        <pc:sldMkLst>
          <pc:docMk/>
          <pc:sldMk cId="0" sldId="335"/>
        </pc:sldMkLst>
      </pc:sldChg>
      <pc:sldChg chg="del">
        <pc:chgData name="Belén Urosa Sanz" userId="d5723001-bb1e-4fdb-b32f-8e2ca7ae9313" providerId="ADAL" clId="{DD3C803B-4F85-4267-A4D5-7F265E1E273C}" dt="2025-06-21T18:54:36.816" v="4251" actId="47"/>
        <pc:sldMkLst>
          <pc:docMk/>
          <pc:sldMk cId="0" sldId="336"/>
        </pc:sldMkLst>
      </pc:sldChg>
      <pc:sldChg chg="del">
        <pc:chgData name="Belén Urosa Sanz" userId="d5723001-bb1e-4fdb-b32f-8e2ca7ae9313" providerId="ADAL" clId="{DD3C803B-4F85-4267-A4D5-7F265E1E273C}" dt="2025-06-21T18:54:37.405" v="4252" actId="47"/>
        <pc:sldMkLst>
          <pc:docMk/>
          <pc:sldMk cId="0" sldId="337"/>
        </pc:sldMkLst>
      </pc:sldChg>
      <pc:sldChg chg="addSp delSp modSp new mod">
        <pc:chgData name="Belén Urosa Sanz" userId="d5723001-bb1e-4fdb-b32f-8e2ca7ae9313" providerId="ADAL" clId="{DD3C803B-4F85-4267-A4D5-7F265E1E273C}" dt="2025-06-21T16:15:49.332" v="2536" actId="20577"/>
        <pc:sldMkLst>
          <pc:docMk/>
          <pc:sldMk cId="121517734" sldId="338"/>
        </pc:sldMkLst>
        <pc:spChg chg="add del mod">
          <ac:chgData name="Belén Urosa Sanz" userId="d5723001-bb1e-4fdb-b32f-8e2ca7ae9313" providerId="ADAL" clId="{DD3C803B-4F85-4267-A4D5-7F265E1E273C}" dt="2025-06-21T11:27:52.782" v="225" actId="478"/>
          <ac:spMkLst>
            <pc:docMk/>
            <pc:sldMk cId="121517734" sldId="338"/>
            <ac:spMk id="2" creationId="{92285C9F-DED4-2F39-5442-2711EC04B0C7}"/>
          </ac:spMkLst>
        </pc:spChg>
        <pc:spChg chg="add del mod">
          <ac:chgData name="Belén Urosa Sanz" userId="d5723001-bb1e-4fdb-b32f-8e2ca7ae9313" providerId="ADAL" clId="{DD3C803B-4F85-4267-A4D5-7F265E1E273C}" dt="2025-06-21T14:49:17.272" v="1681" actId="478"/>
          <ac:spMkLst>
            <pc:docMk/>
            <pc:sldMk cId="121517734" sldId="338"/>
            <ac:spMk id="3" creationId="{4E11970A-350F-EDB2-3E40-22FD95FB58CB}"/>
          </ac:spMkLst>
        </pc:spChg>
        <pc:spChg chg="add del mod">
          <ac:chgData name="Belén Urosa Sanz" userId="d5723001-bb1e-4fdb-b32f-8e2ca7ae9313" providerId="ADAL" clId="{DD3C803B-4F85-4267-A4D5-7F265E1E273C}" dt="2025-06-21T14:39:39.697" v="1385" actId="478"/>
          <ac:spMkLst>
            <pc:docMk/>
            <pc:sldMk cId="121517734" sldId="338"/>
            <ac:spMk id="5" creationId="{FDED43F1-A122-89A8-B27E-24757B95BF4C}"/>
          </ac:spMkLst>
        </pc:spChg>
        <pc:spChg chg="add mod">
          <ac:chgData name="Belén Urosa Sanz" userId="d5723001-bb1e-4fdb-b32f-8e2ca7ae9313" providerId="ADAL" clId="{DD3C803B-4F85-4267-A4D5-7F265E1E273C}" dt="2025-06-21T14:47:21.253" v="1669" actId="207"/>
          <ac:spMkLst>
            <pc:docMk/>
            <pc:sldMk cId="121517734" sldId="338"/>
            <ac:spMk id="7" creationId="{0C39E115-912D-B1EF-9088-65CCC0AB31E3}"/>
          </ac:spMkLst>
        </pc:spChg>
        <pc:spChg chg="add mod">
          <ac:chgData name="Belén Urosa Sanz" userId="d5723001-bb1e-4fdb-b32f-8e2ca7ae9313" providerId="ADAL" clId="{DD3C803B-4F85-4267-A4D5-7F265E1E273C}" dt="2025-06-21T14:49:43.847" v="1684" actId="1076"/>
          <ac:spMkLst>
            <pc:docMk/>
            <pc:sldMk cId="121517734" sldId="338"/>
            <ac:spMk id="8" creationId="{CEDC84CA-9F17-6553-1F9E-8D329EF2B136}"/>
          </ac:spMkLst>
        </pc:spChg>
        <pc:spChg chg="add mod">
          <ac:chgData name="Belén Urosa Sanz" userId="d5723001-bb1e-4fdb-b32f-8e2ca7ae9313" providerId="ADAL" clId="{DD3C803B-4F85-4267-A4D5-7F265E1E273C}" dt="2025-06-21T14:48:38.824" v="1677"/>
          <ac:spMkLst>
            <pc:docMk/>
            <pc:sldMk cId="121517734" sldId="338"/>
            <ac:spMk id="9" creationId="{7CA56E7F-87CC-A014-714E-88679A3DC115}"/>
          </ac:spMkLst>
        </pc:spChg>
        <pc:spChg chg="add mod">
          <ac:chgData name="Belén Urosa Sanz" userId="d5723001-bb1e-4fdb-b32f-8e2ca7ae9313" providerId="ADAL" clId="{DD3C803B-4F85-4267-A4D5-7F265E1E273C}" dt="2025-06-21T16:15:49.332" v="2536" actId="20577"/>
          <ac:spMkLst>
            <pc:docMk/>
            <pc:sldMk cId="121517734" sldId="338"/>
            <ac:spMk id="10" creationId="{AC71C84F-813E-2FC1-D3A9-305B34A72833}"/>
          </ac:spMkLst>
        </pc:spChg>
        <pc:graphicFrameChg chg="add mod ord modGraphic">
          <ac:chgData name="Belén Urosa Sanz" userId="d5723001-bb1e-4fdb-b32f-8e2ca7ae9313" providerId="ADAL" clId="{DD3C803B-4F85-4267-A4D5-7F265E1E273C}" dt="2025-06-21T14:46:32.708" v="1662" actId="167"/>
          <ac:graphicFrameMkLst>
            <pc:docMk/>
            <pc:sldMk cId="121517734" sldId="338"/>
            <ac:graphicFrameMk id="6" creationId="{E2393898-51FD-FFC9-0515-2100A8C9B085}"/>
          </ac:graphicFrameMkLst>
        </pc:graphicFrameChg>
      </pc:sldChg>
      <pc:sldChg chg="delSp add del mod">
        <pc:chgData name="Belén Urosa Sanz" userId="d5723001-bb1e-4fdb-b32f-8e2ca7ae9313" providerId="ADAL" clId="{DD3C803B-4F85-4267-A4D5-7F265E1E273C}" dt="2025-06-21T11:24:06.526" v="187" actId="47"/>
        <pc:sldMkLst>
          <pc:docMk/>
          <pc:sldMk cId="2034116941" sldId="338"/>
        </pc:sldMkLst>
        <pc:spChg chg="del">
          <ac:chgData name="Belén Urosa Sanz" userId="d5723001-bb1e-4fdb-b32f-8e2ca7ae9313" providerId="ADAL" clId="{DD3C803B-4F85-4267-A4D5-7F265E1E273C}" dt="2025-06-21T11:21:18.224" v="162" actId="478"/>
          <ac:spMkLst>
            <pc:docMk/>
            <pc:sldMk cId="2034116941" sldId="338"/>
            <ac:spMk id="5" creationId="{C7D561C2-4BD0-25AE-BB84-97EF3F91B019}"/>
          </ac:spMkLst>
        </pc:spChg>
        <pc:picChg chg="del">
          <ac:chgData name="Belén Urosa Sanz" userId="d5723001-bb1e-4fdb-b32f-8e2ca7ae9313" providerId="ADAL" clId="{DD3C803B-4F85-4267-A4D5-7F265E1E273C}" dt="2025-06-21T11:21:20.441" v="163" actId="478"/>
          <ac:picMkLst>
            <pc:docMk/>
            <pc:sldMk cId="2034116941" sldId="338"/>
            <ac:picMk id="3" creationId="{8426FC40-100D-83E4-9225-4AB7EA58015B}"/>
          </ac:picMkLst>
        </pc:picChg>
      </pc:sldChg>
      <pc:sldChg chg="addSp delSp modSp add mod ord">
        <pc:chgData name="Belén Urosa Sanz" userId="d5723001-bb1e-4fdb-b32f-8e2ca7ae9313" providerId="ADAL" clId="{DD3C803B-4F85-4267-A4D5-7F265E1E273C}" dt="2025-06-21T17:03:29.116" v="2643" actId="1076"/>
        <pc:sldMkLst>
          <pc:docMk/>
          <pc:sldMk cId="2124429042" sldId="339"/>
        </pc:sldMkLst>
        <pc:spChg chg="add del mod">
          <ac:chgData name="Belén Urosa Sanz" userId="d5723001-bb1e-4fdb-b32f-8e2ca7ae9313" providerId="ADAL" clId="{DD3C803B-4F85-4267-A4D5-7F265E1E273C}" dt="2025-06-21T16:18:58.909" v="2551" actId="478"/>
          <ac:spMkLst>
            <pc:docMk/>
            <pc:sldMk cId="2124429042" sldId="339"/>
            <ac:spMk id="3" creationId="{47EDDCB5-91CD-B59A-33C2-06E2E5926FAD}"/>
          </ac:spMkLst>
        </pc:spChg>
        <pc:spChg chg="mod">
          <ac:chgData name="Belén Urosa Sanz" userId="d5723001-bb1e-4fdb-b32f-8e2ca7ae9313" providerId="ADAL" clId="{DD3C803B-4F85-4267-A4D5-7F265E1E273C}" dt="2025-06-21T17:03:29.116" v="2643" actId="1076"/>
          <ac:spMkLst>
            <pc:docMk/>
            <pc:sldMk cId="2124429042" sldId="339"/>
            <ac:spMk id="8" creationId="{A4C5DC43-7925-7323-09B5-DE0A00688109}"/>
          </ac:spMkLst>
        </pc:spChg>
        <pc:spChg chg="mod">
          <ac:chgData name="Belén Urosa Sanz" userId="d5723001-bb1e-4fdb-b32f-8e2ca7ae9313" providerId="ADAL" clId="{DD3C803B-4F85-4267-A4D5-7F265E1E273C}" dt="2025-06-21T17:03:26.261" v="2642" actId="1076"/>
          <ac:spMkLst>
            <pc:docMk/>
            <pc:sldMk cId="2124429042" sldId="339"/>
            <ac:spMk id="225" creationId="{7F76B99E-C19C-5D1D-9CF1-2D2D2E3E5CC3}"/>
          </ac:spMkLst>
        </pc:spChg>
        <pc:picChg chg="mod">
          <ac:chgData name="Belén Urosa Sanz" userId="d5723001-bb1e-4fdb-b32f-8e2ca7ae9313" providerId="ADAL" clId="{DD3C803B-4F85-4267-A4D5-7F265E1E273C}" dt="2025-06-21T17:03:13.695" v="2639" actId="1076"/>
          <ac:picMkLst>
            <pc:docMk/>
            <pc:sldMk cId="2124429042" sldId="339"/>
            <ac:picMk id="6" creationId="{1B495D66-48F2-46C0-1076-D1BCF7809976}"/>
          </ac:picMkLst>
        </pc:picChg>
      </pc:sldChg>
      <pc:sldChg chg="new del">
        <pc:chgData name="Belén Urosa Sanz" userId="d5723001-bb1e-4fdb-b32f-8e2ca7ae9313" providerId="ADAL" clId="{DD3C803B-4F85-4267-A4D5-7F265E1E273C}" dt="2025-06-21T11:29:00.023" v="231" actId="680"/>
        <pc:sldMkLst>
          <pc:docMk/>
          <pc:sldMk cId="574080133" sldId="340"/>
        </pc:sldMkLst>
      </pc:sldChg>
      <pc:sldChg chg="modSp add mod ord">
        <pc:chgData name="Belén Urosa Sanz" userId="d5723001-bb1e-4fdb-b32f-8e2ca7ae9313" providerId="ADAL" clId="{DD3C803B-4F85-4267-A4D5-7F265E1E273C}" dt="2025-06-21T17:39:44.142" v="3084" actId="14100"/>
        <pc:sldMkLst>
          <pc:docMk/>
          <pc:sldMk cId="2654314983" sldId="375"/>
        </pc:sldMkLst>
        <pc:spChg chg="mod">
          <ac:chgData name="Belén Urosa Sanz" userId="d5723001-bb1e-4fdb-b32f-8e2ca7ae9313" providerId="ADAL" clId="{DD3C803B-4F85-4267-A4D5-7F265E1E273C}" dt="2025-06-21T14:37:29.601" v="1227" actId="1076"/>
          <ac:spMkLst>
            <pc:docMk/>
            <pc:sldMk cId="2654314983" sldId="375"/>
            <ac:spMk id="327" creationId="{28153415-8F3B-9BBC-6D4C-171E4E2148AA}"/>
          </ac:spMkLst>
        </pc:spChg>
        <pc:spChg chg="mod">
          <ac:chgData name="Belén Urosa Sanz" userId="d5723001-bb1e-4fdb-b32f-8e2ca7ae9313" providerId="ADAL" clId="{DD3C803B-4F85-4267-A4D5-7F265E1E273C}" dt="2025-06-21T17:39:37.240" v="3082" actId="14100"/>
          <ac:spMkLst>
            <pc:docMk/>
            <pc:sldMk cId="2654314983" sldId="375"/>
            <ac:spMk id="328" creationId="{A32BEF7E-E8B2-374E-9E0A-3CC2F095F9EC}"/>
          </ac:spMkLst>
        </pc:spChg>
        <pc:spChg chg="mod">
          <ac:chgData name="Belén Urosa Sanz" userId="d5723001-bb1e-4fdb-b32f-8e2ca7ae9313" providerId="ADAL" clId="{DD3C803B-4F85-4267-A4D5-7F265E1E273C}" dt="2025-06-21T14:36:31.892" v="1223" actId="207"/>
          <ac:spMkLst>
            <pc:docMk/>
            <pc:sldMk cId="2654314983" sldId="375"/>
            <ac:spMk id="329" creationId="{A74A3272-E4FC-D074-5305-8B626E7E7688}"/>
          </ac:spMkLst>
        </pc:spChg>
        <pc:spChg chg="mod">
          <ac:chgData name="Belén Urosa Sanz" userId="d5723001-bb1e-4fdb-b32f-8e2ca7ae9313" providerId="ADAL" clId="{DD3C803B-4F85-4267-A4D5-7F265E1E273C}" dt="2025-06-21T17:39:41.574" v="3083" actId="14100"/>
          <ac:spMkLst>
            <pc:docMk/>
            <pc:sldMk cId="2654314983" sldId="375"/>
            <ac:spMk id="331" creationId="{0ED904CA-5E14-0CAD-0633-F7A7CD547048}"/>
          </ac:spMkLst>
        </pc:spChg>
        <pc:spChg chg="mod">
          <ac:chgData name="Belén Urosa Sanz" userId="d5723001-bb1e-4fdb-b32f-8e2ca7ae9313" providerId="ADAL" clId="{DD3C803B-4F85-4267-A4D5-7F265E1E273C}" dt="2025-06-21T17:39:44.142" v="3084" actId="14100"/>
          <ac:spMkLst>
            <pc:docMk/>
            <pc:sldMk cId="2654314983" sldId="375"/>
            <ac:spMk id="333" creationId="{698B6E30-E7DC-7027-765E-595B3BF0C34E}"/>
          </ac:spMkLst>
        </pc:spChg>
        <pc:graphicFrameChg chg="mod">
          <ac:chgData name="Belén Urosa Sanz" userId="d5723001-bb1e-4fdb-b32f-8e2ca7ae9313" providerId="ADAL" clId="{DD3C803B-4F85-4267-A4D5-7F265E1E273C}" dt="2025-06-21T14:37:18.380" v="1226" actId="207"/>
          <ac:graphicFrameMkLst>
            <pc:docMk/>
            <pc:sldMk cId="2654314983" sldId="375"/>
            <ac:graphicFrameMk id="2" creationId="{A2A8F1B5-D1E3-B06A-325A-C3AA137FC694}"/>
          </ac:graphicFrameMkLst>
        </pc:graphicFrameChg>
      </pc:sldChg>
      <pc:sldChg chg="addSp modSp new mod">
        <pc:chgData name="Belén Urosa Sanz" userId="d5723001-bb1e-4fdb-b32f-8e2ca7ae9313" providerId="ADAL" clId="{DD3C803B-4F85-4267-A4D5-7F265E1E273C}" dt="2025-06-21T16:10:47.930" v="2513" actId="1076"/>
        <pc:sldMkLst>
          <pc:docMk/>
          <pc:sldMk cId="3888946296" sldId="376"/>
        </pc:sldMkLst>
        <pc:spChg chg="mod">
          <ac:chgData name="Belén Urosa Sanz" userId="d5723001-bb1e-4fdb-b32f-8e2ca7ae9313" providerId="ADAL" clId="{DD3C803B-4F85-4267-A4D5-7F265E1E273C}" dt="2025-06-21T11:45:11.777" v="366" actId="1076"/>
          <ac:spMkLst>
            <pc:docMk/>
            <pc:sldMk cId="3888946296" sldId="376"/>
            <ac:spMk id="2" creationId="{29A49319-FCE0-75D5-4717-F947361714D6}"/>
          </ac:spMkLst>
        </pc:spChg>
        <pc:spChg chg="add mod">
          <ac:chgData name="Belén Urosa Sanz" userId="d5723001-bb1e-4fdb-b32f-8e2ca7ae9313" providerId="ADAL" clId="{DD3C803B-4F85-4267-A4D5-7F265E1E273C}" dt="2025-06-21T16:10:47.930" v="2513" actId="1076"/>
          <ac:spMkLst>
            <pc:docMk/>
            <pc:sldMk cId="3888946296" sldId="376"/>
            <ac:spMk id="3" creationId="{E66D19F0-5947-2766-B2A2-0B43C62EFF7F}"/>
          </ac:spMkLst>
        </pc:spChg>
        <pc:picChg chg="add mod ord">
          <ac:chgData name="Belén Urosa Sanz" userId="d5723001-bb1e-4fdb-b32f-8e2ca7ae9313" providerId="ADAL" clId="{DD3C803B-4F85-4267-A4D5-7F265E1E273C}" dt="2025-06-21T16:10:43.545" v="2512" actId="167"/>
          <ac:picMkLst>
            <pc:docMk/>
            <pc:sldMk cId="3888946296" sldId="376"/>
            <ac:picMk id="4" creationId="{E635A7F7-B9AA-8202-92D9-9864FB3FBACF}"/>
          </ac:picMkLst>
        </pc:picChg>
      </pc:sldChg>
      <pc:sldChg chg="addSp delSp modSp new mod">
        <pc:chgData name="Belén Urosa Sanz" userId="d5723001-bb1e-4fdb-b32f-8e2ca7ae9313" providerId="ADAL" clId="{DD3C803B-4F85-4267-A4D5-7F265E1E273C}" dt="2025-06-21T16:04:02.971" v="2467" actId="207"/>
        <pc:sldMkLst>
          <pc:docMk/>
          <pc:sldMk cId="2938308050" sldId="377"/>
        </pc:sldMkLst>
        <pc:spChg chg="add del mod">
          <ac:chgData name="Belén Urosa Sanz" userId="d5723001-bb1e-4fdb-b32f-8e2ca7ae9313" providerId="ADAL" clId="{DD3C803B-4F85-4267-A4D5-7F265E1E273C}" dt="2025-06-21T16:04:02.971" v="2467" actId="207"/>
          <ac:spMkLst>
            <pc:docMk/>
            <pc:sldMk cId="2938308050" sldId="377"/>
            <ac:spMk id="2" creationId="{B307CC93-88CB-F8A3-82B9-7A8FA8DFD736}"/>
          </ac:spMkLst>
        </pc:spChg>
        <pc:spChg chg="del">
          <ac:chgData name="Belén Urosa Sanz" userId="d5723001-bb1e-4fdb-b32f-8e2ca7ae9313" providerId="ADAL" clId="{DD3C803B-4F85-4267-A4D5-7F265E1E273C}" dt="2025-06-21T12:17:21.463" v="800" actId="478"/>
          <ac:spMkLst>
            <pc:docMk/>
            <pc:sldMk cId="2938308050" sldId="377"/>
            <ac:spMk id="3" creationId="{CA3B0E61-C06A-972A-BE92-F51550105E96}"/>
          </ac:spMkLst>
        </pc:spChg>
        <pc:spChg chg="del">
          <ac:chgData name="Belén Urosa Sanz" userId="d5723001-bb1e-4fdb-b32f-8e2ca7ae9313" providerId="ADAL" clId="{DD3C803B-4F85-4267-A4D5-7F265E1E273C}" dt="2025-06-21T12:17:17.653" v="799" actId="478"/>
          <ac:spMkLst>
            <pc:docMk/>
            <pc:sldMk cId="2938308050" sldId="377"/>
            <ac:spMk id="4" creationId="{985D0DF8-0AA6-0443-2CF3-303B2A75EBAB}"/>
          </ac:spMkLst>
        </pc:spChg>
        <pc:spChg chg="add mod">
          <ac:chgData name="Belén Urosa Sanz" userId="d5723001-bb1e-4fdb-b32f-8e2ca7ae9313" providerId="ADAL" clId="{DD3C803B-4F85-4267-A4D5-7F265E1E273C}" dt="2025-06-21T12:32:50.692" v="1214" actId="1076"/>
          <ac:spMkLst>
            <pc:docMk/>
            <pc:sldMk cId="2938308050" sldId="377"/>
            <ac:spMk id="6" creationId="{535BDE4B-A2EB-0D52-9510-D626E5D0D57B}"/>
          </ac:spMkLst>
        </pc:spChg>
        <pc:spChg chg="add mod">
          <ac:chgData name="Belén Urosa Sanz" userId="d5723001-bb1e-4fdb-b32f-8e2ca7ae9313" providerId="ADAL" clId="{DD3C803B-4F85-4267-A4D5-7F265E1E273C}" dt="2025-06-21T12:32:55.854" v="1215" actId="1076"/>
          <ac:spMkLst>
            <pc:docMk/>
            <pc:sldMk cId="2938308050" sldId="377"/>
            <ac:spMk id="8" creationId="{E25BB8FF-BD2F-74FA-3D72-E684F342CC88}"/>
          </ac:spMkLst>
        </pc:spChg>
        <pc:spChg chg="add mod">
          <ac:chgData name="Belén Urosa Sanz" userId="d5723001-bb1e-4fdb-b32f-8e2ca7ae9313" providerId="ADAL" clId="{DD3C803B-4F85-4267-A4D5-7F265E1E273C}" dt="2025-06-21T12:33:02.494" v="1217" actId="1076"/>
          <ac:spMkLst>
            <pc:docMk/>
            <pc:sldMk cId="2938308050" sldId="377"/>
            <ac:spMk id="9" creationId="{95F98EBC-FB90-D4DA-43A5-2FF63914925F}"/>
          </ac:spMkLst>
        </pc:spChg>
        <pc:spChg chg="add mod">
          <ac:chgData name="Belén Urosa Sanz" userId="d5723001-bb1e-4fdb-b32f-8e2ca7ae9313" providerId="ADAL" clId="{DD3C803B-4F85-4267-A4D5-7F265E1E273C}" dt="2025-06-21T15:11:56.452" v="2039" actId="207"/>
          <ac:spMkLst>
            <pc:docMk/>
            <pc:sldMk cId="2938308050" sldId="377"/>
            <ac:spMk id="10" creationId="{6736DC54-9F47-50E6-17B6-44869A368329}"/>
          </ac:spMkLst>
        </pc:spChg>
        <pc:picChg chg="add mod ord">
          <ac:chgData name="Belén Urosa Sanz" userId="d5723001-bb1e-4fdb-b32f-8e2ca7ae9313" providerId="ADAL" clId="{DD3C803B-4F85-4267-A4D5-7F265E1E273C}" dt="2025-06-21T16:03:31.725" v="2464" actId="1076"/>
          <ac:picMkLst>
            <pc:docMk/>
            <pc:sldMk cId="2938308050" sldId="377"/>
            <ac:picMk id="11" creationId="{0A94FBA5-6355-28E5-9B74-49C44A21482C}"/>
          </ac:picMkLst>
        </pc:picChg>
      </pc:sldChg>
      <pc:sldChg chg="addSp delSp modSp new mod">
        <pc:chgData name="Belén Urosa Sanz" userId="d5723001-bb1e-4fdb-b32f-8e2ca7ae9313" providerId="ADAL" clId="{DD3C803B-4F85-4267-A4D5-7F265E1E273C}" dt="2025-06-21T16:09:43.042" v="2507" actId="14100"/>
        <pc:sldMkLst>
          <pc:docMk/>
          <pc:sldMk cId="1659510852" sldId="378"/>
        </pc:sldMkLst>
        <pc:spChg chg="mod">
          <ac:chgData name="Belén Urosa Sanz" userId="d5723001-bb1e-4fdb-b32f-8e2ca7ae9313" providerId="ADAL" clId="{DD3C803B-4F85-4267-A4D5-7F265E1E273C}" dt="2025-06-21T16:09:36.028" v="2505" actId="1076"/>
          <ac:spMkLst>
            <pc:docMk/>
            <pc:sldMk cId="1659510852" sldId="378"/>
            <ac:spMk id="2" creationId="{BF82A8FF-511C-744F-8010-DA3F5D611E93}"/>
          </ac:spMkLst>
        </pc:spChg>
        <pc:spChg chg="del">
          <ac:chgData name="Belén Urosa Sanz" userId="d5723001-bb1e-4fdb-b32f-8e2ca7ae9313" providerId="ADAL" clId="{DD3C803B-4F85-4267-A4D5-7F265E1E273C}" dt="2025-06-21T12:21:21.410" v="834" actId="478"/>
          <ac:spMkLst>
            <pc:docMk/>
            <pc:sldMk cId="1659510852" sldId="378"/>
            <ac:spMk id="3" creationId="{09588A4F-894A-86C5-8FB5-2F93B25DA5D6}"/>
          </ac:spMkLst>
        </pc:spChg>
        <pc:spChg chg="del">
          <ac:chgData name="Belén Urosa Sanz" userId="d5723001-bb1e-4fdb-b32f-8e2ca7ae9313" providerId="ADAL" clId="{DD3C803B-4F85-4267-A4D5-7F265E1E273C}" dt="2025-06-21T12:21:25.525" v="835" actId="478"/>
          <ac:spMkLst>
            <pc:docMk/>
            <pc:sldMk cId="1659510852" sldId="378"/>
            <ac:spMk id="4" creationId="{27644319-FF3F-0A3B-7483-475E79AD1F57}"/>
          </ac:spMkLst>
        </pc:spChg>
        <pc:spChg chg="add mod">
          <ac:chgData name="Belén Urosa Sanz" userId="d5723001-bb1e-4fdb-b32f-8e2ca7ae9313" providerId="ADAL" clId="{DD3C803B-4F85-4267-A4D5-7F265E1E273C}" dt="2025-06-21T15:11:45.474" v="2038" actId="207"/>
          <ac:spMkLst>
            <pc:docMk/>
            <pc:sldMk cId="1659510852" sldId="378"/>
            <ac:spMk id="5" creationId="{958E0193-4E39-C3B9-5479-6F95970AB716}"/>
          </ac:spMkLst>
        </pc:spChg>
        <pc:picChg chg="add mod">
          <ac:chgData name="Belén Urosa Sanz" userId="d5723001-bb1e-4fdb-b32f-8e2ca7ae9313" providerId="ADAL" clId="{DD3C803B-4F85-4267-A4D5-7F265E1E273C}" dt="2025-06-21T16:04:41.150" v="2469"/>
          <ac:picMkLst>
            <pc:docMk/>
            <pc:sldMk cId="1659510852" sldId="378"/>
            <ac:picMk id="6" creationId="{A47D53F4-9B71-5EA2-BEBA-BC67C203E3A5}"/>
          </ac:picMkLst>
        </pc:picChg>
        <pc:picChg chg="add mod">
          <ac:chgData name="Belén Urosa Sanz" userId="d5723001-bb1e-4fdb-b32f-8e2ca7ae9313" providerId="ADAL" clId="{DD3C803B-4F85-4267-A4D5-7F265E1E273C}" dt="2025-06-21T16:09:43.042" v="2507" actId="14100"/>
          <ac:picMkLst>
            <pc:docMk/>
            <pc:sldMk cId="1659510852" sldId="378"/>
            <ac:picMk id="7170" creationId="{B335285C-D69D-4735-2253-4BE64A6416A4}"/>
          </ac:picMkLst>
        </pc:picChg>
      </pc:sldChg>
      <pc:sldChg chg="addSp delSp modSp add mod ord">
        <pc:chgData name="Belén Urosa Sanz" userId="d5723001-bb1e-4fdb-b32f-8e2ca7ae9313" providerId="ADAL" clId="{DD3C803B-4F85-4267-A4D5-7F265E1E273C}" dt="2025-06-21T16:07:08.583" v="2494" actId="1076"/>
        <pc:sldMkLst>
          <pc:docMk/>
          <pc:sldMk cId="780506754" sldId="379"/>
        </pc:sldMkLst>
        <pc:spChg chg="mod">
          <ac:chgData name="Belén Urosa Sanz" userId="d5723001-bb1e-4fdb-b32f-8e2ca7ae9313" providerId="ADAL" clId="{DD3C803B-4F85-4267-A4D5-7F265E1E273C}" dt="2025-06-21T16:07:01.673" v="2493" actId="14100"/>
          <ac:spMkLst>
            <pc:docMk/>
            <pc:sldMk cId="780506754" sldId="379"/>
            <ac:spMk id="2" creationId="{BF6D1663-6F34-2E35-EB71-B55BA737BC5C}"/>
          </ac:spMkLst>
        </pc:spChg>
        <pc:spChg chg="add del mod">
          <ac:chgData name="Belén Urosa Sanz" userId="d5723001-bb1e-4fdb-b32f-8e2ca7ae9313" providerId="ADAL" clId="{DD3C803B-4F85-4267-A4D5-7F265E1E273C}" dt="2025-06-21T12:32:43.342" v="1212" actId="21"/>
          <ac:spMkLst>
            <pc:docMk/>
            <pc:sldMk cId="780506754" sldId="379"/>
            <ac:spMk id="4" creationId="{6736DC54-9F47-50E6-17B6-44869A368329}"/>
          </ac:spMkLst>
        </pc:spChg>
        <pc:spChg chg="add mod">
          <ac:chgData name="Belén Urosa Sanz" userId="d5723001-bb1e-4fdb-b32f-8e2ca7ae9313" providerId="ADAL" clId="{DD3C803B-4F85-4267-A4D5-7F265E1E273C}" dt="2025-06-21T16:07:08.583" v="2494" actId="1076"/>
          <ac:spMkLst>
            <pc:docMk/>
            <pc:sldMk cId="780506754" sldId="379"/>
            <ac:spMk id="5" creationId="{898DCE04-E1CE-D9A7-0092-F160E946167F}"/>
          </ac:spMkLst>
        </pc:spChg>
        <pc:spChg chg="mod">
          <ac:chgData name="Belén Urosa Sanz" userId="d5723001-bb1e-4fdb-b32f-8e2ca7ae9313" providerId="ADAL" clId="{DD3C803B-4F85-4267-A4D5-7F265E1E273C}" dt="2025-06-21T15:02:56.486" v="1907" actId="207"/>
          <ac:spMkLst>
            <pc:docMk/>
            <pc:sldMk cId="780506754" sldId="379"/>
            <ac:spMk id="6" creationId="{E4F14F2E-44D1-F32C-A797-843DB476BC41}"/>
          </ac:spMkLst>
        </pc:spChg>
        <pc:spChg chg="mod">
          <ac:chgData name="Belén Urosa Sanz" userId="d5723001-bb1e-4fdb-b32f-8e2ca7ae9313" providerId="ADAL" clId="{DD3C803B-4F85-4267-A4D5-7F265E1E273C}" dt="2025-06-21T14:39:27.725" v="1383" actId="1076"/>
          <ac:spMkLst>
            <pc:docMk/>
            <pc:sldMk cId="780506754" sldId="379"/>
            <ac:spMk id="8" creationId="{03B3CD82-B828-83E9-E60C-AD90029F784F}"/>
          </ac:spMkLst>
        </pc:spChg>
        <pc:spChg chg="del mod">
          <ac:chgData name="Belén Urosa Sanz" userId="d5723001-bb1e-4fdb-b32f-8e2ca7ae9313" providerId="ADAL" clId="{DD3C803B-4F85-4267-A4D5-7F265E1E273C}" dt="2025-06-21T15:02:30.447" v="1902" actId="478"/>
          <ac:spMkLst>
            <pc:docMk/>
            <pc:sldMk cId="780506754" sldId="379"/>
            <ac:spMk id="9" creationId="{D3A6101B-52CA-4AC5-E023-67CB0BFCE571}"/>
          </ac:spMkLst>
        </pc:spChg>
        <pc:picChg chg="add mod ord">
          <ac:chgData name="Belén Urosa Sanz" userId="d5723001-bb1e-4fdb-b32f-8e2ca7ae9313" providerId="ADAL" clId="{DD3C803B-4F85-4267-A4D5-7F265E1E273C}" dt="2025-06-21T16:06:52.119" v="2490" actId="1076"/>
          <ac:picMkLst>
            <pc:docMk/>
            <pc:sldMk cId="780506754" sldId="379"/>
            <ac:picMk id="7" creationId="{5CA091AB-E0F3-5238-E5A5-7FE7F8BB3088}"/>
          </ac:picMkLst>
        </pc:picChg>
      </pc:sldChg>
      <pc:sldChg chg="addSp modSp new mod">
        <pc:chgData name="Belén Urosa Sanz" userId="d5723001-bb1e-4fdb-b32f-8e2ca7ae9313" providerId="ADAL" clId="{DD3C803B-4F85-4267-A4D5-7F265E1E273C}" dt="2025-06-21T17:06:26.584" v="2654" actId="207"/>
        <pc:sldMkLst>
          <pc:docMk/>
          <pc:sldMk cId="1629181535" sldId="380"/>
        </pc:sldMkLst>
        <pc:spChg chg="mod">
          <ac:chgData name="Belén Urosa Sanz" userId="d5723001-bb1e-4fdb-b32f-8e2ca7ae9313" providerId="ADAL" clId="{DD3C803B-4F85-4267-A4D5-7F265E1E273C}" dt="2025-06-21T14:52:06.704" v="1751" actId="1076"/>
          <ac:spMkLst>
            <pc:docMk/>
            <pc:sldMk cId="1629181535" sldId="380"/>
            <ac:spMk id="2" creationId="{5F1BEEA0-C454-EB03-8AF9-46B7B6F082B8}"/>
          </ac:spMkLst>
        </pc:spChg>
        <pc:graphicFrameChg chg="add mod modGraphic">
          <ac:chgData name="Belén Urosa Sanz" userId="d5723001-bb1e-4fdb-b32f-8e2ca7ae9313" providerId="ADAL" clId="{DD3C803B-4F85-4267-A4D5-7F265E1E273C}" dt="2025-06-21T17:06:26.584" v="2654" actId="207"/>
          <ac:graphicFrameMkLst>
            <pc:docMk/>
            <pc:sldMk cId="1629181535" sldId="380"/>
            <ac:graphicFrameMk id="3" creationId="{E65B172E-66CF-97B3-0D27-0E54B616BF01}"/>
          </ac:graphicFrameMkLst>
        </pc:graphicFrameChg>
      </pc:sldChg>
      <pc:sldChg chg="addSp modSp add mod">
        <pc:chgData name="Belén Urosa Sanz" userId="d5723001-bb1e-4fdb-b32f-8e2ca7ae9313" providerId="ADAL" clId="{DD3C803B-4F85-4267-A4D5-7F265E1E273C}" dt="2025-06-21T16:08:15.874" v="2500" actId="1076"/>
        <pc:sldMkLst>
          <pc:docMk/>
          <pc:sldMk cId="1419251875" sldId="381"/>
        </pc:sldMkLst>
        <pc:spChg chg="mod">
          <ac:chgData name="Belén Urosa Sanz" userId="d5723001-bb1e-4fdb-b32f-8e2ca7ae9313" providerId="ADAL" clId="{DD3C803B-4F85-4267-A4D5-7F265E1E273C}" dt="2025-06-21T16:08:10.471" v="2499" actId="1076"/>
          <ac:spMkLst>
            <pc:docMk/>
            <pc:sldMk cId="1419251875" sldId="381"/>
            <ac:spMk id="2" creationId="{22E5D1A6-275E-6D31-AEB1-BA108488CAA3}"/>
          </ac:spMkLst>
        </pc:spChg>
        <pc:spChg chg="mod">
          <ac:chgData name="Belén Urosa Sanz" userId="d5723001-bb1e-4fdb-b32f-8e2ca7ae9313" providerId="ADAL" clId="{DD3C803B-4F85-4267-A4D5-7F265E1E273C}" dt="2025-06-21T15:12:15.882" v="2041" actId="207"/>
          <ac:spMkLst>
            <pc:docMk/>
            <pc:sldMk cId="1419251875" sldId="381"/>
            <ac:spMk id="5" creationId="{B5C4DFE9-8D93-D3DA-CEEC-959D26806578}"/>
          </ac:spMkLst>
        </pc:spChg>
        <pc:picChg chg="add mod">
          <ac:chgData name="Belén Urosa Sanz" userId="d5723001-bb1e-4fdb-b32f-8e2ca7ae9313" providerId="ADAL" clId="{DD3C803B-4F85-4267-A4D5-7F265E1E273C}" dt="2025-06-21T16:08:15.874" v="2500" actId="1076"/>
          <ac:picMkLst>
            <pc:docMk/>
            <pc:sldMk cId="1419251875" sldId="381"/>
            <ac:picMk id="3" creationId="{772018B3-13AA-4BED-9C4B-3714E225EDEF}"/>
          </ac:picMkLst>
        </pc:picChg>
      </pc:sldChg>
      <pc:sldChg chg="addSp delSp modSp new del mod ord">
        <pc:chgData name="Belén Urosa Sanz" userId="d5723001-bb1e-4fdb-b32f-8e2ca7ae9313" providerId="ADAL" clId="{DD3C803B-4F85-4267-A4D5-7F265E1E273C}" dt="2025-06-21T18:03:51.002" v="3520" actId="47"/>
        <pc:sldMkLst>
          <pc:docMk/>
          <pc:sldMk cId="3798029317" sldId="382"/>
        </pc:sldMkLst>
        <pc:spChg chg="add mod">
          <ac:chgData name="Belén Urosa Sanz" userId="d5723001-bb1e-4fdb-b32f-8e2ca7ae9313" providerId="ADAL" clId="{DD3C803B-4F85-4267-A4D5-7F265E1E273C}" dt="2025-06-21T17:47:10.690" v="3277" actId="113"/>
          <ac:spMkLst>
            <pc:docMk/>
            <pc:sldMk cId="3798029317" sldId="382"/>
            <ac:spMk id="3" creationId="{8C36224E-DE19-945C-675D-71696C7674B3}"/>
          </ac:spMkLst>
        </pc:spChg>
        <pc:spChg chg="add mod">
          <ac:chgData name="Belén Urosa Sanz" userId="d5723001-bb1e-4fdb-b32f-8e2ca7ae9313" providerId="ADAL" clId="{DD3C803B-4F85-4267-A4D5-7F265E1E273C}" dt="2025-06-21T17:48:03.122" v="3291" actId="1076"/>
          <ac:spMkLst>
            <pc:docMk/>
            <pc:sldMk cId="3798029317" sldId="382"/>
            <ac:spMk id="5" creationId="{AFED1A3A-6C8C-83C1-3583-4403083C3C66}"/>
          </ac:spMkLst>
        </pc:spChg>
        <pc:spChg chg="add mod">
          <ac:chgData name="Belén Urosa Sanz" userId="d5723001-bb1e-4fdb-b32f-8e2ca7ae9313" providerId="ADAL" clId="{DD3C803B-4F85-4267-A4D5-7F265E1E273C}" dt="2025-06-21T17:47:55.061" v="3289" actId="1076"/>
          <ac:spMkLst>
            <pc:docMk/>
            <pc:sldMk cId="3798029317" sldId="382"/>
            <ac:spMk id="7" creationId="{990756BA-09BB-FC0A-C95D-994DE85E5E27}"/>
          </ac:spMkLst>
        </pc:spChg>
        <pc:spChg chg="add del mod">
          <ac:chgData name="Belén Urosa Sanz" userId="d5723001-bb1e-4fdb-b32f-8e2ca7ae9313" providerId="ADAL" clId="{DD3C803B-4F85-4267-A4D5-7F265E1E273C}" dt="2025-06-21T17:40:36.059" v="3086" actId="478"/>
          <ac:spMkLst>
            <pc:docMk/>
            <pc:sldMk cId="3798029317" sldId="382"/>
            <ac:spMk id="9" creationId="{E5402EC3-AA82-764A-A870-5F04C98CB4F0}"/>
          </ac:spMkLst>
        </pc:spChg>
        <pc:spChg chg="add mod">
          <ac:chgData name="Belén Urosa Sanz" userId="d5723001-bb1e-4fdb-b32f-8e2ca7ae9313" providerId="ADAL" clId="{DD3C803B-4F85-4267-A4D5-7F265E1E273C}" dt="2025-06-21T17:47:13.862" v="3278" actId="207"/>
          <ac:spMkLst>
            <pc:docMk/>
            <pc:sldMk cId="3798029317" sldId="382"/>
            <ac:spMk id="10" creationId="{3793699C-FF93-F160-E539-954EA9FB0448}"/>
          </ac:spMkLst>
        </pc:spChg>
        <pc:spChg chg="add del mod">
          <ac:chgData name="Belén Urosa Sanz" userId="d5723001-bb1e-4fdb-b32f-8e2ca7ae9313" providerId="ADAL" clId="{DD3C803B-4F85-4267-A4D5-7F265E1E273C}" dt="2025-06-21T17:45:05.469" v="3255" actId="478"/>
          <ac:spMkLst>
            <pc:docMk/>
            <pc:sldMk cId="3798029317" sldId="382"/>
            <ac:spMk id="11" creationId="{686CE670-0480-1456-FFC0-6D64ACD095FF}"/>
          </ac:spMkLst>
        </pc:spChg>
        <pc:spChg chg="add mod">
          <ac:chgData name="Belén Urosa Sanz" userId="d5723001-bb1e-4fdb-b32f-8e2ca7ae9313" providerId="ADAL" clId="{DD3C803B-4F85-4267-A4D5-7F265E1E273C}" dt="2025-06-21T17:48:00.495" v="3290" actId="1076"/>
          <ac:spMkLst>
            <pc:docMk/>
            <pc:sldMk cId="3798029317" sldId="382"/>
            <ac:spMk id="13" creationId="{495FFA1C-98FB-CE9B-252E-EE31AC89BB72}"/>
          </ac:spMkLst>
        </pc:spChg>
      </pc:sldChg>
      <pc:sldChg chg="addSp modSp new del mod">
        <pc:chgData name="Belén Urosa Sanz" userId="d5723001-bb1e-4fdb-b32f-8e2ca7ae9313" providerId="ADAL" clId="{DD3C803B-4F85-4267-A4D5-7F265E1E273C}" dt="2025-06-21T17:40:18.988" v="3085" actId="47"/>
        <pc:sldMkLst>
          <pc:docMk/>
          <pc:sldMk cId="67120998" sldId="383"/>
        </pc:sldMkLst>
        <pc:spChg chg="add mod">
          <ac:chgData name="Belén Urosa Sanz" userId="d5723001-bb1e-4fdb-b32f-8e2ca7ae9313" providerId="ADAL" clId="{DD3C803B-4F85-4267-A4D5-7F265E1E273C}" dt="2025-06-21T17:08:43.719" v="2683" actId="1076"/>
          <ac:spMkLst>
            <pc:docMk/>
            <pc:sldMk cId="67120998" sldId="383"/>
            <ac:spMk id="3" creationId="{F6133673-E44C-1BF4-97F1-C4D6120B327B}"/>
          </ac:spMkLst>
        </pc:spChg>
        <pc:spChg chg="add mod">
          <ac:chgData name="Belén Urosa Sanz" userId="d5723001-bb1e-4fdb-b32f-8e2ca7ae9313" providerId="ADAL" clId="{DD3C803B-4F85-4267-A4D5-7F265E1E273C}" dt="2025-06-21T14:59:42.437" v="1816" actId="20577"/>
          <ac:spMkLst>
            <pc:docMk/>
            <pc:sldMk cId="67120998" sldId="383"/>
            <ac:spMk id="4" creationId="{ABF54C18-D43C-1412-7282-FDF2091633DD}"/>
          </ac:spMkLst>
        </pc:spChg>
        <pc:spChg chg="add mod">
          <ac:chgData name="Belén Urosa Sanz" userId="d5723001-bb1e-4fdb-b32f-8e2ca7ae9313" providerId="ADAL" clId="{DD3C803B-4F85-4267-A4D5-7F265E1E273C}" dt="2025-06-21T17:08:50.850" v="2685" actId="1076"/>
          <ac:spMkLst>
            <pc:docMk/>
            <pc:sldMk cId="67120998" sldId="383"/>
            <ac:spMk id="6" creationId="{90703762-171D-7028-4941-16A315698407}"/>
          </ac:spMkLst>
        </pc:spChg>
        <pc:spChg chg="add mod">
          <ac:chgData name="Belén Urosa Sanz" userId="d5723001-bb1e-4fdb-b32f-8e2ca7ae9313" providerId="ADAL" clId="{DD3C803B-4F85-4267-A4D5-7F265E1E273C}" dt="2025-06-21T17:09:06.524" v="2700" actId="1076"/>
          <ac:spMkLst>
            <pc:docMk/>
            <pc:sldMk cId="67120998" sldId="383"/>
            <ac:spMk id="8" creationId="{CAD5401C-1A18-8733-5A5F-29F0797CCB49}"/>
          </ac:spMkLst>
        </pc:spChg>
        <pc:spChg chg="add mod">
          <ac:chgData name="Belén Urosa Sanz" userId="d5723001-bb1e-4fdb-b32f-8e2ca7ae9313" providerId="ADAL" clId="{DD3C803B-4F85-4267-A4D5-7F265E1E273C}" dt="2025-06-21T17:09:13.385" v="2701" actId="1076"/>
          <ac:spMkLst>
            <pc:docMk/>
            <pc:sldMk cId="67120998" sldId="383"/>
            <ac:spMk id="10" creationId="{072FF4C3-6790-3A35-CA36-398848882F4A}"/>
          </ac:spMkLst>
        </pc:spChg>
        <pc:spChg chg="add mod">
          <ac:chgData name="Belén Urosa Sanz" userId="d5723001-bb1e-4fdb-b32f-8e2ca7ae9313" providerId="ADAL" clId="{DD3C803B-4F85-4267-A4D5-7F265E1E273C}" dt="2025-06-21T17:08:38.442" v="2681" actId="1076"/>
          <ac:spMkLst>
            <pc:docMk/>
            <pc:sldMk cId="67120998" sldId="383"/>
            <ac:spMk id="12" creationId="{B44A3752-4FC7-7B7E-8AC2-B44DE5404FE2}"/>
          </ac:spMkLst>
        </pc:spChg>
      </pc:sldChg>
      <pc:sldChg chg="addSp delSp modSp new mod">
        <pc:chgData name="Belén Urosa Sanz" userId="d5723001-bb1e-4fdb-b32f-8e2ca7ae9313" providerId="ADAL" clId="{DD3C803B-4F85-4267-A4D5-7F265E1E273C}" dt="2025-06-21T17:05:28.721" v="2650" actId="207"/>
        <pc:sldMkLst>
          <pc:docMk/>
          <pc:sldMk cId="2972414227" sldId="384"/>
        </pc:sldMkLst>
        <pc:spChg chg="mod">
          <ac:chgData name="Belén Urosa Sanz" userId="d5723001-bb1e-4fdb-b32f-8e2ca7ae9313" providerId="ADAL" clId="{DD3C803B-4F85-4267-A4D5-7F265E1E273C}" dt="2025-06-21T15:09:59.106" v="2002" actId="1076"/>
          <ac:spMkLst>
            <pc:docMk/>
            <pc:sldMk cId="2972414227" sldId="384"/>
            <ac:spMk id="2" creationId="{352474D7-1C70-B246-5A82-3BC6B1BC2ED8}"/>
          </ac:spMkLst>
        </pc:spChg>
        <pc:spChg chg="del">
          <ac:chgData name="Belén Urosa Sanz" userId="d5723001-bb1e-4fdb-b32f-8e2ca7ae9313" providerId="ADAL" clId="{DD3C803B-4F85-4267-A4D5-7F265E1E273C}" dt="2025-06-21T15:06:35.117" v="1923" actId="478"/>
          <ac:spMkLst>
            <pc:docMk/>
            <pc:sldMk cId="2972414227" sldId="384"/>
            <ac:spMk id="3" creationId="{BFC4EFB8-88E7-E41B-9C60-6E3C145B92C8}"/>
          </ac:spMkLst>
        </pc:spChg>
        <pc:spChg chg="add mod">
          <ac:chgData name="Belén Urosa Sanz" userId="d5723001-bb1e-4fdb-b32f-8e2ca7ae9313" providerId="ADAL" clId="{DD3C803B-4F85-4267-A4D5-7F265E1E273C}" dt="2025-06-21T17:05:25.419" v="2649" actId="207"/>
          <ac:spMkLst>
            <pc:docMk/>
            <pc:sldMk cId="2972414227" sldId="384"/>
            <ac:spMk id="4" creationId="{CEC723DA-4E18-DB74-461A-C7DF128EA80E}"/>
          </ac:spMkLst>
        </pc:spChg>
        <pc:spChg chg="add mod">
          <ac:chgData name="Belén Urosa Sanz" userId="d5723001-bb1e-4fdb-b32f-8e2ca7ae9313" providerId="ADAL" clId="{DD3C803B-4F85-4267-A4D5-7F265E1E273C}" dt="2025-06-21T17:05:28.721" v="2650" actId="207"/>
          <ac:spMkLst>
            <pc:docMk/>
            <pc:sldMk cId="2972414227" sldId="384"/>
            <ac:spMk id="5" creationId="{D84519BE-25ED-1AF4-B8C1-F9C0C9A9E5FD}"/>
          </ac:spMkLst>
        </pc:spChg>
        <pc:spChg chg="add mod">
          <ac:chgData name="Belén Urosa Sanz" userId="d5723001-bb1e-4fdb-b32f-8e2ca7ae9313" providerId="ADAL" clId="{DD3C803B-4F85-4267-A4D5-7F265E1E273C}" dt="2025-06-21T17:05:20.588" v="2648" actId="207"/>
          <ac:spMkLst>
            <pc:docMk/>
            <pc:sldMk cId="2972414227" sldId="384"/>
            <ac:spMk id="6" creationId="{1118A3B4-CC91-D52C-6057-CC7F676F76ED}"/>
          </ac:spMkLst>
        </pc:spChg>
        <pc:picChg chg="add mod ord">
          <ac:chgData name="Belén Urosa Sanz" userId="d5723001-bb1e-4fdb-b32f-8e2ca7ae9313" providerId="ADAL" clId="{DD3C803B-4F85-4267-A4D5-7F265E1E273C}" dt="2025-06-21T15:09:52.471" v="2000" actId="167"/>
          <ac:picMkLst>
            <pc:docMk/>
            <pc:sldMk cId="2972414227" sldId="384"/>
            <ac:picMk id="7" creationId="{9A79A10D-3299-D3D7-2873-DDFC12E4278A}"/>
          </ac:picMkLst>
        </pc:picChg>
      </pc:sldChg>
      <pc:sldChg chg="addSp delSp modSp new mod">
        <pc:chgData name="Belén Urosa Sanz" userId="d5723001-bb1e-4fdb-b32f-8e2ca7ae9313" providerId="ADAL" clId="{DD3C803B-4F85-4267-A4D5-7F265E1E273C}" dt="2025-06-21T18:59:57.653" v="4276" actId="20577"/>
        <pc:sldMkLst>
          <pc:docMk/>
          <pc:sldMk cId="1583516817" sldId="385"/>
        </pc:sldMkLst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2" creationId="{DD6158D1-C65D-0745-5D9D-A772BB8C3B1A}"/>
          </ac:spMkLst>
        </pc:spChg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3" creationId="{DABE978A-DEB9-C314-EDFF-29B9BA572AFB}"/>
          </ac:spMkLst>
        </pc:spChg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4" creationId="{F2CB3C61-3EB3-B0B4-5C6A-D3045D4FE169}"/>
          </ac:spMkLst>
        </pc:spChg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5" creationId="{0D086093-5219-46AD-A053-38C2BC4B1CF1}"/>
          </ac:spMkLst>
        </pc:spChg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6" creationId="{383D304F-4D69-B0BE-8851-80D8C4092762}"/>
          </ac:spMkLst>
        </pc:spChg>
        <pc:spChg chg="del">
          <ac:chgData name="Belén Urosa Sanz" userId="d5723001-bb1e-4fdb-b32f-8e2ca7ae9313" providerId="ADAL" clId="{DD3C803B-4F85-4267-A4D5-7F265E1E273C}" dt="2025-06-21T15:29:14.697" v="2144" actId="478"/>
          <ac:spMkLst>
            <pc:docMk/>
            <pc:sldMk cId="1583516817" sldId="385"/>
            <ac:spMk id="7" creationId="{0D286C79-943B-E509-0994-4E3365C11F64}"/>
          </ac:spMkLst>
        </pc:spChg>
        <pc:spChg chg="mod">
          <ac:chgData name="Belén Urosa Sanz" userId="d5723001-bb1e-4fdb-b32f-8e2ca7ae9313" providerId="ADAL" clId="{DD3C803B-4F85-4267-A4D5-7F265E1E273C}" dt="2025-06-21T15:33:50.161" v="2218" actId="1076"/>
          <ac:spMkLst>
            <pc:docMk/>
            <pc:sldMk cId="1583516817" sldId="385"/>
            <ac:spMk id="8" creationId="{8B3398AE-94CE-43F9-1C77-5233723B35DB}"/>
          </ac:spMkLst>
        </pc:spChg>
        <pc:spChg chg="add del mod">
          <ac:chgData name="Belén Urosa Sanz" userId="d5723001-bb1e-4fdb-b32f-8e2ca7ae9313" providerId="ADAL" clId="{DD3C803B-4F85-4267-A4D5-7F265E1E273C}" dt="2025-06-21T16:12:33.113" v="2515" actId="21"/>
          <ac:spMkLst>
            <pc:docMk/>
            <pc:sldMk cId="1583516817" sldId="385"/>
            <ac:spMk id="11" creationId="{686CE670-0480-1456-FFC0-6D64ACD095FF}"/>
          </ac:spMkLst>
        </pc:spChg>
        <pc:graphicFrameChg chg="add mod modGraphic">
          <ac:chgData name="Belén Urosa Sanz" userId="d5723001-bb1e-4fdb-b32f-8e2ca7ae9313" providerId="ADAL" clId="{DD3C803B-4F85-4267-A4D5-7F265E1E273C}" dt="2025-06-21T18:59:57.653" v="4276" actId="20577"/>
          <ac:graphicFrameMkLst>
            <pc:docMk/>
            <pc:sldMk cId="1583516817" sldId="385"/>
            <ac:graphicFrameMk id="9" creationId="{20F7222F-713B-C7E8-90D2-DDC6EDF9B5BA}"/>
          </ac:graphicFrameMkLst>
        </pc:graphicFrameChg>
      </pc:sldChg>
      <pc:sldChg chg="addSp delSp modSp new del mod">
        <pc:chgData name="Belén Urosa Sanz" userId="d5723001-bb1e-4fdb-b32f-8e2ca7ae9313" providerId="ADAL" clId="{DD3C803B-4F85-4267-A4D5-7F265E1E273C}" dt="2025-06-21T18:22:22.663" v="3656" actId="47"/>
        <pc:sldMkLst>
          <pc:docMk/>
          <pc:sldMk cId="828170414" sldId="386"/>
        </pc:sldMkLst>
        <pc:spChg chg="add mod">
          <ac:chgData name="Belén Urosa Sanz" userId="d5723001-bb1e-4fdb-b32f-8e2ca7ae9313" providerId="ADAL" clId="{DD3C803B-4F85-4267-A4D5-7F265E1E273C}" dt="2025-06-21T18:16:18.701" v="3595" actId="207"/>
          <ac:spMkLst>
            <pc:docMk/>
            <pc:sldMk cId="828170414" sldId="386"/>
            <ac:spMk id="3" creationId="{400628D2-3ACB-99E4-D12C-6CA968E78E05}"/>
          </ac:spMkLst>
        </pc:spChg>
        <pc:spChg chg="add del mod">
          <ac:chgData name="Belén Urosa Sanz" userId="d5723001-bb1e-4fdb-b32f-8e2ca7ae9313" providerId="ADAL" clId="{DD3C803B-4F85-4267-A4D5-7F265E1E273C}" dt="2025-06-21T18:12:22.835" v="3571" actId="478"/>
          <ac:spMkLst>
            <pc:docMk/>
            <pc:sldMk cId="828170414" sldId="386"/>
            <ac:spMk id="5" creationId="{E535691E-A9AE-D39D-701E-C9FCA90F744E}"/>
          </ac:spMkLst>
        </pc:spChg>
        <pc:spChg chg="add mod">
          <ac:chgData name="Belén Urosa Sanz" userId="d5723001-bb1e-4fdb-b32f-8e2ca7ae9313" providerId="ADAL" clId="{DD3C803B-4F85-4267-A4D5-7F265E1E273C}" dt="2025-06-21T16:54:36.946" v="2628" actId="1076"/>
          <ac:spMkLst>
            <pc:docMk/>
            <pc:sldMk cId="828170414" sldId="386"/>
            <ac:spMk id="7" creationId="{8309DA8E-7F6F-B217-C0AC-C18520EF1C7F}"/>
          </ac:spMkLst>
        </pc:spChg>
        <pc:spChg chg="add mod">
          <ac:chgData name="Belén Urosa Sanz" userId="d5723001-bb1e-4fdb-b32f-8e2ca7ae9313" providerId="ADAL" clId="{DD3C803B-4F85-4267-A4D5-7F265E1E273C}" dt="2025-06-21T18:12:31.129" v="3573" actId="14100"/>
          <ac:spMkLst>
            <pc:docMk/>
            <pc:sldMk cId="828170414" sldId="386"/>
            <ac:spMk id="9" creationId="{C759D36E-4EC9-4FBD-0D79-74D50B252444}"/>
          </ac:spMkLst>
        </pc:spChg>
      </pc:sldChg>
      <pc:sldChg chg="addSp delSp modSp new del mod">
        <pc:chgData name="Belén Urosa Sanz" userId="d5723001-bb1e-4fdb-b32f-8e2ca7ae9313" providerId="ADAL" clId="{DD3C803B-4F85-4267-A4D5-7F265E1E273C}" dt="2025-06-21T16:17:57.470" v="2548" actId="47"/>
        <pc:sldMkLst>
          <pc:docMk/>
          <pc:sldMk cId="2543708750" sldId="386"/>
        </pc:sldMkLst>
        <pc:spChg chg="add del mod">
          <ac:chgData name="Belén Urosa Sanz" userId="d5723001-bb1e-4fdb-b32f-8e2ca7ae9313" providerId="ADAL" clId="{DD3C803B-4F85-4267-A4D5-7F265E1E273C}" dt="2025-06-21T16:17:41.838" v="2545" actId="21"/>
          <ac:spMkLst>
            <pc:docMk/>
            <pc:sldMk cId="2543708750" sldId="386"/>
            <ac:spMk id="11" creationId="{686CE670-0480-1456-FFC0-6D64ACD095FF}"/>
          </ac:spMkLst>
        </pc:spChg>
      </pc:sldChg>
      <pc:sldChg chg="addSp modSp new del mod">
        <pc:chgData name="Belén Urosa Sanz" userId="d5723001-bb1e-4fdb-b32f-8e2ca7ae9313" providerId="ADAL" clId="{DD3C803B-4F85-4267-A4D5-7F265E1E273C}" dt="2025-06-21T18:35:54.449" v="3882" actId="47"/>
        <pc:sldMkLst>
          <pc:docMk/>
          <pc:sldMk cId="1050866241" sldId="387"/>
        </pc:sldMkLst>
        <pc:spChg chg="add mod">
          <ac:chgData name="Belén Urosa Sanz" userId="d5723001-bb1e-4fdb-b32f-8e2ca7ae9313" providerId="ADAL" clId="{DD3C803B-4F85-4267-A4D5-7F265E1E273C}" dt="2025-06-21T18:22:30.183" v="3657" actId="1076"/>
          <ac:spMkLst>
            <pc:docMk/>
            <pc:sldMk cId="1050866241" sldId="387"/>
            <ac:spMk id="3" creationId="{94D17B65-634D-DEDC-6D5B-BDA9D8BDB53B}"/>
          </ac:spMkLst>
        </pc:spChg>
        <pc:spChg chg="add mod">
          <ac:chgData name="Belén Urosa Sanz" userId="d5723001-bb1e-4fdb-b32f-8e2ca7ae9313" providerId="ADAL" clId="{DD3C803B-4F85-4267-A4D5-7F265E1E273C}" dt="2025-06-21T18:26:33.246" v="3708" actId="21"/>
          <ac:spMkLst>
            <pc:docMk/>
            <pc:sldMk cId="1050866241" sldId="387"/>
            <ac:spMk id="5" creationId="{EE36A209-D366-735E-8B64-4A29ECF086C6}"/>
          </ac:spMkLst>
        </pc:spChg>
      </pc:sldChg>
      <pc:sldChg chg="modSp add mod">
        <pc:chgData name="Belén Urosa Sanz" userId="d5723001-bb1e-4fdb-b32f-8e2ca7ae9313" providerId="ADAL" clId="{DD3C803B-4F85-4267-A4D5-7F265E1E273C}" dt="2025-06-22T10:38:29.473" v="4291" actId="20577"/>
        <pc:sldMkLst>
          <pc:docMk/>
          <pc:sldMk cId="236667098" sldId="388"/>
        </pc:sldMkLst>
        <pc:spChg chg="mod">
          <ac:chgData name="Belén Urosa Sanz" userId="d5723001-bb1e-4fdb-b32f-8e2ca7ae9313" providerId="ADAL" clId="{DD3C803B-4F85-4267-A4D5-7F265E1E273C}" dt="2025-06-21T17:51:10.494" v="3403" actId="21"/>
          <ac:spMkLst>
            <pc:docMk/>
            <pc:sldMk cId="236667098" sldId="388"/>
            <ac:spMk id="1986" creationId="{0E3CFF49-4C5C-FCE4-B885-D569991BE8EB}"/>
          </ac:spMkLst>
        </pc:spChg>
        <pc:spChg chg="mod">
          <ac:chgData name="Belén Urosa Sanz" userId="d5723001-bb1e-4fdb-b32f-8e2ca7ae9313" providerId="ADAL" clId="{DD3C803B-4F85-4267-A4D5-7F265E1E273C}" dt="2025-06-22T10:38:29.473" v="4291" actId="20577"/>
          <ac:spMkLst>
            <pc:docMk/>
            <pc:sldMk cId="236667098" sldId="388"/>
            <ac:spMk id="1991" creationId="{74366632-E4CC-368E-AFB8-0FDA5F1D5EF8}"/>
          </ac:spMkLst>
        </pc:spChg>
        <pc:spChg chg="mod">
          <ac:chgData name="Belén Urosa Sanz" userId="d5723001-bb1e-4fdb-b32f-8e2ca7ae9313" providerId="ADAL" clId="{DD3C803B-4F85-4267-A4D5-7F265E1E273C}" dt="2025-06-21T18:36:58.144" v="3993" actId="20577"/>
          <ac:spMkLst>
            <pc:docMk/>
            <pc:sldMk cId="236667098" sldId="388"/>
            <ac:spMk id="2044" creationId="{976AB3C1-A727-A4F1-70FF-3EB22C1DF360}"/>
          </ac:spMkLst>
        </pc:spChg>
      </pc:sldChg>
      <pc:sldChg chg="addSp delSp modSp new del mod">
        <pc:chgData name="Belén Urosa Sanz" userId="d5723001-bb1e-4fdb-b32f-8e2ca7ae9313" providerId="ADAL" clId="{DD3C803B-4F85-4267-A4D5-7F265E1E273C}" dt="2025-06-21T18:53:35.786" v="4185" actId="47"/>
        <pc:sldMkLst>
          <pc:docMk/>
          <pc:sldMk cId="521563153" sldId="389"/>
        </pc:sldMkLst>
        <pc:spChg chg="add mod">
          <ac:chgData name="Belén Urosa Sanz" userId="d5723001-bb1e-4fdb-b32f-8e2ca7ae9313" providerId="ADAL" clId="{DD3C803B-4F85-4267-A4D5-7F265E1E273C}" dt="2025-06-21T18:43:20.923" v="4004" actId="14100"/>
          <ac:spMkLst>
            <pc:docMk/>
            <pc:sldMk cId="521563153" sldId="389"/>
            <ac:spMk id="2" creationId="{19D7DC58-29C2-8B1F-A83C-828C47F07C2E}"/>
          </ac:spMkLst>
        </pc:spChg>
        <pc:spChg chg="add del mod">
          <ac:chgData name="Belén Urosa Sanz" userId="d5723001-bb1e-4fdb-b32f-8e2ca7ae9313" providerId="ADAL" clId="{DD3C803B-4F85-4267-A4D5-7F265E1E273C}" dt="2025-06-21T18:37:19.879" v="3995" actId="478"/>
          <ac:spMkLst>
            <pc:docMk/>
            <pc:sldMk cId="521563153" sldId="389"/>
            <ac:spMk id="3" creationId="{00E85874-E16A-87F0-417C-000BD8780868}"/>
          </ac:spMkLst>
        </pc:spChg>
        <pc:spChg chg="add del mod">
          <ac:chgData name="Belén Urosa Sanz" userId="d5723001-bb1e-4fdb-b32f-8e2ca7ae9313" providerId="ADAL" clId="{DD3C803B-4F85-4267-A4D5-7F265E1E273C}" dt="2025-06-21T18:21:47.206" v="3653" actId="478"/>
          <ac:spMkLst>
            <pc:docMk/>
            <pc:sldMk cId="521563153" sldId="389"/>
            <ac:spMk id="5" creationId="{12212B9A-D781-3AE3-AB9C-C3F69C5F19E9}"/>
          </ac:spMkLst>
        </pc:spChg>
        <pc:picChg chg="add mod">
          <ac:chgData name="Belén Urosa Sanz" userId="d5723001-bb1e-4fdb-b32f-8e2ca7ae9313" providerId="ADAL" clId="{DD3C803B-4F85-4267-A4D5-7F265E1E273C}" dt="2025-06-21T18:43:05.774" v="4001" actId="1076"/>
          <ac:picMkLst>
            <pc:docMk/>
            <pc:sldMk cId="521563153" sldId="389"/>
            <ac:picMk id="12290" creationId="{6B96D80C-04A5-D6FC-AAFE-82CDCC15C4BE}"/>
          </ac:picMkLst>
        </pc:picChg>
      </pc:sldChg>
      <pc:sldChg chg="addSp delSp modSp add mod">
        <pc:chgData name="Belén Urosa Sanz" userId="d5723001-bb1e-4fdb-b32f-8e2ca7ae9313" providerId="ADAL" clId="{DD3C803B-4F85-4267-A4D5-7F265E1E273C}" dt="2025-06-21T18:12:04.460" v="3570" actId="1076"/>
        <pc:sldMkLst>
          <pc:docMk/>
          <pc:sldMk cId="1862644602" sldId="390"/>
        </pc:sldMkLst>
        <pc:spChg chg="mod">
          <ac:chgData name="Belén Urosa Sanz" userId="d5723001-bb1e-4fdb-b32f-8e2ca7ae9313" providerId="ADAL" clId="{DD3C803B-4F85-4267-A4D5-7F265E1E273C}" dt="2025-06-21T18:11:15.836" v="3561" actId="1076"/>
          <ac:spMkLst>
            <pc:docMk/>
            <pc:sldMk cId="1862644602" sldId="390"/>
            <ac:spMk id="3" creationId="{BF3D11D0-DC96-DEC1-7F16-3BE8A8C6AAC6}"/>
          </ac:spMkLst>
        </pc:spChg>
        <pc:spChg chg="mod">
          <ac:chgData name="Belén Urosa Sanz" userId="d5723001-bb1e-4fdb-b32f-8e2ca7ae9313" providerId="ADAL" clId="{DD3C803B-4F85-4267-A4D5-7F265E1E273C}" dt="2025-06-21T18:11:50.723" v="3569" actId="20577"/>
          <ac:spMkLst>
            <pc:docMk/>
            <pc:sldMk cId="1862644602" sldId="390"/>
            <ac:spMk id="2912" creationId="{9C3263D5-0D07-0EBD-B275-970C4806164C}"/>
          </ac:spMkLst>
        </pc:spChg>
        <pc:picChg chg="add mod">
          <ac:chgData name="Belén Urosa Sanz" userId="d5723001-bb1e-4fdb-b32f-8e2ca7ae9313" providerId="ADAL" clId="{DD3C803B-4F85-4267-A4D5-7F265E1E273C}" dt="2025-06-21T18:12:04.460" v="3570" actId="1076"/>
          <ac:picMkLst>
            <pc:docMk/>
            <pc:sldMk cId="1862644602" sldId="390"/>
            <ac:picMk id="2" creationId="{5E1FCE88-AB4B-B6B8-F806-AE41C32D38DA}"/>
          </ac:picMkLst>
        </pc:picChg>
        <pc:picChg chg="del">
          <ac:chgData name="Belén Urosa Sanz" userId="d5723001-bb1e-4fdb-b32f-8e2ca7ae9313" providerId="ADAL" clId="{DD3C803B-4F85-4267-A4D5-7F265E1E273C}" dt="2025-06-21T18:09:52.188" v="3531" actId="478"/>
          <ac:picMkLst>
            <pc:docMk/>
            <pc:sldMk cId="1862644602" sldId="390"/>
            <ac:picMk id="6146" creationId="{97A46C65-EC62-A9D6-5F84-281F4D70D4B6}"/>
          </ac:picMkLst>
        </pc:picChg>
      </pc:sldChg>
      <pc:sldChg chg="addSp delSp modSp new mod ord modAnim">
        <pc:chgData name="Belén Urosa Sanz" userId="d5723001-bb1e-4fdb-b32f-8e2ca7ae9313" providerId="ADAL" clId="{DD3C803B-4F85-4267-A4D5-7F265E1E273C}" dt="2025-06-21T19:05:11.773" v="4283" actId="962"/>
        <pc:sldMkLst>
          <pc:docMk/>
          <pc:sldMk cId="4067259701" sldId="391"/>
        </pc:sldMkLst>
        <pc:spChg chg="del">
          <ac:chgData name="Belén Urosa Sanz" userId="d5723001-bb1e-4fdb-b32f-8e2ca7ae9313" providerId="ADAL" clId="{DD3C803B-4F85-4267-A4D5-7F265E1E273C}" dt="2025-06-21T18:57:16.511" v="4257" actId="478"/>
          <ac:spMkLst>
            <pc:docMk/>
            <pc:sldMk cId="4067259701" sldId="391"/>
            <ac:spMk id="2" creationId="{D02FD25B-3721-AD97-6922-3DF68158B53A}"/>
          </ac:spMkLst>
        </pc:spChg>
        <pc:spChg chg="del">
          <ac:chgData name="Belén Urosa Sanz" userId="d5723001-bb1e-4fdb-b32f-8e2ca7ae9313" providerId="ADAL" clId="{DD3C803B-4F85-4267-A4D5-7F265E1E273C}" dt="2025-06-21T18:57:18.391" v="4258" actId="478"/>
          <ac:spMkLst>
            <pc:docMk/>
            <pc:sldMk cId="4067259701" sldId="391"/>
            <ac:spMk id="3" creationId="{88FEF8EB-BD30-AE20-CEC9-C0EBC34F602B}"/>
          </ac:spMkLst>
        </pc:spChg>
        <pc:spChg chg="del">
          <ac:chgData name="Belén Urosa Sanz" userId="d5723001-bb1e-4fdb-b32f-8e2ca7ae9313" providerId="ADAL" clId="{DD3C803B-4F85-4267-A4D5-7F265E1E273C}" dt="2025-06-21T18:57:13.632" v="4256" actId="478"/>
          <ac:spMkLst>
            <pc:docMk/>
            <pc:sldMk cId="4067259701" sldId="391"/>
            <ac:spMk id="4" creationId="{D7158D59-4F94-495A-C63F-A91785EF12E7}"/>
          </ac:spMkLst>
        </pc:spChg>
        <pc:spChg chg="add mod">
          <ac:chgData name="Belén Urosa Sanz" userId="d5723001-bb1e-4fdb-b32f-8e2ca7ae9313" providerId="ADAL" clId="{DD3C803B-4F85-4267-A4D5-7F265E1E273C}" dt="2025-06-21T18:57:45.628" v="4262" actId="1076"/>
          <ac:spMkLst>
            <pc:docMk/>
            <pc:sldMk cId="4067259701" sldId="391"/>
            <ac:spMk id="6" creationId="{FD7EF0FA-FD2D-8341-6BF9-1BAC726714B2}"/>
          </ac:spMkLst>
        </pc:spChg>
        <pc:spChg chg="add mod">
          <ac:chgData name="Belén Urosa Sanz" userId="d5723001-bb1e-4fdb-b32f-8e2ca7ae9313" providerId="ADAL" clId="{DD3C803B-4F85-4267-A4D5-7F265E1E273C}" dt="2025-06-21T18:58:18.125" v="4267" actId="1076"/>
          <ac:spMkLst>
            <pc:docMk/>
            <pc:sldMk cId="4067259701" sldId="391"/>
            <ac:spMk id="7" creationId="{8D137ADB-1040-39EE-5CE6-BF6A69C3DA86}"/>
          </ac:spMkLst>
        </pc:spChg>
        <pc:spChg chg="add del">
          <ac:chgData name="Belén Urosa Sanz" userId="d5723001-bb1e-4fdb-b32f-8e2ca7ae9313" providerId="ADAL" clId="{DD3C803B-4F85-4267-A4D5-7F265E1E273C}" dt="2025-06-21T19:02:59.218" v="4279" actId="478"/>
          <ac:spMkLst>
            <pc:docMk/>
            <pc:sldMk cId="4067259701" sldId="391"/>
            <ac:spMk id="8" creationId="{A37BBF84-3EB0-1B9A-0527-B53F44B328B7}"/>
          </ac:spMkLst>
        </pc:spChg>
        <pc:picChg chg="add del mod">
          <ac:chgData name="Belén Urosa Sanz" userId="d5723001-bb1e-4fdb-b32f-8e2ca7ae9313" providerId="ADAL" clId="{DD3C803B-4F85-4267-A4D5-7F265E1E273C}" dt="2025-06-21T19:02:52.849" v="4277" actId="478"/>
          <ac:picMkLst>
            <pc:docMk/>
            <pc:sldMk cId="4067259701" sldId="391"/>
            <ac:picMk id="5" creationId="{CAC7A094-2654-0DDA-3C0B-EDB1E36CB8D5}"/>
          </ac:picMkLst>
        </pc:picChg>
        <pc:picChg chg="add mod">
          <ac:chgData name="Belén Urosa Sanz" userId="d5723001-bb1e-4fdb-b32f-8e2ca7ae9313" providerId="ADAL" clId="{DD3C803B-4F85-4267-A4D5-7F265E1E273C}" dt="2025-06-21T19:05:11.773" v="4283" actId="962"/>
          <ac:picMkLst>
            <pc:docMk/>
            <pc:sldMk cId="4067259701" sldId="391"/>
            <ac:picMk id="10" creationId="{D1EC8160-0AED-FA37-5949-9D783FD678C4}"/>
          </ac:picMkLst>
        </pc:picChg>
      </pc:sldChg>
      <pc:sldMasterChg chg="delSldLayout">
        <pc:chgData name="Belén Urosa Sanz" userId="d5723001-bb1e-4fdb-b32f-8e2ca7ae9313" providerId="ADAL" clId="{DD3C803B-4F85-4267-A4D5-7F265E1E273C}" dt="2025-06-21T18:58:21.124" v="4268" actId="47"/>
        <pc:sldMasterMkLst>
          <pc:docMk/>
          <pc:sldMasterMk cId="0" sldId="2147483704"/>
        </pc:sldMasterMkLst>
        <pc:sldLayoutChg chg="del">
          <pc:chgData name="Belén Urosa Sanz" userId="d5723001-bb1e-4fdb-b32f-8e2ca7ae9313" providerId="ADAL" clId="{DD3C803B-4F85-4267-A4D5-7F265E1E273C}" dt="2025-06-21T18:54:11.711" v="4221" actId="47"/>
          <pc:sldLayoutMkLst>
            <pc:docMk/>
            <pc:sldMasterMk cId="0" sldId="2147483704"/>
            <pc:sldLayoutMk cId="0" sldId="2147483649"/>
          </pc:sldLayoutMkLst>
        </pc:sldLayoutChg>
        <pc:sldLayoutChg chg="del">
          <pc:chgData name="Belén Urosa Sanz" userId="d5723001-bb1e-4fdb-b32f-8e2ca7ae9313" providerId="ADAL" clId="{DD3C803B-4F85-4267-A4D5-7F265E1E273C}" dt="2025-06-21T11:24:13.993" v="188" actId="47"/>
          <pc:sldLayoutMkLst>
            <pc:docMk/>
            <pc:sldMasterMk cId="0" sldId="2147483704"/>
            <pc:sldLayoutMk cId="0" sldId="2147483650"/>
          </pc:sldLayoutMkLst>
        </pc:sldLayoutChg>
        <pc:sldLayoutChg chg="del">
          <pc:chgData name="Belén Urosa Sanz" userId="d5723001-bb1e-4fdb-b32f-8e2ca7ae9313" providerId="ADAL" clId="{DD3C803B-4F85-4267-A4D5-7F265E1E273C}" dt="2025-06-21T18:54:26.934" v="4241" actId="47"/>
          <pc:sldLayoutMkLst>
            <pc:docMk/>
            <pc:sldMasterMk cId="0" sldId="2147483704"/>
            <pc:sldLayoutMk cId="0" sldId="2147483652"/>
          </pc:sldLayoutMkLst>
        </pc:sldLayoutChg>
        <pc:sldLayoutChg chg="del">
          <pc:chgData name="Belén Urosa Sanz" userId="d5723001-bb1e-4fdb-b32f-8e2ca7ae9313" providerId="ADAL" clId="{DD3C803B-4F85-4267-A4D5-7F265E1E273C}" dt="2025-06-21T18:54:04.602" v="4212" actId="47"/>
          <pc:sldLayoutMkLst>
            <pc:docMk/>
            <pc:sldMasterMk cId="0" sldId="2147483704"/>
            <pc:sldLayoutMk cId="0" sldId="2147483653"/>
          </pc:sldLayoutMkLst>
        </pc:sldLayoutChg>
        <pc:sldLayoutChg chg="del">
          <pc:chgData name="Belén Urosa Sanz" userId="d5723001-bb1e-4fdb-b32f-8e2ca7ae9313" providerId="ADAL" clId="{DD3C803B-4F85-4267-A4D5-7F265E1E273C}" dt="2025-06-21T18:53:39.077" v="4186" actId="47"/>
          <pc:sldLayoutMkLst>
            <pc:docMk/>
            <pc:sldMasterMk cId="0" sldId="2147483704"/>
            <pc:sldLayoutMk cId="0" sldId="2147483660"/>
          </pc:sldLayoutMkLst>
        </pc:sldLayoutChg>
        <pc:sldLayoutChg chg="del">
          <pc:chgData name="Belén Urosa Sanz" userId="d5723001-bb1e-4fdb-b32f-8e2ca7ae9313" providerId="ADAL" clId="{DD3C803B-4F85-4267-A4D5-7F265E1E273C}" dt="2025-06-21T18:53:39.825" v="4187" actId="47"/>
          <pc:sldLayoutMkLst>
            <pc:docMk/>
            <pc:sldMasterMk cId="0" sldId="2147483704"/>
            <pc:sldLayoutMk cId="0" sldId="2147483664"/>
          </pc:sldLayoutMkLst>
        </pc:sldLayoutChg>
        <pc:sldLayoutChg chg="del">
          <pc:chgData name="Belén Urosa Sanz" userId="d5723001-bb1e-4fdb-b32f-8e2ca7ae9313" providerId="ADAL" clId="{DD3C803B-4F85-4267-A4D5-7F265E1E273C}" dt="2025-06-21T18:53:42.465" v="4190" actId="47"/>
          <pc:sldLayoutMkLst>
            <pc:docMk/>
            <pc:sldMasterMk cId="0" sldId="2147483704"/>
            <pc:sldLayoutMk cId="0" sldId="2147483666"/>
          </pc:sldLayoutMkLst>
        </pc:sldLayoutChg>
        <pc:sldLayoutChg chg="del">
          <pc:chgData name="Belén Urosa Sanz" userId="d5723001-bb1e-4fdb-b32f-8e2ca7ae9313" providerId="ADAL" clId="{DD3C803B-4F85-4267-A4D5-7F265E1E273C}" dt="2025-06-21T18:53:44.453" v="4192" actId="47"/>
          <pc:sldLayoutMkLst>
            <pc:docMk/>
            <pc:sldMasterMk cId="0" sldId="2147483704"/>
            <pc:sldLayoutMk cId="0" sldId="2147483669"/>
          </pc:sldLayoutMkLst>
        </pc:sldLayoutChg>
        <pc:sldLayoutChg chg="del">
          <pc:chgData name="Belén Urosa Sanz" userId="d5723001-bb1e-4fdb-b32f-8e2ca7ae9313" providerId="ADAL" clId="{DD3C803B-4F85-4267-A4D5-7F265E1E273C}" dt="2025-06-21T18:54:25.711" v="4239" actId="47"/>
          <pc:sldLayoutMkLst>
            <pc:docMk/>
            <pc:sldMasterMk cId="0" sldId="2147483704"/>
            <pc:sldLayoutMk cId="0" sldId="2147483670"/>
          </pc:sldLayoutMkLst>
        </pc:sldLayoutChg>
        <pc:sldLayoutChg chg="del">
          <pc:chgData name="Belén Urosa Sanz" userId="d5723001-bb1e-4fdb-b32f-8e2ca7ae9313" providerId="ADAL" clId="{DD3C803B-4F85-4267-A4D5-7F265E1E273C}" dt="2025-06-21T18:53:47.832" v="4195" actId="47"/>
          <pc:sldLayoutMkLst>
            <pc:docMk/>
            <pc:sldMasterMk cId="0" sldId="2147483704"/>
            <pc:sldLayoutMk cId="0" sldId="2147483671"/>
          </pc:sldLayoutMkLst>
        </pc:sldLayoutChg>
        <pc:sldLayoutChg chg="del">
          <pc:chgData name="Belén Urosa Sanz" userId="d5723001-bb1e-4fdb-b32f-8e2ca7ae9313" providerId="ADAL" clId="{DD3C803B-4F85-4267-A4D5-7F265E1E273C}" dt="2025-06-21T18:53:48.557" v="4196" actId="47"/>
          <pc:sldLayoutMkLst>
            <pc:docMk/>
            <pc:sldMasterMk cId="0" sldId="2147483704"/>
            <pc:sldLayoutMk cId="0" sldId="2147483672"/>
          </pc:sldLayoutMkLst>
        </pc:sldLayoutChg>
        <pc:sldLayoutChg chg="del">
          <pc:chgData name="Belén Urosa Sanz" userId="d5723001-bb1e-4fdb-b32f-8e2ca7ae9313" providerId="ADAL" clId="{DD3C803B-4F85-4267-A4D5-7F265E1E273C}" dt="2025-06-21T18:53:50.203" v="4198" actId="47"/>
          <pc:sldLayoutMkLst>
            <pc:docMk/>
            <pc:sldMasterMk cId="0" sldId="2147483704"/>
            <pc:sldLayoutMk cId="0" sldId="2147483673"/>
          </pc:sldLayoutMkLst>
        </pc:sldLayoutChg>
        <pc:sldLayoutChg chg="del">
          <pc:chgData name="Belén Urosa Sanz" userId="d5723001-bb1e-4fdb-b32f-8e2ca7ae9313" providerId="ADAL" clId="{DD3C803B-4F85-4267-A4D5-7F265E1E273C}" dt="2025-06-21T18:53:50.986" v="4199" actId="47"/>
          <pc:sldLayoutMkLst>
            <pc:docMk/>
            <pc:sldMasterMk cId="0" sldId="2147483704"/>
            <pc:sldLayoutMk cId="0" sldId="2147483674"/>
          </pc:sldLayoutMkLst>
        </pc:sldLayoutChg>
        <pc:sldLayoutChg chg="del">
          <pc:chgData name="Belén Urosa Sanz" userId="d5723001-bb1e-4fdb-b32f-8e2ca7ae9313" providerId="ADAL" clId="{DD3C803B-4F85-4267-A4D5-7F265E1E273C}" dt="2025-06-21T18:53:51.872" v="4200" actId="47"/>
          <pc:sldLayoutMkLst>
            <pc:docMk/>
            <pc:sldMasterMk cId="0" sldId="2147483704"/>
            <pc:sldLayoutMk cId="0" sldId="2147483676"/>
          </pc:sldLayoutMkLst>
        </pc:sldLayoutChg>
        <pc:sldLayoutChg chg="del">
          <pc:chgData name="Belén Urosa Sanz" userId="d5723001-bb1e-4fdb-b32f-8e2ca7ae9313" providerId="ADAL" clId="{DD3C803B-4F85-4267-A4D5-7F265E1E273C}" dt="2025-06-21T18:53:52.799" v="4201" actId="47"/>
          <pc:sldLayoutMkLst>
            <pc:docMk/>
            <pc:sldMasterMk cId="0" sldId="2147483704"/>
            <pc:sldLayoutMk cId="0" sldId="2147483677"/>
          </pc:sldLayoutMkLst>
        </pc:sldLayoutChg>
        <pc:sldLayoutChg chg="del">
          <pc:chgData name="Belén Urosa Sanz" userId="d5723001-bb1e-4fdb-b32f-8e2ca7ae9313" providerId="ADAL" clId="{DD3C803B-4F85-4267-A4D5-7F265E1E273C}" dt="2025-06-21T18:53:53.878" v="4202" actId="47"/>
          <pc:sldLayoutMkLst>
            <pc:docMk/>
            <pc:sldMasterMk cId="0" sldId="2147483704"/>
            <pc:sldLayoutMk cId="0" sldId="2147483678"/>
          </pc:sldLayoutMkLst>
        </pc:sldLayoutChg>
        <pc:sldLayoutChg chg="del">
          <pc:chgData name="Belén Urosa Sanz" userId="d5723001-bb1e-4fdb-b32f-8e2ca7ae9313" providerId="ADAL" clId="{DD3C803B-4F85-4267-A4D5-7F265E1E273C}" dt="2025-06-21T18:54:26.453" v="4240" actId="47"/>
          <pc:sldLayoutMkLst>
            <pc:docMk/>
            <pc:sldMasterMk cId="0" sldId="2147483704"/>
            <pc:sldLayoutMk cId="0" sldId="2147483680"/>
          </pc:sldLayoutMkLst>
        </pc:sldLayoutChg>
        <pc:sldLayoutChg chg="del">
          <pc:chgData name="Belén Urosa Sanz" userId="d5723001-bb1e-4fdb-b32f-8e2ca7ae9313" providerId="ADAL" clId="{DD3C803B-4F85-4267-A4D5-7F265E1E273C}" dt="2025-06-21T18:54:23.475" v="4236" actId="47"/>
          <pc:sldLayoutMkLst>
            <pc:docMk/>
            <pc:sldMasterMk cId="0" sldId="2147483704"/>
            <pc:sldLayoutMk cId="0" sldId="2147483681"/>
          </pc:sldLayoutMkLst>
        </pc:sldLayoutChg>
        <pc:sldLayoutChg chg="del">
          <pc:chgData name="Belén Urosa Sanz" userId="d5723001-bb1e-4fdb-b32f-8e2ca7ae9313" providerId="ADAL" clId="{DD3C803B-4F85-4267-A4D5-7F265E1E273C}" dt="2025-06-21T18:54:22.711" v="4235" actId="47"/>
          <pc:sldLayoutMkLst>
            <pc:docMk/>
            <pc:sldMasterMk cId="0" sldId="2147483704"/>
            <pc:sldLayoutMk cId="0" sldId="2147483682"/>
          </pc:sldLayoutMkLst>
        </pc:sldLayoutChg>
        <pc:sldLayoutChg chg="del">
          <pc:chgData name="Belén Urosa Sanz" userId="d5723001-bb1e-4fdb-b32f-8e2ca7ae9313" providerId="ADAL" clId="{DD3C803B-4F85-4267-A4D5-7F265E1E273C}" dt="2025-06-21T18:54:00.063" v="4207" actId="47"/>
          <pc:sldLayoutMkLst>
            <pc:docMk/>
            <pc:sldMasterMk cId="0" sldId="2147483704"/>
            <pc:sldLayoutMk cId="0" sldId="2147483683"/>
          </pc:sldLayoutMkLst>
        </pc:sldLayoutChg>
        <pc:sldLayoutChg chg="del">
          <pc:chgData name="Belén Urosa Sanz" userId="d5723001-bb1e-4fdb-b32f-8e2ca7ae9313" providerId="ADAL" clId="{DD3C803B-4F85-4267-A4D5-7F265E1E273C}" dt="2025-06-21T18:54:02.682" v="4210" actId="47"/>
          <pc:sldLayoutMkLst>
            <pc:docMk/>
            <pc:sldMasterMk cId="0" sldId="2147483704"/>
            <pc:sldLayoutMk cId="0" sldId="2147483684"/>
          </pc:sldLayoutMkLst>
        </pc:sldLayoutChg>
        <pc:sldLayoutChg chg="del">
          <pc:chgData name="Belén Urosa Sanz" userId="d5723001-bb1e-4fdb-b32f-8e2ca7ae9313" providerId="ADAL" clId="{DD3C803B-4F85-4267-A4D5-7F265E1E273C}" dt="2025-06-21T18:54:05.420" v="4213" actId="47"/>
          <pc:sldLayoutMkLst>
            <pc:docMk/>
            <pc:sldMasterMk cId="0" sldId="2147483704"/>
            <pc:sldLayoutMk cId="0" sldId="2147483685"/>
          </pc:sldLayoutMkLst>
        </pc:sldLayoutChg>
        <pc:sldLayoutChg chg="del">
          <pc:chgData name="Belén Urosa Sanz" userId="d5723001-bb1e-4fdb-b32f-8e2ca7ae9313" providerId="ADAL" clId="{DD3C803B-4F85-4267-A4D5-7F265E1E273C}" dt="2025-06-21T18:54:06.326" v="4214" actId="47"/>
          <pc:sldLayoutMkLst>
            <pc:docMk/>
            <pc:sldMasterMk cId="0" sldId="2147483704"/>
            <pc:sldLayoutMk cId="0" sldId="2147483686"/>
          </pc:sldLayoutMkLst>
        </pc:sldLayoutChg>
        <pc:sldLayoutChg chg="del">
          <pc:chgData name="Belén Urosa Sanz" userId="d5723001-bb1e-4fdb-b32f-8e2ca7ae9313" providerId="ADAL" clId="{DD3C803B-4F85-4267-A4D5-7F265E1E273C}" dt="2025-06-21T18:54:07.032" v="4215" actId="47"/>
          <pc:sldLayoutMkLst>
            <pc:docMk/>
            <pc:sldMasterMk cId="0" sldId="2147483704"/>
            <pc:sldLayoutMk cId="0" sldId="2147483687"/>
          </pc:sldLayoutMkLst>
        </pc:sldLayoutChg>
        <pc:sldLayoutChg chg="del">
          <pc:chgData name="Belén Urosa Sanz" userId="d5723001-bb1e-4fdb-b32f-8e2ca7ae9313" providerId="ADAL" clId="{DD3C803B-4F85-4267-A4D5-7F265E1E273C}" dt="2025-06-21T18:54:07.782" v="4216" actId="47"/>
          <pc:sldLayoutMkLst>
            <pc:docMk/>
            <pc:sldMasterMk cId="0" sldId="2147483704"/>
            <pc:sldLayoutMk cId="0" sldId="2147483688"/>
          </pc:sldLayoutMkLst>
        </pc:sldLayoutChg>
        <pc:sldLayoutChg chg="del">
          <pc:chgData name="Belén Urosa Sanz" userId="d5723001-bb1e-4fdb-b32f-8e2ca7ae9313" providerId="ADAL" clId="{DD3C803B-4F85-4267-A4D5-7F265E1E273C}" dt="2025-06-21T18:54:08.626" v="4217" actId="47"/>
          <pc:sldLayoutMkLst>
            <pc:docMk/>
            <pc:sldMasterMk cId="0" sldId="2147483704"/>
            <pc:sldLayoutMk cId="0" sldId="2147483689"/>
          </pc:sldLayoutMkLst>
        </pc:sldLayoutChg>
        <pc:sldLayoutChg chg="del">
          <pc:chgData name="Belén Urosa Sanz" userId="d5723001-bb1e-4fdb-b32f-8e2ca7ae9313" providerId="ADAL" clId="{DD3C803B-4F85-4267-A4D5-7F265E1E273C}" dt="2025-06-21T18:54:10.160" v="4219" actId="47"/>
          <pc:sldLayoutMkLst>
            <pc:docMk/>
            <pc:sldMasterMk cId="0" sldId="2147483704"/>
            <pc:sldLayoutMk cId="0" sldId="2147483690"/>
          </pc:sldLayoutMkLst>
        </pc:sldLayoutChg>
        <pc:sldLayoutChg chg="del">
          <pc:chgData name="Belén Urosa Sanz" userId="d5723001-bb1e-4fdb-b32f-8e2ca7ae9313" providerId="ADAL" clId="{DD3C803B-4F85-4267-A4D5-7F265E1E273C}" dt="2025-06-21T18:54:10.933" v="4220" actId="47"/>
          <pc:sldLayoutMkLst>
            <pc:docMk/>
            <pc:sldMasterMk cId="0" sldId="2147483704"/>
            <pc:sldLayoutMk cId="0" sldId="2147483691"/>
          </pc:sldLayoutMkLst>
        </pc:sldLayoutChg>
        <pc:sldLayoutChg chg="del">
          <pc:chgData name="Belén Urosa Sanz" userId="d5723001-bb1e-4fdb-b32f-8e2ca7ae9313" providerId="ADAL" clId="{DD3C803B-4F85-4267-A4D5-7F265E1E273C}" dt="2025-06-21T18:54:13.190" v="4223" actId="47"/>
          <pc:sldLayoutMkLst>
            <pc:docMk/>
            <pc:sldMasterMk cId="0" sldId="2147483704"/>
            <pc:sldLayoutMk cId="0" sldId="2147483692"/>
          </pc:sldLayoutMkLst>
        </pc:sldLayoutChg>
        <pc:sldLayoutChg chg="del">
          <pc:chgData name="Belén Urosa Sanz" userId="d5723001-bb1e-4fdb-b32f-8e2ca7ae9313" providerId="ADAL" clId="{DD3C803B-4F85-4267-A4D5-7F265E1E273C}" dt="2025-06-21T18:54:13.832" v="4224" actId="47"/>
          <pc:sldLayoutMkLst>
            <pc:docMk/>
            <pc:sldMasterMk cId="0" sldId="2147483704"/>
            <pc:sldLayoutMk cId="0" sldId="2147483693"/>
          </pc:sldLayoutMkLst>
        </pc:sldLayoutChg>
        <pc:sldLayoutChg chg="del">
          <pc:chgData name="Belén Urosa Sanz" userId="d5723001-bb1e-4fdb-b32f-8e2ca7ae9313" providerId="ADAL" clId="{DD3C803B-4F85-4267-A4D5-7F265E1E273C}" dt="2025-06-21T18:54:14.501" v="4225" actId="47"/>
          <pc:sldLayoutMkLst>
            <pc:docMk/>
            <pc:sldMasterMk cId="0" sldId="2147483704"/>
            <pc:sldLayoutMk cId="0" sldId="2147483694"/>
          </pc:sldLayoutMkLst>
        </pc:sldLayoutChg>
        <pc:sldLayoutChg chg="del">
          <pc:chgData name="Belén Urosa Sanz" userId="d5723001-bb1e-4fdb-b32f-8e2ca7ae9313" providerId="ADAL" clId="{DD3C803B-4F85-4267-A4D5-7F265E1E273C}" dt="2025-06-21T18:54:15.178" v="4226" actId="47"/>
          <pc:sldLayoutMkLst>
            <pc:docMk/>
            <pc:sldMasterMk cId="0" sldId="2147483704"/>
            <pc:sldLayoutMk cId="0" sldId="2147483695"/>
          </pc:sldLayoutMkLst>
        </pc:sldLayoutChg>
        <pc:sldLayoutChg chg="del">
          <pc:chgData name="Belén Urosa Sanz" userId="d5723001-bb1e-4fdb-b32f-8e2ca7ae9313" providerId="ADAL" clId="{DD3C803B-4F85-4267-A4D5-7F265E1E273C}" dt="2025-06-21T18:54:16.251" v="4227" actId="47"/>
          <pc:sldLayoutMkLst>
            <pc:docMk/>
            <pc:sldMasterMk cId="0" sldId="2147483704"/>
            <pc:sldLayoutMk cId="0" sldId="2147483696"/>
          </pc:sldLayoutMkLst>
        </pc:sldLayoutChg>
        <pc:sldLayoutChg chg="del">
          <pc:chgData name="Belén Urosa Sanz" userId="d5723001-bb1e-4fdb-b32f-8e2ca7ae9313" providerId="ADAL" clId="{DD3C803B-4F85-4267-A4D5-7F265E1E273C}" dt="2025-06-21T18:54:17.056" v="4228" actId="47"/>
          <pc:sldLayoutMkLst>
            <pc:docMk/>
            <pc:sldMasterMk cId="0" sldId="2147483704"/>
            <pc:sldLayoutMk cId="0" sldId="2147483697"/>
          </pc:sldLayoutMkLst>
        </pc:sldLayoutChg>
        <pc:sldLayoutChg chg="del">
          <pc:chgData name="Belén Urosa Sanz" userId="d5723001-bb1e-4fdb-b32f-8e2ca7ae9313" providerId="ADAL" clId="{DD3C803B-4F85-4267-A4D5-7F265E1E273C}" dt="2025-06-21T18:54:17.823" v="4229" actId="47"/>
          <pc:sldLayoutMkLst>
            <pc:docMk/>
            <pc:sldMasterMk cId="0" sldId="2147483704"/>
            <pc:sldLayoutMk cId="0" sldId="2147483698"/>
          </pc:sldLayoutMkLst>
        </pc:sldLayoutChg>
        <pc:sldLayoutChg chg="del">
          <pc:chgData name="Belén Urosa Sanz" userId="d5723001-bb1e-4fdb-b32f-8e2ca7ae9313" providerId="ADAL" clId="{DD3C803B-4F85-4267-A4D5-7F265E1E273C}" dt="2025-06-21T18:54:18.789" v="4230" actId="47"/>
          <pc:sldLayoutMkLst>
            <pc:docMk/>
            <pc:sldMasterMk cId="0" sldId="2147483704"/>
            <pc:sldLayoutMk cId="0" sldId="2147483699"/>
          </pc:sldLayoutMkLst>
        </pc:sldLayoutChg>
        <pc:sldLayoutChg chg="del">
          <pc:chgData name="Belén Urosa Sanz" userId="d5723001-bb1e-4fdb-b32f-8e2ca7ae9313" providerId="ADAL" clId="{DD3C803B-4F85-4267-A4D5-7F265E1E273C}" dt="2025-06-21T18:54:21.194" v="4233" actId="47"/>
          <pc:sldLayoutMkLst>
            <pc:docMk/>
            <pc:sldMasterMk cId="0" sldId="2147483704"/>
            <pc:sldLayoutMk cId="0" sldId="2147483700"/>
          </pc:sldLayoutMkLst>
        </pc:sldLayoutChg>
        <pc:sldLayoutChg chg="del">
          <pc:chgData name="Belén Urosa Sanz" userId="d5723001-bb1e-4fdb-b32f-8e2ca7ae9313" providerId="ADAL" clId="{DD3C803B-4F85-4267-A4D5-7F265E1E273C}" dt="2025-06-21T18:50:28.007" v="4083" actId="2696"/>
          <pc:sldLayoutMkLst>
            <pc:docMk/>
            <pc:sldMasterMk cId="0" sldId="2147483704"/>
            <pc:sldLayoutMk cId="0" sldId="2147483701"/>
          </pc:sldLayoutMkLst>
        </pc:sldLayoutChg>
        <pc:sldLayoutChg chg="del">
          <pc:chgData name="Belén Urosa Sanz" userId="d5723001-bb1e-4fdb-b32f-8e2ca7ae9313" providerId="ADAL" clId="{DD3C803B-4F85-4267-A4D5-7F265E1E273C}" dt="2025-06-21T18:58:21.124" v="4268" actId="47"/>
          <pc:sldLayoutMkLst>
            <pc:docMk/>
            <pc:sldMasterMk cId="0" sldId="2147483704"/>
            <pc:sldLayoutMk cId="3744816105" sldId="2147483709"/>
          </pc:sldLayoutMkLst>
        </pc:sldLayoutChg>
      </pc:sldMasterChg>
      <pc:sldMasterChg chg="del delSldLayout">
        <pc:chgData name="Belén Urosa Sanz" userId="d5723001-bb1e-4fdb-b32f-8e2ca7ae9313" providerId="ADAL" clId="{DD3C803B-4F85-4267-A4D5-7F265E1E273C}" dt="2025-06-21T18:54:37.405" v="4252" actId="47"/>
        <pc:sldMasterMkLst>
          <pc:docMk/>
          <pc:sldMasterMk cId="0" sldId="2147483705"/>
        </pc:sldMasterMkLst>
        <pc:sldLayoutChg chg="del">
          <pc:chgData name="Belén Urosa Sanz" userId="d5723001-bb1e-4fdb-b32f-8e2ca7ae9313" providerId="ADAL" clId="{DD3C803B-4F85-4267-A4D5-7F265E1E273C}" dt="2025-06-21T18:54:37.405" v="4252" actId="47"/>
          <pc:sldLayoutMkLst>
            <pc:docMk/>
            <pc:sldMasterMk cId="0" sldId="2147483705"/>
            <pc:sldLayoutMk cId="0" sldId="2147483702"/>
          </pc:sldLayoutMkLst>
        </pc:sldLayoutChg>
      </pc:sldMasterChg>
      <pc:sldMasterChg chg="del delSldLayout">
        <pc:chgData name="Belén Urosa Sanz" userId="d5723001-bb1e-4fdb-b32f-8e2ca7ae9313" providerId="ADAL" clId="{DD3C803B-4F85-4267-A4D5-7F265E1E273C}" dt="2025-06-21T18:54:27.453" v="4242" actId="47"/>
        <pc:sldMasterMkLst>
          <pc:docMk/>
          <pc:sldMasterMk cId="0" sldId="2147483706"/>
        </pc:sldMasterMkLst>
        <pc:sldLayoutChg chg="del">
          <pc:chgData name="Belén Urosa Sanz" userId="d5723001-bb1e-4fdb-b32f-8e2ca7ae9313" providerId="ADAL" clId="{DD3C803B-4F85-4267-A4D5-7F265E1E273C}" dt="2025-06-21T18:54:27.453" v="4242" actId="47"/>
          <pc:sldLayoutMkLst>
            <pc:docMk/>
            <pc:sldMasterMk cId="0" sldId="2147483706"/>
            <pc:sldLayoutMk cId="0" sldId="214748370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FF-4DDE-9BC3-74CDB5B4EB4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FF-4DDE-9BC3-74CDB5B4EB47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8FF-4DDE-9BC3-74CDB5B4EB47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8FF-4DDE-9BC3-74CDB5B4EB47}"/>
              </c:ext>
            </c:extLst>
          </c:dPt>
          <c:dLbls>
            <c:delete val="1"/>
          </c:dLbls>
          <c:cat>
            <c:strRef>
              <c:f>Hoja1!$A$1:$A$4</c:f>
              <c:strCache>
                <c:ptCount val="4"/>
                <c:pt idx="0">
                  <c:v>COMPETENTES</c:v>
                </c:pt>
                <c:pt idx="1">
                  <c:v>CONSCIENTES</c:v>
                </c:pt>
                <c:pt idx="2">
                  <c:v>COMPROMETIDOS</c:v>
                </c:pt>
                <c:pt idx="3">
                  <c:v>COMPASIVOS</c:v>
                </c:pt>
              </c:strCache>
            </c:strRef>
          </c:cat>
          <c:val>
            <c:numRef>
              <c:f>Hoja1!$B$1:$B$4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FF-4DDE-9BC3-74CDB5B4EB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52481-F755-4903-91F7-9F46C2CE410A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</dgm:pt>
    <dgm:pt modelId="{F8348174-51C8-4462-AD02-4B5ED2AB6291}">
      <dgm:prSet phldrT="[Texto]" custT="1"/>
      <dgm:spPr/>
      <dgm:t>
        <a:bodyPr/>
        <a:lstStyle/>
        <a:p>
          <a:r>
            <a:rPr lang="es-ES" sz="1800" b="1" dirty="0">
              <a:latin typeface="Montserrat" panose="00000500000000000000" pitchFamily="2" charset="0"/>
            </a:rPr>
            <a:t>COMPETENTE</a:t>
          </a:r>
        </a:p>
      </dgm:t>
    </dgm:pt>
    <dgm:pt modelId="{13EEE3FA-CF0F-40DC-971C-07332F1242C4}" type="parTrans" cxnId="{03934D8C-E394-4328-99D1-A7F6E34B5332}">
      <dgm:prSet/>
      <dgm:spPr/>
      <dgm:t>
        <a:bodyPr/>
        <a:lstStyle/>
        <a:p>
          <a:endParaRPr lang="es-ES"/>
        </a:p>
      </dgm:t>
    </dgm:pt>
    <dgm:pt modelId="{C4A32195-C046-4352-9CC3-006CDDCA3C5A}" type="sibTrans" cxnId="{03934D8C-E394-4328-99D1-A7F6E34B5332}">
      <dgm:prSet/>
      <dgm:spPr/>
      <dgm:t>
        <a:bodyPr/>
        <a:lstStyle/>
        <a:p>
          <a:endParaRPr lang="es-ES"/>
        </a:p>
      </dgm:t>
    </dgm:pt>
    <dgm:pt modelId="{89BDA340-D3C8-45A7-878A-12641A09ABFA}">
      <dgm:prSet phldrT="[Texto]" custT="1"/>
      <dgm:spPr/>
      <dgm:t>
        <a:bodyPr/>
        <a:lstStyle/>
        <a:p>
          <a:r>
            <a:rPr lang="es-ES" sz="1800" b="1" dirty="0">
              <a:latin typeface="Montserrat" panose="00000500000000000000" pitchFamily="2" charset="0"/>
            </a:rPr>
            <a:t>CONSCIENTE</a:t>
          </a:r>
        </a:p>
      </dgm:t>
    </dgm:pt>
    <dgm:pt modelId="{2A624BED-9263-45D5-9851-711B2B6D376C}" type="parTrans" cxnId="{ACD071CC-F539-4767-BF94-5C9CB36065BD}">
      <dgm:prSet/>
      <dgm:spPr/>
      <dgm:t>
        <a:bodyPr/>
        <a:lstStyle/>
        <a:p>
          <a:endParaRPr lang="es-ES"/>
        </a:p>
      </dgm:t>
    </dgm:pt>
    <dgm:pt modelId="{9AB35D58-CB16-48FC-8A01-0EE41BECC889}" type="sibTrans" cxnId="{ACD071CC-F539-4767-BF94-5C9CB36065BD}">
      <dgm:prSet/>
      <dgm:spPr/>
      <dgm:t>
        <a:bodyPr/>
        <a:lstStyle/>
        <a:p>
          <a:endParaRPr lang="es-ES"/>
        </a:p>
      </dgm:t>
    </dgm:pt>
    <dgm:pt modelId="{F17FF93C-4FAF-48EB-9E3D-DAADB6A83FC1}">
      <dgm:prSet phldrT="[Texto]" custT="1"/>
      <dgm:spPr/>
      <dgm:t>
        <a:bodyPr/>
        <a:lstStyle/>
        <a:p>
          <a:r>
            <a:rPr lang="es-ES" sz="1800" b="1" dirty="0">
              <a:latin typeface="Montserrat" panose="00000500000000000000" pitchFamily="2" charset="0"/>
            </a:rPr>
            <a:t>COMPROME-TIDO</a:t>
          </a:r>
        </a:p>
      </dgm:t>
    </dgm:pt>
    <dgm:pt modelId="{EF78D95B-E237-4C39-BF3F-C491D3AB6B1F}" type="parTrans" cxnId="{09F9E4F4-4684-47E6-BA7C-0C809DC70F16}">
      <dgm:prSet/>
      <dgm:spPr/>
      <dgm:t>
        <a:bodyPr/>
        <a:lstStyle/>
        <a:p>
          <a:endParaRPr lang="es-ES"/>
        </a:p>
      </dgm:t>
    </dgm:pt>
    <dgm:pt modelId="{5B5C247E-B5E7-44D9-8E1F-4E9EEE3C39F9}" type="sibTrans" cxnId="{09F9E4F4-4684-47E6-BA7C-0C809DC70F16}">
      <dgm:prSet/>
      <dgm:spPr/>
      <dgm:t>
        <a:bodyPr/>
        <a:lstStyle/>
        <a:p>
          <a:endParaRPr lang="es-ES"/>
        </a:p>
      </dgm:t>
    </dgm:pt>
    <dgm:pt modelId="{AD287017-0186-445A-AA04-C32EC1E69388}">
      <dgm:prSet phldrT="[Texto]" custT="1"/>
      <dgm:spPr/>
      <dgm:t>
        <a:bodyPr/>
        <a:lstStyle/>
        <a:p>
          <a:r>
            <a:rPr lang="es-ES" sz="1800" b="1" dirty="0">
              <a:latin typeface="Montserrat" panose="00000500000000000000" pitchFamily="2" charset="0"/>
            </a:rPr>
            <a:t>COMPASIVO</a:t>
          </a:r>
        </a:p>
      </dgm:t>
    </dgm:pt>
    <dgm:pt modelId="{51F9392D-51D1-4616-8046-D0EB8CDCDC31}" type="parTrans" cxnId="{0C38BC78-80A5-48A2-BF96-276EED201DF0}">
      <dgm:prSet/>
      <dgm:spPr/>
      <dgm:t>
        <a:bodyPr/>
        <a:lstStyle/>
        <a:p>
          <a:endParaRPr lang="es-ES"/>
        </a:p>
      </dgm:t>
    </dgm:pt>
    <dgm:pt modelId="{D86132DC-AEE5-48D0-9668-4D58D1D1CFBB}" type="sibTrans" cxnId="{0C38BC78-80A5-48A2-BF96-276EED201DF0}">
      <dgm:prSet/>
      <dgm:spPr/>
      <dgm:t>
        <a:bodyPr/>
        <a:lstStyle/>
        <a:p>
          <a:endParaRPr lang="es-ES"/>
        </a:p>
      </dgm:t>
    </dgm:pt>
    <dgm:pt modelId="{2857F439-B467-42E8-8EF3-7E48DCAFB7C8}" type="pres">
      <dgm:prSet presAssocID="{38452481-F755-4903-91F7-9F46C2CE410A}" presName="compositeShape" presStyleCnt="0">
        <dgm:presLayoutVars>
          <dgm:chMax val="7"/>
          <dgm:dir/>
          <dgm:resizeHandles val="exact"/>
        </dgm:presLayoutVars>
      </dgm:prSet>
      <dgm:spPr/>
    </dgm:pt>
    <dgm:pt modelId="{DDCE5A2E-CEDA-49E0-9C50-929BF86DB724}" type="pres">
      <dgm:prSet presAssocID="{38452481-F755-4903-91F7-9F46C2CE410A}" presName="wedge1" presStyleLbl="node1" presStyleIdx="0" presStyleCnt="4"/>
      <dgm:spPr/>
    </dgm:pt>
    <dgm:pt modelId="{3FDDFCD3-7530-4CA8-8E83-088317C94E5D}" type="pres">
      <dgm:prSet presAssocID="{38452481-F755-4903-91F7-9F46C2CE410A}" presName="dummy1a" presStyleCnt="0"/>
      <dgm:spPr/>
    </dgm:pt>
    <dgm:pt modelId="{B9198793-AA93-40DC-AD15-0CD6706355BA}" type="pres">
      <dgm:prSet presAssocID="{38452481-F755-4903-91F7-9F46C2CE410A}" presName="dummy1b" presStyleCnt="0"/>
      <dgm:spPr/>
    </dgm:pt>
    <dgm:pt modelId="{9E1AF7A4-241C-47A2-A61B-087A47217AE0}" type="pres">
      <dgm:prSet presAssocID="{38452481-F755-4903-91F7-9F46C2CE410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3DC357-705D-4664-A1CB-5925CD67EFB7}" type="pres">
      <dgm:prSet presAssocID="{38452481-F755-4903-91F7-9F46C2CE410A}" presName="wedge2" presStyleLbl="node1" presStyleIdx="1" presStyleCnt="4"/>
      <dgm:spPr/>
    </dgm:pt>
    <dgm:pt modelId="{5DA91F39-B4E4-48D0-BEEB-123DD356EB28}" type="pres">
      <dgm:prSet presAssocID="{38452481-F755-4903-91F7-9F46C2CE410A}" presName="dummy2a" presStyleCnt="0"/>
      <dgm:spPr/>
    </dgm:pt>
    <dgm:pt modelId="{7220DC09-7D1A-42B4-A64E-A9B55D810448}" type="pres">
      <dgm:prSet presAssocID="{38452481-F755-4903-91F7-9F46C2CE410A}" presName="dummy2b" presStyleCnt="0"/>
      <dgm:spPr/>
    </dgm:pt>
    <dgm:pt modelId="{76816597-2733-4A06-A08D-4143BC9A43E6}" type="pres">
      <dgm:prSet presAssocID="{38452481-F755-4903-91F7-9F46C2CE410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A7C70C1-0B7A-46A0-9B59-0B33F10A1A96}" type="pres">
      <dgm:prSet presAssocID="{38452481-F755-4903-91F7-9F46C2CE410A}" presName="wedge3" presStyleLbl="node1" presStyleIdx="2" presStyleCnt="4"/>
      <dgm:spPr/>
    </dgm:pt>
    <dgm:pt modelId="{BD6F2AFA-74F8-486E-99DB-4979321B88D4}" type="pres">
      <dgm:prSet presAssocID="{38452481-F755-4903-91F7-9F46C2CE410A}" presName="dummy3a" presStyleCnt="0"/>
      <dgm:spPr/>
    </dgm:pt>
    <dgm:pt modelId="{508877FD-0863-4F4D-A669-A806950B3605}" type="pres">
      <dgm:prSet presAssocID="{38452481-F755-4903-91F7-9F46C2CE410A}" presName="dummy3b" presStyleCnt="0"/>
      <dgm:spPr/>
    </dgm:pt>
    <dgm:pt modelId="{FD98D000-629D-44A8-B275-773DFBD66403}" type="pres">
      <dgm:prSet presAssocID="{38452481-F755-4903-91F7-9F46C2CE410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125DE5E-7FE3-49C5-8E35-8F92D313E627}" type="pres">
      <dgm:prSet presAssocID="{38452481-F755-4903-91F7-9F46C2CE410A}" presName="wedge4" presStyleLbl="node1" presStyleIdx="3" presStyleCnt="4"/>
      <dgm:spPr/>
    </dgm:pt>
    <dgm:pt modelId="{C065F391-EC05-4A55-8FCB-9907B254EDDC}" type="pres">
      <dgm:prSet presAssocID="{38452481-F755-4903-91F7-9F46C2CE410A}" presName="dummy4a" presStyleCnt="0"/>
      <dgm:spPr/>
    </dgm:pt>
    <dgm:pt modelId="{07F88569-EA58-4F99-A17A-BC4A7762B2DC}" type="pres">
      <dgm:prSet presAssocID="{38452481-F755-4903-91F7-9F46C2CE410A}" presName="dummy4b" presStyleCnt="0"/>
      <dgm:spPr/>
    </dgm:pt>
    <dgm:pt modelId="{06F5B741-E6C9-4AC0-B0A0-CECE90E46B9F}" type="pres">
      <dgm:prSet presAssocID="{38452481-F755-4903-91F7-9F46C2CE410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77E5FD8-78CA-468B-B7A9-2856E65A3FC0}" type="pres">
      <dgm:prSet presAssocID="{C4A32195-C046-4352-9CC3-006CDDCA3C5A}" presName="arrowWedge1" presStyleLbl="fgSibTrans2D1" presStyleIdx="0" presStyleCnt="4"/>
      <dgm:spPr/>
    </dgm:pt>
    <dgm:pt modelId="{617AB9EA-24B2-4080-8C45-A4CA8D7B8ED2}" type="pres">
      <dgm:prSet presAssocID="{9AB35D58-CB16-48FC-8A01-0EE41BECC889}" presName="arrowWedge2" presStyleLbl="fgSibTrans2D1" presStyleIdx="1" presStyleCnt="4"/>
      <dgm:spPr/>
    </dgm:pt>
    <dgm:pt modelId="{454DE9A9-54DB-45BC-B7C0-73B024160408}" type="pres">
      <dgm:prSet presAssocID="{5B5C247E-B5E7-44D9-8E1F-4E9EEE3C39F9}" presName="arrowWedge3" presStyleLbl="fgSibTrans2D1" presStyleIdx="2" presStyleCnt="4"/>
      <dgm:spPr/>
    </dgm:pt>
    <dgm:pt modelId="{DCDB26A9-5542-4B39-AA78-BB27519A4A73}" type="pres">
      <dgm:prSet presAssocID="{D86132DC-AEE5-48D0-9668-4D58D1D1CFBB}" presName="arrowWedge4" presStyleLbl="fgSibTrans2D1" presStyleIdx="3" presStyleCnt="4"/>
      <dgm:spPr/>
    </dgm:pt>
  </dgm:ptLst>
  <dgm:cxnLst>
    <dgm:cxn modelId="{EACD240C-20DD-4CFE-9BAE-E9FB26C419FA}" type="presOf" srcId="{38452481-F755-4903-91F7-9F46C2CE410A}" destId="{2857F439-B467-42E8-8EF3-7E48DCAFB7C8}" srcOrd="0" destOrd="0" presId="urn:microsoft.com/office/officeart/2005/8/layout/cycle8"/>
    <dgm:cxn modelId="{8B27582D-6BE8-4A50-8B7A-90FE60A12E14}" type="presOf" srcId="{89BDA340-D3C8-45A7-878A-12641A09ABFA}" destId="{76816597-2733-4A06-A08D-4143BC9A43E6}" srcOrd="1" destOrd="0" presId="urn:microsoft.com/office/officeart/2005/8/layout/cycle8"/>
    <dgm:cxn modelId="{46E69154-DC0D-478D-BB7F-544AE96EFAB0}" type="presOf" srcId="{F17FF93C-4FAF-48EB-9E3D-DAADB6A83FC1}" destId="{FD98D000-629D-44A8-B275-773DFBD66403}" srcOrd="1" destOrd="0" presId="urn:microsoft.com/office/officeart/2005/8/layout/cycle8"/>
    <dgm:cxn modelId="{65D21455-2161-480F-880B-C782CA9F1A11}" type="presOf" srcId="{AD287017-0186-445A-AA04-C32EC1E69388}" destId="{06F5B741-E6C9-4AC0-B0A0-CECE90E46B9F}" srcOrd="1" destOrd="0" presId="urn:microsoft.com/office/officeart/2005/8/layout/cycle8"/>
    <dgm:cxn modelId="{0C38BC78-80A5-48A2-BF96-276EED201DF0}" srcId="{38452481-F755-4903-91F7-9F46C2CE410A}" destId="{AD287017-0186-445A-AA04-C32EC1E69388}" srcOrd="3" destOrd="0" parTransId="{51F9392D-51D1-4616-8046-D0EB8CDCDC31}" sibTransId="{D86132DC-AEE5-48D0-9668-4D58D1D1CFBB}"/>
    <dgm:cxn modelId="{03934D8C-E394-4328-99D1-A7F6E34B5332}" srcId="{38452481-F755-4903-91F7-9F46C2CE410A}" destId="{F8348174-51C8-4462-AD02-4B5ED2AB6291}" srcOrd="0" destOrd="0" parTransId="{13EEE3FA-CF0F-40DC-971C-07332F1242C4}" sibTransId="{C4A32195-C046-4352-9CC3-006CDDCA3C5A}"/>
    <dgm:cxn modelId="{0BE2EF98-CA25-43A7-97DB-9675E2346617}" type="presOf" srcId="{F17FF93C-4FAF-48EB-9E3D-DAADB6A83FC1}" destId="{EA7C70C1-0B7A-46A0-9B59-0B33F10A1A96}" srcOrd="0" destOrd="0" presId="urn:microsoft.com/office/officeart/2005/8/layout/cycle8"/>
    <dgm:cxn modelId="{811750AE-4AFB-4C52-AE82-5F2F8831CBB6}" type="presOf" srcId="{89BDA340-D3C8-45A7-878A-12641A09ABFA}" destId="{263DC357-705D-4664-A1CB-5925CD67EFB7}" srcOrd="0" destOrd="0" presId="urn:microsoft.com/office/officeart/2005/8/layout/cycle8"/>
    <dgm:cxn modelId="{E31FE3B7-04CA-4B1F-9D0F-02DCE1EBE94C}" type="presOf" srcId="{AD287017-0186-445A-AA04-C32EC1E69388}" destId="{3125DE5E-7FE3-49C5-8E35-8F92D313E627}" srcOrd="0" destOrd="0" presId="urn:microsoft.com/office/officeart/2005/8/layout/cycle8"/>
    <dgm:cxn modelId="{ACD071CC-F539-4767-BF94-5C9CB36065BD}" srcId="{38452481-F755-4903-91F7-9F46C2CE410A}" destId="{89BDA340-D3C8-45A7-878A-12641A09ABFA}" srcOrd="1" destOrd="0" parTransId="{2A624BED-9263-45D5-9851-711B2B6D376C}" sibTransId="{9AB35D58-CB16-48FC-8A01-0EE41BECC889}"/>
    <dgm:cxn modelId="{588C84D8-84EA-47E6-A8CA-51D1C8168C9C}" type="presOf" srcId="{F8348174-51C8-4462-AD02-4B5ED2AB6291}" destId="{9E1AF7A4-241C-47A2-A61B-087A47217AE0}" srcOrd="1" destOrd="0" presId="urn:microsoft.com/office/officeart/2005/8/layout/cycle8"/>
    <dgm:cxn modelId="{641066E8-B50E-4B6A-91E9-7151502D2E39}" type="presOf" srcId="{F8348174-51C8-4462-AD02-4B5ED2AB6291}" destId="{DDCE5A2E-CEDA-49E0-9C50-929BF86DB724}" srcOrd="0" destOrd="0" presId="urn:microsoft.com/office/officeart/2005/8/layout/cycle8"/>
    <dgm:cxn modelId="{09F9E4F4-4684-47E6-BA7C-0C809DC70F16}" srcId="{38452481-F755-4903-91F7-9F46C2CE410A}" destId="{F17FF93C-4FAF-48EB-9E3D-DAADB6A83FC1}" srcOrd="2" destOrd="0" parTransId="{EF78D95B-E237-4C39-BF3F-C491D3AB6B1F}" sibTransId="{5B5C247E-B5E7-44D9-8E1F-4E9EEE3C39F9}"/>
    <dgm:cxn modelId="{9CCAB4CD-A234-4997-A526-9CDAF88889E2}" type="presParOf" srcId="{2857F439-B467-42E8-8EF3-7E48DCAFB7C8}" destId="{DDCE5A2E-CEDA-49E0-9C50-929BF86DB724}" srcOrd="0" destOrd="0" presId="urn:microsoft.com/office/officeart/2005/8/layout/cycle8"/>
    <dgm:cxn modelId="{CC814397-ADEA-42AD-BFE2-655D3850A6AE}" type="presParOf" srcId="{2857F439-B467-42E8-8EF3-7E48DCAFB7C8}" destId="{3FDDFCD3-7530-4CA8-8E83-088317C94E5D}" srcOrd="1" destOrd="0" presId="urn:microsoft.com/office/officeart/2005/8/layout/cycle8"/>
    <dgm:cxn modelId="{3659C094-C994-4099-8577-C434D90D96BD}" type="presParOf" srcId="{2857F439-B467-42E8-8EF3-7E48DCAFB7C8}" destId="{B9198793-AA93-40DC-AD15-0CD6706355BA}" srcOrd="2" destOrd="0" presId="urn:microsoft.com/office/officeart/2005/8/layout/cycle8"/>
    <dgm:cxn modelId="{90C5D34E-5FC6-4A78-AAFA-D98336B7DA5A}" type="presParOf" srcId="{2857F439-B467-42E8-8EF3-7E48DCAFB7C8}" destId="{9E1AF7A4-241C-47A2-A61B-087A47217AE0}" srcOrd="3" destOrd="0" presId="urn:microsoft.com/office/officeart/2005/8/layout/cycle8"/>
    <dgm:cxn modelId="{1F697416-EC1A-4894-B8A1-66D8A153860B}" type="presParOf" srcId="{2857F439-B467-42E8-8EF3-7E48DCAFB7C8}" destId="{263DC357-705D-4664-A1CB-5925CD67EFB7}" srcOrd="4" destOrd="0" presId="urn:microsoft.com/office/officeart/2005/8/layout/cycle8"/>
    <dgm:cxn modelId="{D16D176C-DCAC-4748-824A-17E24EE9F2CC}" type="presParOf" srcId="{2857F439-B467-42E8-8EF3-7E48DCAFB7C8}" destId="{5DA91F39-B4E4-48D0-BEEB-123DD356EB28}" srcOrd="5" destOrd="0" presId="urn:microsoft.com/office/officeart/2005/8/layout/cycle8"/>
    <dgm:cxn modelId="{15889EEB-8532-4169-A3B6-71595AAAD70B}" type="presParOf" srcId="{2857F439-B467-42E8-8EF3-7E48DCAFB7C8}" destId="{7220DC09-7D1A-42B4-A64E-A9B55D810448}" srcOrd="6" destOrd="0" presId="urn:microsoft.com/office/officeart/2005/8/layout/cycle8"/>
    <dgm:cxn modelId="{50BA5A9F-684C-4962-81DF-0EDA0AF4C0E0}" type="presParOf" srcId="{2857F439-B467-42E8-8EF3-7E48DCAFB7C8}" destId="{76816597-2733-4A06-A08D-4143BC9A43E6}" srcOrd="7" destOrd="0" presId="urn:microsoft.com/office/officeart/2005/8/layout/cycle8"/>
    <dgm:cxn modelId="{25E5193B-8BEA-4A25-A2B7-1E02A050C0BD}" type="presParOf" srcId="{2857F439-B467-42E8-8EF3-7E48DCAFB7C8}" destId="{EA7C70C1-0B7A-46A0-9B59-0B33F10A1A96}" srcOrd="8" destOrd="0" presId="urn:microsoft.com/office/officeart/2005/8/layout/cycle8"/>
    <dgm:cxn modelId="{A2EA0D99-2C42-4FC7-8CFC-AD035EBC1164}" type="presParOf" srcId="{2857F439-B467-42E8-8EF3-7E48DCAFB7C8}" destId="{BD6F2AFA-74F8-486E-99DB-4979321B88D4}" srcOrd="9" destOrd="0" presId="urn:microsoft.com/office/officeart/2005/8/layout/cycle8"/>
    <dgm:cxn modelId="{356A58F4-7925-4A5E-A6E6-C437F4363530}" type="presParOf" srcId="{2857F439-B467-42E8-8EF3-7E48DCAFB7C8}" destId="{508877FD-0863-4F4D-A669-A806950B3605}" srcOrd="10" destOrd="0" presId="urn:microsoft.com/office/officeart/2005/8/layout/cycle8"/>
    <dgm:cxn modelId="{3D0F0802-74FB-4BDA-A984-633498824FCE}" type="presParOf" srcId="{2857F439-B467-42E8-8EF3-7E48DCAFB7C8}" destId="{FD98D000-629D-44A8-B275-773DFBD66403}" srcOrd="11" destOrd="0" presId="urn:microsoft.com/office/officeart/2005/8/layout/cycle8"/>
    <dgm:cxn modelId="{513C4804-439E-4B97-A603-703FBFA29259}" type="presParOf" srcId="{2857F439-B467-42E8-8EF3-7E48DCAFB7C8}" destId="{3125DE5E-7FE3-49C5-8E35-8F92D313E627}" srcOrd="12" destOrd="0" presId="urn:microsoft.com/office/officeart/2005/8/layout/cycle8"/>
    <dgm:cxn modelId="{29969038-D7F6-4305-B5E4-7475A2C738BF}" type="presParOf" srcId="{2857F439-B467-42E8-8EF3-7E48DCAFB7C8}" destId="{C065F391-EC05-4A55-8FCB-9907B254EDDC}" srcOrd="13" destOrd="0" presId="urn:microsoft.com/office/officeart/2005/8/layout/cycle8"/>
    <dgm:cxn modelId="{8F63BC3A-D175-4D87-ACC4-85D914769830}" type="presParOf" srcId="{2857F439-B467-42E8-8EF3-7E48DCAFB7C8}" destId="{07F88569-EA58-4F99-A17A-BC4A7762B2DC}" srcOrd="14" destOrd="0" presId="urn:microsoft.com/office/officeart/2005/8/layout/cycle8"/>
    <dgm:cxn modelId="{23F4FA68-827D-4655-A0F4-91D0645E2C61}" type="presParOf" srcId="{2857F439-B467-42E8-8EF3-7E48DCAFB7C8}" destId="{06F5B741-E6C9-4AC0-B0A0-CECE90E46B9F}" srcOrd="15" destOrd="0" presId="urn:microsoft.com/office/officeart/2005/8/layout/cycle8"/>
    <dgm:cxn modelId="{B4F45632-DCDC-4FFB-82EB-D2A76CA34103}" type="presParOf" srcId="{2857F439-B467-42E8-8EF3-7E48DCAFB7C8}" destId="{C77E5FD8-78CA-468B-B7A9-2856E65A3FC0}" srcOrd="16" destOrd="0" presId="urn:microsoft.com/office/officeart/2005/8/layout/cycle8"/>
    <dgm:cxn modelId="{D2C2E848-8FF1-41AF-B5A7-00E2843D61E7}" type="presParOf" srcId="{2857F439-B467-42E8-8EF3-7E48DCAFB7C8}" destId="{617AB9EA-24B2-4080-8C45-A4CA8D7B8ED2}" srcOrd="17" destOrd="0" presId="urn:microsoft.com/office/officeart/2005/8/layout/cycle8"/>
    <dgm:cxn modelId="{9A4BF363-7CF3-438C-A0D0-971B7EFA9BA7}" type="presParOf" srcId="{2857F439-B467-42E8-8EF3-7E48DCAFB7C8}" destId="{454DE9A9-54DB-45BC-B7C0-73B024160408}" srcOrd="18" destOrd="0" presId="urn:microsoft.com/office/officeart/2005/8/layout/cycle8"/>
    <dgm:cxn modelId="{D162F785-6761-4141-A07B-4E07447668E5}" type="presParOf" srcId="{2857F439-B467-42E8-8EF3-7E48DCAFB7C8}" destId="{DCDB26A9-5542-4B39-AA78-BB27519A4A73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452481-F755-4903-91F7-9F46C2CE410A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F8348174-51C8-4462-AD02-4B5ED2AB6291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  <a:latin typeface="Montserrat" panose="00000500000000000000" pitchFamily="2" charset="0"/>
            </a:rPr>
            <a:t>PENSAMIEN-TO CRÍTICO</a:t>
          </a:r>
        </a:p>
      </dgm:t>
    </dgm:pt>
    <dgm:pt modelId="{13EEE3FA-CF0F-40DC-971C-07332F1242C4}" type="parTrans" cxnId="{03934D8C-E394-4328-99D1-A7F6E34B5332}">
      <dgm:prSet/>
      <dgm:spPr/>
      <dgm:t>
        <a:bodyPr/>
        <a:lstStyle/>
        <a:p>
          <a:endParaRPr lang="es-ES"/>
        </a:p>
      </dgm:t>
    </dgm:pt>
    <dgm:pt modelId="{C4A32195-C046-4352-9CC3-006CDDCA3C5A}" type="sibTrans" cxnId="{03934D8C-E394-4328-99D1-A7F6E34B5332}">
      <dgm:prSet/>
      <dgm:spPr/>
      <dgm:t>
        <a:bodyPr/>
        <a:lstStyle/>
        <a:p>
          <a:endParaRPr lang="es-ES"/>
        </a:p>
      </dgm:t>
    </dgm:pt>
    <dgm:pt modelId="{89BDA340-D3C8-45A7-878A-12641A09ABFA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  <a:latin typeface="Montserrat" panose="00000500000000000000" pitchFamily="2" charset="0"/>
            </a:rPr>
            <a:t>CREATIVI-DAD</a:t>
          </a:r>
        </a:p>
      </dgm:t>
    </dgm:pt>
    <dgm:pt modelId="{2A624BED-9263-45D5-9851-711B2B6D376C}" type="parTrans" cxnId="{ACD071CC-F539-4767-BF94-5C9CB36065BD}">
      <dgm:prSet/>
      <dgm:spPr/>
      <dgm:t>
        <a:bodyPr/>
        <a:lstStyle/>
        <a:p>
          <a:endParaRPr lang="es-ES"/>
        </a:p>
      </dgm:t>
    </dgm:pt>
    <dgm:pt modelId="{9AB35D58-CB16-48FC-8A01-0EE41BECC889}" type="sibTrans" cxnId="{ACD071CC-F539-4767-BF94-5C9CB36065BD}">
      <dgm:prSet/>
      <dgm:spPr/>
      <dgm:t>
        <a:bodyPr/>
        <a:lstStyle/>
        <a:p>
          <a:endParaRPr lang="es-ES"/>
        </a:p>
      </dgm:t>
    </dgm:pt>
    <dgm:pt modelId="{F17FF93C-4FAF-48EB-9E3D-DAADB6A83FC1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  <a:latin typeface="Montserrat" panose="00000500000000000000" pitchFamily="2" charset="0"/>
            </a:rPr>
            <a:t>COLABORA-CIÓN</a:t>
          </a:r>
        </a:p>
      </dgm:t>
    </dgm:pt>
    <dgm:pt modelId="{EF78D95B-E237-4C39-BF3F-C491D3AB6B1F}" type="parTrans" cxnId="{09F9E4F4-4684-47E6-BA7C-0C809DC70F16}">
      <dgm:prSet/>
      <dgm:spPr/>
      <dgm:t>
        <a:bodyPr/>
        <a:lstStyle/>
        <a:p>
          <a:endParaRPr lang="es-ES"/>
        </a:p>
      </dgm:t>
    </dgm:pt>
    <dgm:pt modelId="{5B5C247E-B5E7-44D9-8E1F-4E9EEE3C39F9}" type="sibTrans" cxnId="{09F9E4F4-4684-47E6-BA7C-0C809DC70F16}">
      <dgm:prSet/>
      <dgm:spPr/>
      <dgm:t>
        <a:bodyPr/>
        <a:lstStyle/>
        <a:p>
          <a:endParaRPr lang="es-ES"/>
        </a:p>
      </dgm:t>
    </dgm:pt>
    <dgm:pt modelId="{AD287017-0186-445A-AA04-C32EC1E69388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  <a:latin typeface="Montserrat" panose="00000500000000000000" pitchFamily="2" charset="0"/>
            </a:rPr>
            <a:t>COMUNICA-CIÓN</a:t>
          </a:r>
        </a:p>
      </dgm:t>
    </dgm:pt>
    <dgm:pt modelId="{51F9392D-51D1-4616-8046-D0EB8CDCDC31}" type="parTrans" cxnId="{0C38BC78-80A5-48A2-BF96-276EED201DF0}">
      <dgm:prSet/>
      <dgm:spPr/>
      <dgm:t>
        <a:bodyPr/>
        <a:lstStyle/>
        <a:p>
          <a:endParaRPr lang="es-ES"/>
        </a:p>
      </dgm:t>
    </dgm:pt>
    <dgm:pt modelId="{D86132DC-AEE5-48D0-9668-4D58D1D1CFBB}" type="sibTrans" cxnId="{0C38BC78-80A5-48A2-BF96-276EED201DF0}">
      <dgm:prSet/>
      <dgm:spPr/>
      <dgm:t>
        <a:bodyPr/>
        <a:lstStyle/>
        <a:p>
          <a:endParaRPr lang="es-ES"/>
        </a:p>
      </dgm:t>
    </dgm:pt>
    <dgm:pt modelId="{2857F439-B467-42E8-8EF3-7E48DCAFB7C8}" type="pres">
      <dgm:prSet presAssocID="{38452481-F755-4903-91F7-9F46C2CE410A}" presName="compositeShape" presStyleCnt="0">
        <dgm:presLayoutVars>
          <dgm:chMax val="7"/>
          <dgm:dir/>
          <dgm:resizeHandles val="exact"/>
        </dgm:presLayoutVars>
      </dgm:prSet>
      <dgm:spPr/>
    </dgm:pt>
    <dgm:pt modelId="{DDCE5A2E-CEDA-49E0-9C50-929BF86DB724}" type="pres">
      <dgm:prSet presAssocID="{38452481-F755-4903-91F7-9F46C2CE410A}" presName="wedge1" presStyleLbl="node1" presStyleIdx="0" presStyleCnt="4"/>
      <dgm:spPr/>
    </dgm:pt>
    <dgm:pt modelId="{3FDDFCD3-7530-4CA8-8E83-088317C94E5D}" type="pres">
      <dgm:prSet presAssocID="{38452481-F755-4903-91F7-9F46C2CE410A}" presName="dummy1a" presStyleCnt="0"/>
      <dgm:spPr/>
    </dgm:pt>
    <dgm:pt modelId="{B9198793-AA93-40DC-AD15-0CD6706355BA}" type="pres">
      <dgm:prSet presAssocID="{38452481-F755-4903-91F7-9F46C2CE410A}" presName="dummy1b" presStyleCnt="0"/>
      <dgm:spPr/>
    </dgm:pt>
    <dgm:pt modelId="{9E1AF7A4-241C-47A2-A61B-087A47217AE0}" type="pres">
      <dgm:prSet presAssocID="{38452481-F755-4903-91F7-9F46C2CE410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3DC357-705D-4664-A1CB-5925CD67EFB7}" type="pres">
      <dgm:prSet presAssocID="{38452481-F755-4903-91F7-9F46C2CE410A}" presName="wedge2" presStyleLbl="node1" presStyleIdx="1" presStyleCnt="4"/>
      <dgm:spPr/>
    </dgm:pt>
    <dgm:pt modelId="{5DA91F39-B4E4-48D0-BEEB-123DD356EB28}" type="pres">
      <dgm:prSet presAssocID="{38452481-F755-4903-91F7-9F46C2CE410A}" presName="dummy2a" presStyleCnt="0"/>
      <dgm:spPr/>
    </dgm:pt>
    <dgm:pt modelId="{7220DC09-7D1A-42B4-A64E-A9B55D810448}" type="pres">
      <dgm:prSet presAssocID="{38452481-F755-4903-91F7-9F46C2CE410A}" presName="dummy2b" presStyleCnt="0"/>
      <dgm:spPr/>
    </dgm:pt>
    <dgm:pt modelId="{76816597-2733-4A06-A08D-4143BC9A43E6}" type="pres">
      <dgm:prSet presAssocID="{38452481-F755-4903-91F7-9F46C2CE410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A7C70C1-0B7A-46A0-9B59-0B33F10A1A96}" type="pres">
      <dgm:prSet presAssocID="{38452481-F755-4903-91F7-9F46C2CE410A}" presName="wedge3" presStyleLbl="node1" presStyleIdx="2" presStyleCnt="4"/>
      <dgm:spPr/>
    </dgm:pt>
    <dgm:pt modelId="{BD6F2AFA-74F8-486E-99DB-4979321B88D4}" type="pres">
      <dgm:prSet presAssocID="{38452481-F755-4903-91F7-9F46C2CE410A}" presName="dummy3a" presStyleCnt="0"/>
      <dgm:spPr/>
    </dgm:pt>
    <dgm:pt modelId="{508877FD-0863-4F4D-A669-A806950B3605}" type="pres">
      <dgm:prSet presAssocID="{38452481-F755-4903-91F7-9F46C2CE410A}" presName="dummy3b" presStyleCnt="0"/>
      <dgm:spPr/>
    </dgm:pt>
    <dgm:pt modelId="{FD98D000-629D-44A8-B275-773DFBD66403}" type="pres">
      <dgm:prSet presAssocID="{38452481-F755-4903-91F7-9F46C2CE410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125DE5E-7FE3-49C5-8E35-8F92D313E627}" type="pres">
      <dgm:prSet presAssocID="{38452481-F755-4903-91F7-9F46C2CE410A}" presName="wedge4" presStyleLbl="node1" presStyleIdx="3" presStyleCnt="4"/>
      <dgm:spPr/>
    </dgm:pt>
    <dgm:pt modelId="{C065F391-EC05-4A55-8FCB-9907B254EDDC}" type="pres">
      <dgm:prSet presAssocID="{38452481-F755-4903-91F7-9F46C2CE410A}" presName="dummy4a" presStyleCnt="0"/>
      <dgm:spPr/>
    </dgm:pt>
    <dgm:pt modelId="{07F88569-EA58-4F99-A17A-BC4A7762B2DC}" type="pres">
      <dgm:prSet presAssocID="{38452481-F755-4903-91F7-9F46C2CE410A}" presName="dummy4b" presStyleCnt="0"/>
      <dgm:spPr/>
    </dgm:pt>
    <dgm:pt modelId="{06F5B741-E6C9-4AC0-B0A0-CECE90E46B9F}" type="pres">
      <dgm:prSet presAssocID="{38452481-F755-4903-91F7-9F46C2CE410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77E5FD8-78CA-468B-B7A9-2856E65A3FC0}" type="pres">
      <dgm:prSet presAssocID="{C4A32195-C046-4352-9CC3-006CDDCA3C5A}" presName="arrowWedge1" presStyleLbl="fgSibTrans2D1" presStyleIdx="0" presStyleCnt="4"/>
      <dgm:spPr/>
    </dgm:pt>
    <dgm:pt modelId="{617AB9EA-24B2-4080-8C45-A4CA8D7B8ED2}" type="pres">
      <dgm:prSet presAssocID="{9AB35D58-CB16-48FC-8A01-0EE41BECC889}" presName="arrowWedge2" presStyleLbl="fgSibTrans2D1" presStyleIdx="1" presStyleCnt="4"/>
      <dgm:spPr/>
    </dgm:pt>
    <dgm:pt modelId="{454DE9A9-54DB-45BC-B7C0-73B024160408}" type="pres">
      <dgm:prSet presAssocID="{5B5C247E-B5E7-44D9-8E1F-4E9EEE3C39F9}" presName="arrowWedge3" presStyleLbl="fgSibTrans2D1" presStyleIdx="2" presStyleCnt="4"/>
      <dgm:spPr/>
    </dgm:pt>
    <dgm:pt modelId="{DCDB26A9-5542-4B39-AA78-BB27519A4A73}" type="pres">
      <dgm:prSet presAssocID="{D86132DC-AEE5-48D0-9668-4D58D1D1CFBB}" presName="arrowWedge4" presStyleLbl="fgSibTrans2D1" presStyleIdx="3" presStyleCnt="4"/>
      <dgm:spPr/>
    </dgm:pt>
  </dgm:ptLst>
  <dgm:cxnLst>
    <dgm:cxn modelId="{EACD240C-20DD-4CFE-9BAE-E9FB26C419FA}" type="presOf" srcId="{38452481-F755-4903-91F7-9F46C2CE410A}" destId="{2857F439-B467-42E8-8EF3-7E48DCAFB7C8}" srcOrd="0" destOrd="0" presId="urn:microsoft.com/office/officeart/2005/8/layout/cycle8"/>
    <dgm:cxn modelId="{8B27582D-6BE8-4A50-8B7A-90FE60A12E14}" type="presOf" srcId="{89BDA340-D3C8-45A7-878A-12641A09ABFA}" destId="{76816597-2733-4A06-A08D-4143BC9A43E6}" srcOrd="1" destOrd="0" presId="urn:microsoft.com/office/officeart/2005/8/layout/cycle8"/>
    <dgm:cxn modelId="{46E69154-DC0D-478D-BB7F-544AE96EFAB0}" type="presOf" srcId="{F17FF93C-4FAF-48EB-9E3D-DAADB6A83FC1}" destId="{FD98D000-629D-44A8-B275-773DFBD66403}" srcOrd="1" destOrd="0" presId="urn:microsoft.com/office/officeart/2005/8/layout/cycle8"/>
    <dgm:cxn modelId="{65D21455-2161-480F-880B-C782CA9F1A11}" type="presOf" srcId="{AD287017-0186-445A-AA04-C32EC1E69388}" destId="{06F5B741-E6C9-4AC0-B0A0-CECE90E46B9F}" srcOrd="1" destOrd="0" presId="urn:microsoft.com/office/officeart/2005/8/layout/cycle8"/>
    <dgm:cxn modelId="{0C38BC78-80A5-48A2-BF96-276EED201DF0}" srcId="{38452481-F755-4903-91F7-9F46C2CE410A}" destId="{AD287017-0186-445A-AA04-C32EC1E69388}" srcOrd="3" destOrd="0" parTransId="{51F9392D-51D1-4616-8046-D0EB8CDCDC31}" sibTransId="{D86132DC-AEE5-48D0-9668-4D58D1D1CFBB}"/>
    <dgm:cxn modelId="{03934D8C-E394-4328-99D1-A7F6E34B5332}" srcId="{38452481-F755-4903-91F7-9F46C2CE410A}" destId="{F8348174-51C8-4462-AD02-4B5ED2AB6291}" srcOrd="0" destOrd="0" parTransId="{13EEE3FA-CF0F-40DC-971C-07332F1242C4}" sibTransId="{C4A32195-C046-4352-9CC3-006CDDCA3C5A}"/>
    <dgm:cxn modelId="{0BE2EF98-CA25-43A7-97DB-9675E2346617}" type="presOf" srcId="{F17FF93C-4FAF-48EB-9E3D-DAADB6A83FC1}" destId="{EA7C70C1-0B7A-46A0-9B59-0B33F10A1A96}" srcOrd="0" destOrd="0" presId="urn:microsoft.com/office/officeart/2005/8/layout/cycle8"/>
    <dgm:cxn modelId="{811750AE-4AFB-4C52-AE82-5F2F8831CBB6}" type="presOf" srcId="{89BDA340-D3C8-45A7-878A-12641A09ABFA}" destId="{263DC357-705D-4664-A1CB-5925CD67EFB7}" srcOrd="0" destOrd="0" presId="urn:microsoft.com/office/officeart/2005/8/layout/cycle8"/>
    <dgm:cxn modelId="{E31FE3B7-04CA-4B1F-9D0F-02DCE1EBE94C}" type="presOf" srcId="{AD287017-0186-445A-AA04-C32EC1E69388}" destId="{3125DE5E-7FE3-49C5-8E35-8F92D313E627}" srcOrd="0" destOrd="0" presId="urn:microsoft.com/office/officeart/2005/8/layout/cycle8"/>
    <dgm:cxn modelId="{ACD071CC-F539-4767-BF94-5C9CB36065BD}" srcId="{38452481-F755-4903-91F7-9F46C2CE410A}" destId="{89BDA340-D3C8-45A7-878A-12641A09ABFA}" srcOrd="1" destOrd="0" parTransId="{2A624BED-9263-45D5-9851-711B2B6D376C}" sibTransId="{9AB35D58-CB16-48FC-8A01-0EE41BECC889}"/>
    <dgm:cxn modelId="{588C84D8-84EA-47E6-A8CA-51D1C8168C9C}" type="presOf" srcId="{F8348174-51C8-4462-AD02-4B5ED2AB6291}" destId="{9E1AF7A4-241C-47A2-A61B-087A47217AE0}" srcOrd="1" destOrd="0" presId="urn:microsoft.com/office/officeart/2005/8/layout/cycle8"/>
    <dgm:cxn modelId="{641066E8-B50E-4B6A-91E9-7151502D2E39}" type="presOf" srcId="{F8348174-51C8-4462-AD02-4B5ED2AB6291}" destId="{DDCE5A2E-CEDA-49E0-9C50-929BF86DB724}" srcOrd="0" destOrd="0" presId="urn:microsoft.com/office/officeart/2005/8/layout/cycle8"/>
    <dgm:cxn modelId="{09F9E4F4-4684-47E6-BA7C-0C809DC70F16}" srcId="{38452481-F755-4903-91F7-9F46C2CE410A}" destId="{F17FF93C-4FAF-48EB-9E3D-DAADB6A83FC1}" srcOrd="2" destOrd="0" parTransId="{EF78D95B-E237-4C39-BF3F-C491D3AB6B1F}" sibTransId="{5B5C247E-B5E7-44D9-8E1F-4E9EEE3C39F9}"/>
    <dgm:cxn modelId="{9CCAB4CD-A234-4997-A526-9CDAF88889E2}" type="presParOf" srcId="{2857F439-B467-42E8-8EF3-7E48DCAFB7C8}" destId="{DDCE5A2E-CEDA-49E0-9C50-929BF86DB724}" srcOrd="0" destOrd="0" presId="urn:microsoft.com/office/officeart/2005/8/layout/cycle8"/>
    <dgm:cxn modelId="{CC814397-ADEA-42AD-BFE2-655D3850A6AE}" type="presParOf" srcId="{2857F439-B467-42E8-8EF3-7E48DCAFB7C8}" destId="{3FDDFCD3-7530-4CA8-8E83-088317C94E5D}" srcOrd="1" destOrd="0" presId="urn:microsoft.com/office/officeart/2005/8/layout/cycle8"/>
    <dgm:cxn modelId="{3659C094-C994-4099-8577-C434D90D96BD}" type="presParOf" srcId="{2857F439-B467-42E8-8EF3-7E48DCAFB7C8}" destId="{B9198793-AA93-40DC-AD15-0CD6706355BA}" srcOrd="2" destOrd="0" presId="urn:microsoft.com/office/officeart/2005/8/layout/cycle8"/>
    <dgm:cxn modelId="{90C5D34E-5FC6-4A78-AAFA-D98336B7DA5A}" type="presParOf" srcId="{2857F439-B467-42E8-8EF3-7E48DCAFB7C8}" destId="{9E1AF7A4-241C-47A2-A61B-087A47217AE0}" srcOrd="3" destOrd="0" presId="urn:microsoft.com/office/officeart/2005/8/layout/cycle8"/>
    <dgm:cxn modelId="{1F697416-EC1A-4894-B8A1-66D8A153860B}" type="presParOf" srcId="{2857F439-B467-42E8-8EF3-7E48DCAFB7C8}" destId="{263DC357-705D-4664-A1CB-5925CD67EFB7}" srcOrd="4" destOrd="0" presId="urn:microsoft.com/office/officeart/2005/8/layout/cycle8"/>
    <dgm:cxn modelId="{D16D176C-DCAC-4748-824A-17E24EE9F2CC}" type="presParOf" srcId="{2857F439-B467-42E8-8EF3-7E48DCAFB7C8}" destId="{5DA91F39-B4E4-48D0-BEEB-123DD356EB28}" srcOrd="5" destOrd="0" presId="urn:microsoft.com/office/officeart/2005/8/layout/cycle8"/>
    <dgm:cxn modelId="{15889EEB-8532-4169-A3B6-71595AAAD70B}" type="presParOf" srcId="{2857F439-B467-42E8-8EF3-7E48DCAFB7C8}" destId="{7220DC09-7D1A-42B4-A64E-A9B55D810448}" srcOrd="6" destOrd="0" presId="urn:microsoft.com/office/officeart/2005/8/layout/cycle8"/>
    <dgm:cxn modelId="{50BA5A9F-684C-4962-81DF-0EDA0AF4C0E0}" type="presParOf" srcId="{2857F439-B467-42E8-8EF3-7E48DCAFB7C8}" destId="{76816597-2733-4A06-A08D-4143BC9A43E6}" srcOrd="7" destOrd="0" presId="urn:microsoft.com/office/officeart/2005/8/layout/cycle8"/>
    <dgm:cxn modelId="{25E5193B-8BEA-4A25-A2B7-1E02A050C0BD}" type="presParOf" srcId="{2857F439-B467-42E8-8EF3-7E48DCAFB7C8}" destId="{EA7C70C1-0B7A-46A0-9B59-0B33F10A1A96}" srcOrd="8" destOrd="0" presId="urn:microsoft.com/office/officeart/2005/8/layout/cycle8"/>
    <dgm:cxn modelId="{A2EA0D99-2C42-4FC7-8CFC-AD035EBC1164}" type="presParOf" srcId="{2857F439-B467-42E8-8EF3-7E48DCAFB7C8}" destId="{BD6F2AFA-74F8-486E-99DB-4979321B88D4}" srcOrd="9" destOrd="0" presId="urn:microsoft.com/office/officeart/2005/8/layout/cycle8"/>
    <dgm:cxn modelId="{356A58F4-7925-4A5E-A6E6-C437F4363530}" type="presParOf" srcId="{2857F439-B467-42E8-8EF3-7E48DCAFB7C8}" destId="{508877FD-0863-4F4D-A669-A806950B3605}" srcOrd="10" destOrd="0" presId="urn:microsoft.com/office/officeart/2005/8/layout/cycle8"/>
    <dgm:cxn modelId="{3D0F0802-74FB-4BDA-A984-633498824FCE}" type="presParOf" srcId="{2857F439-B467-42E8-8EF3-7E48DCAFB7C8}" destId="{FD98D000-629D-44A8-B275-773DFBD66403}" srcOrd="11" destOrd="0" presId="urn:microsoft.com/office/officeart/2005/8/layout/cycle8"/>
    <dgm:cxn modelId="{513C4804-439E-4B97-A603-703FBFA29259}" type="presParOf" srcId="{2857F439-B467-42E8-8EF3-7E48DCAFB7C8}" destId="{3125DE5E-7FE3-49C5-8E35-8F92D313E627}" srcOrd="12" destOrd="0" presId="urn:microsoft.com/office/officeart/2005/8/layout/cycle8"/>
    <dgm:cxn modelId="{29969038-D7F6-4305-B5E4-7475A2C738BF}" type="presParOf" srcId="{2857F439-B467-42E8-8EF3-7E48DCAFB7C8}" destId="{C065F391-EC05-4A55-8FCB-9907B254EDDC}" srcOrd="13" destOrd="0" presId="urn:microsoft.com/office/officeart/2005/8/layout/cycle8"/>
    <dgm:cxn modelId="{8F63BC3A-D175-4D87-ACC4-85D914769830}" type="presParOf" srcId="{2857F439-B467-42E8-8EF3-7E48DCAFB7C8}" destId="{07F88569-EA58-4F99-A17A-BC4A7762B2DC}" srcOrd="14" destOrd="0" presId="urn:microsoft.com/office/officeart/2005/8/layout/cycle8"/>
    <dgm:cxn modelId="{23F4FA68-827D-4655-A0F4-91D0645E2C61}" type="presParOf" srcId="{2857F439-B467-42E8-8EF3-7E48DCAFB7C8}" destId="{06F5B741-E6C9-4AC0-B0A0-CECE90E46B9F}" srcOrd="15" destOrd="0" presId="urn:microsoft.com/office/officeart/2005/8/layout/cycle8"/>
    <dgm:cxn modelId="{B4F45632-DCDC-4FFB-82EB-D2A76CA34103}" type="presParOf" srcId="{2857F439-B467-42E8-8EF3-7E48DCAFB7C8}" destId="{C77E5FD8-78CA-468B-B7A9-2856E65A3FC0}" srcOrd="16" destOrd="0" presId="urn:microsoft.com/office/officeart/2005/8/layout/cycle8"/>
    <dgm:cxn modelId="{D2C2E848-8FF1-41AF-B5A7-00E2843D61E7}" type="presParOf" srcId="{2857F439-B467-42E8-8EF3-7E48DCAFB7C8}" destId="{617AB9EA-24B2-4080-8C45-A4CA8D7B8ED2}" srcOrd="17" destOrd="0" presId="urn:microsoft.com/office/officeart/2005/8/layout/cycle8"/>
    <dgm:cxn modelId="{9A4BF363-7CF3-438C-A0D0-971B7EFA9BA7}" type="presParOf" srcId="{2857F439-B467-42E8-8EF3-7E48DCAFB7C8}" destId="{454DE9A9-54DB-45BC-B7C0-73B024160408}" srcOrd="18" destOrd="0" presId="urn:microsoft.com/office/officeart/2005/8/layout/cycle8"/>
    <dgm:cxn modelId="{D162F785-6761-4141-A07B-4E07447668E5}" type="presParOf" srcId="{2857F439-B467-42E8-8EF3-7E48DCAFB7C8}" destId="{DCDB26A9-5542-4B39-AA78-BB27519A4A73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E5A2E-CEDA-49E0-9C50-929BF86DB724}">
      <dsp:nvSpPr>
        <dsp:cNvPr id="0" name=""/>
        <dsp:cNvSpPr/>
      </dsp:nvSpPr>
      <dsp:spPr>
        <a:xfrm>
          <a:off x="1115837" y="349133"/>
          <a:ext cx="4679696" cy="467969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Montserrat" panose="00000500000000000000" pitchFamily="2" charset="0"/>
            </a:rPr>
            <a:t>COMPETENTE</a:t>
          </a:r>
        </a:p>
      </dsp:txBody>
      <dsp:txXfrm>
        <a:off x="3599976" y="1319056"/>
        <a:ext cx="1727030" cy="1281345"/>
      </dsp:txXfrm>
    </dsp:sp>
    <dsp:sp modelId="{263DC357-705D-4664-A1CB-5925CD67EFB7}">
      <dsp:nvSpPr>
        <dsp:cNvPr id="0" name=""/>
        <dsp:cNvSpPr/>
      </dsp:nvSpPr>
      <dsp:spPr>
        <a:xfrm>
          <a:off x="1115837" y="506237"/>
          <a:ext cx="4679696" cy="4679696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2">
                <a:hueOff val="274565"/>
                <a:satOff val="-5070"/>
                <a:lumOff val="1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74565"/>
                <a:satOff val="-5070"/>
                <a:lumOff val="1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Montserrat" panose="00000500000000000000" pitchFamily="2" charset="0"/>
            </a:rPr>
            <a:t>CONSCIENTE</a:t>
          </a:r>
        </a:p>
      </dsp:txBody>
      <dsp:txXfrm>
        <a:off x="3599976" y="2934665"/>
        <a:ext cx="1727030" cy="1281345"/>
      </dsp:txXfrm>
    </dsp:sp>
    <dsp:sp modelId="{EA7C70C1-0B7A-46A0-9B59-0B33F10A1A96}">
      <dsp:nvSpPr>
        <dsp:cNvPr id="0" name=""/>
        <dsp:cNvSpPr/>
      </dsp:nvSpPr>
      <dsp:spPr>
        <a:xfrm>
          <a:off x="958733" y="506237"/>
          <a:ext cx="4679696" cy="4679696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2">
                <a:hueOff val="549129"/>
                <a:satOff val="-10140"/>
                <a:lumOff val="2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549129"/>
                <a:satOff val="-10140"/>
                <a:lumOff val="2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Montserrat" panose="00000500000000000000" pitchFamily="2" charset="0"/>
            </a:rPr>
            <a:t>COMPROME-TIDO</a:t>
          </a:r>
        </a:p>
      </dsp:txBody>
      <dsp:txXfrm>
        <a:off x="1427260" y="2934665"/>
        <a:ext cx="1727030" cy="1281345"/>
      </dsp:txXfrm>
    </dsp:sp>
    <dsp:sp modelId="{3125DE5E-7FE3-49C5-8E35-8F92D313E627}">
      <dsp:nvSpPr>
        <dsp:cNvPr id="0" name=""/>
        <dsp:cNvSpPr/>
      </dsp:nvSpPr>
      <dsp:spPr>
        <a:xfrm>
          <a:off x="958733" y="349133"/>
          <a:ext cx="4679696" cy="4679696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2">
                <a:hueOff val="823694"/>
                <a:satOff val="-15210"/>
                <a:lumOff val="3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823694"/>
                <a:satOff val="-15210"/>
                <a:lumOff val="3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Montserrat" panose="00000500000000000000" pitchFamily="2" charset="0"/>
            </a:rPr>
            <a:t>COMPASIVO</a:t>
          </a:r>
        </a:p>
      </dsp:txBody>
      <dsp:txXfrm>
        <a:off x="1427260" y="1319056"/>
        <a:ext cx="1727030" cy="1281345"/>
      </dsp:txXfrm>
    </dsp:sp>
    <dsp:sp modelId="{C77E5FD8-78CA-468B-B7A9-2856E65A3FC0}">
      <dsp:nvSpPr>
        <dsp:cNvPr id="0" name=""/>
        <dsp:cNvSpPr/>
      </dsp:nvSpPr>
      <dsp:spPr>
        <a:xfrm>
          <a:off x="826142" y="59437"/>
          <a:ext cx="5259087" cy="5259087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7AB9EA-24B2-4080-8C45-A4CA8D7B8ED2}">
      <dsp:nvSpPr>
        <dsp:cNvPr id="0" name=""/>
        <dsp:cNvSpPr/>
      </dsp:nvSpPr>
      <dsp:spPr>
        <a:xfrm>
          <a:off x="826142" y="216541"/>
          <a:ext cx="5259087" cy="5259087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2">
                <a:hueOff val="274565"/>
                <a:satOff val="-5070"/>
                <a:lumOff val="1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74565"/>
                <a:satOff val="-5070"/>
                <a:lumOff val="1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4DE9A9-54DB-45BC-B7C0-73B024160408}">
      <dsp:nvSpPr>
        <dsp:cNvPr id="0" name=""/>
        <dsp:cNvSpPr/>
      </dsp:nvSpPr>
      <dsp:spPr>
        <a:xfrm>
          <a:off x="669038" y="216541"/>
          <a:ext cx="5259087" cy="5259087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2">
                <a:hueOff val="549129"/>
                <a:satOff val="-10140"/>
                <a:lumOff val="2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549129"/>
                <a:satOff val="-10140"/>
                <a:lumOff val="2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DB26A9-5542-4B39-AA78-BB27519A4A73}">
      <dsp:nvSpPr>
        <dsp:cNvPr id="0" name=""/>
        <dsp:cNvSpPr/>
      </dsp:nvSpPr>
      <dsp:spPr>
        <a:xfrm>
          <a:off x="669038" y="59437"/>
          <a:ext cx="5259087" cy="5259087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2">
                <a:hueOff val="823694"/>
                <a:satOff val="-15210"/>
                <a:lumOff val="300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823694"/>
                <a:satOff val="-15210"/>
                <a:lumOff val="300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E5A2E-CEDA-49E0-9C50-929BF86DB724}">
      <dsp:nvSpPr>
        <dsp:cNvPr id="0" name=""/>
        <dsp:cNvSpPr/>
      </dsp:nvSpPr>
      <dsp:spPr>
        <a:xfrm>
          <a:off x="1485635" y="332394"/>
          <a:ext cx="4466335" cy="4466335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  <a:latin typeface="Montserrat" panose="00000500000000000000" pitchFamily="2" charset="0"/>
            </a:rPr>
            <a:t>PENSAMIEN-TO CRÍTICO</a:t>
          </a:r>
        </a:p>
      </dsp:txBody>
      <dsp:txXfrm>
        <a:off x="3856515" y="1258095"/>
        <a:ext cx="1648290" cy="1222925"/>
      </dsp:txXfrm>
    </dsp:sp>
    <dsp:sp modelId="{263DC357-705D-4664-A1CB-5925CD67EFB7}">
      <dsp:nvSpPr>
        <dsp:cNvPr id="0" name=""/>
        <dsp:cNvSpPr/>
      </dsp:nvSpPr>
      <dsp:spPr>
        <a:xfrm>
          <a:off x="1485635" y="482335"/>
          <a:ext cx="4466335" cy="446633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  <a:latin typeface="Montserrat" panose="00000500000000000000" pitchFamily="2" charset="0"/>
            </a:rPr>
            <a:t>CREATIVI-DAD</a:t>
          </a:r>
        </a:p>
      </dsp:txBody>
      <dsp:txXfrm>
        <a:off x="3856515" y="2800044"/>
        <a:ext cx="1648290" cy="1222925"/>
      </dsp:txXfrm>
    </dsp:sp>
    <dsp:sp modelId="{EA7C70C1-0B7A-46A0-9B59-0B33F10A1A96}">
      <dsp:nvSpPr>
        <dsp:cNvPr id="0" name=""/>
        <dsp:cNvSpPr/>
      </dsp:nvSpPr>
      <dsp:spPr>
        <a:xfrm>
          <a:off x="1335694" y="482335"/>
          <a:ext cx="4466335" cy="4466335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  <a:latin typeface="Montserrat" panose="00000500000000000000" pitchFamily="2" charset="0"/>
            </a:rPr>
            <a:t>COLABORA-CIÓN</a:t>
          </a:r>
        </a:p>
      </dsp:txBody>
      <dsp:txXfrm>
        <a:off x="1782859" y="2800044"/>
        <a:ext cx="1648290" cy="1222925"/>
      </dsp:txXfrm>
    </dsp:sp>
    <dsp:sp modelId="{3125DE5E-7FE3-49C5-8E35-8F92D313E627}">
      <dsp:nvSpPr>
        <dsp:cNvPr id="0" name=""/>
        <dsp:cNvSpPr/>
      </dsp:nvSpPr>
      <dsp:spPr>
        <a:xfrm>
          <a:off x="1335694" y="332394"/>
          <a:ext cx="4466335" cy="4466335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  <a:latin typeface="Montserrat" panose="00000500000000000000" pitchFamily="2" charset="0"/>
            </a:rPr>
            <a:t>COMUNICA-CIÓN</a:t>
          </a:r>
        </a:p>
      </dsp:txBody>
      <dsp:txXfrm>
        <a:off x="1782859" y="1258095"/>
        <a:ext cx="1648290" cy="1222925"/>
      </dsp:txXfrm>
    </dsp:sp>
    <dsp:sp modelId="{C77E5FD8-78CA-468B-B7A9-2856E65A3FC0}">
      <dsp:nvSpPr>
        <dsp:cNvPr id="0" name=""/>
        <dsp:cNvSpPr/>
      </dsp:nvSpPr>
      <dsp:spPr>
        <a:xfrm>
          <a:off x="1209148" y="55907"/>
          <a:ext cx="5019310" cy="501931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7AB9EA-24B2-4080-8C45-A4CA8D7B8ED2}">
      <dsp:nvSpPr>
        <dsp:cNvPr id="0" name=""/>
        <dsp:cNvSpPr/>
      </dsp:nvSpPr>
      <dsp:spPr>
        <a:xfrm>
          <a:off x="1209148" y="205848"/>
          <a:ext cx="5019310" cy="501931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4DE9A9-54DB-45BC-B7C0-73B024160408}">
      <dsp:nvSpPr>
        <dsp:cNvPr id="0" name=""/>
        <dsp:cNvSpPr/>
      </dsp:nvSpPr>
      <dsp:spPr>
        <a:xfrm>
          <a:off x="1059207" y="205848"/>
          <a:ext cx="5019310" cy="501931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DB26A9-5542-4B39-AA78-BB27519A4A73}">
      <dsp:nvSpPr>
        <dsp:cNvPr id="0" name=""/>
        <dsp:cNvSpPr/>
      </dsp:nvSpPr>
      <dsp:spPr>
        <a:xfrm>
          <a:off x="1059207" y="55907"/>
          <a:ext cx="5019310" cy="501931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b1babc3926_0_3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b1babc3926_0_3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b1babc3926_1_58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b1babc3926_1_58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b1babc3926_1_149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0" name="Google Shape;2910;gb1babc3926_1_149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Google Shape;2670;gb1babc3926_1_83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1" name="Google Shape;2671;gb1babc3926_1_83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8">
          <a:extLst>
            <a:ext uri="{FF2B5EF4-FFF2-40B4-BE49-F238E27FC236}">
              <a16:creationId xmlns:a16="http://schemas.microsoft.com/office/drawing/2014/main" id="{3DD6B696-3330-85D5-5DA2-9FFD5092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b1babc3926_1_149605:notes">
            <a:extLst>
              <a:ext uri="{FF2B5EF4-FFF2-40B4-BE49-F238E27FC236}">
                <a16:creationId xmlns:a16="http://schemas.microsoft.com/office/drawing/2014/main" id="{423515F8-3015-9C99-0BA9-7469E9C7D5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0" name="Google Shape;2910;gb1babc3926_1_149605:notes">
            <a:extLst>
              <a:ext uri="{FF2B5EF4-FFF2-40B4-BE49-F238E27FC236}">
                <a16:creationId xmlns:a16="http://schemas.microsoft.com/office/drawing/2014/main" id="{681720E1-2070-E95E-92B8-B1201D12B3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148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b1babc3926_0_93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b1babc3926_0_93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gb1babc3926_1_5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4" name="Google Shape;2284;gb1babc3926_1_5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b1babc3926_0_40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Google Shape;1774;gb1babc3926_0_40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b1babc3926_0_15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b1babc3926_0_15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b1babc3926_0_28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b1babc3926_0_28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06782974-5F2F-9D58-89E1-DBDD3024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F988880B-52B3-78BA-185D-F32A0ADD6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38022BD7-0310-BF68-4E7C-DA5DE858F9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75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b1babc3926_0_58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b1babc3926_0_58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A8AFDB00-7835-7467-529D-234C9BDA7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45caf3b90_1_78:notes">
            <a:extLst>
              <a:ext uri="{FF2B5EF4-FFF2-40B4-BE49-F238E27FC236}">
                <a16:creationId xmlns:a16="http://schemas.microsoft.com/office/drawing/2014/main" id="{63C4EEA9-3F8B-105D-3C61-9FDC98D80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45caf3b90_1_78:notes">
            <a:extLst>
              <a:ext uri="{FF2B5EF4-FFF2-40B4-BE49-F238E27FC236}">
                <a16:creationId xmlns:a16="http://schemas.microsoft.com/office/drawing/2014/main" id="{BD79210C-F3F5-186C-4BCD-52D30C932B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89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b1babc3926_1_29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b1babc3926_1_29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b1babc3926_0_64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b1babc3926_0_64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>
          <a:extLst>
            <a:ext uri="{FF2B5EF4-FFF2-40B4-BE49-F238E27FC236}">
              <a16:creationId xmlns:a16="http://schemas.microsoft.com/office/drawing/2014/main" id="{7351A087-6666-AE99-8301-49581E272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b1babc3926_0_87928:notes">
            <a:extLst>
              <a:ext uri="{FF2B5EF4-FFF2-40B4-BE49-F238E27FC236}">
                <a16:creationId xmlns:a16="http://schemas.microsoft.com/office/drawing/2014/main" id="{95FF6674-D4E3-1BC7-00F3-F16A010AC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b1babc3926_0_87928:notes">
            <a:extLst>
              <a:ext uri="{FF2B5EF4-FFF2-40B4-BE49-F238E27FC236}">
                <a16:creationId xmlns:a16="http://schemas.microsoft.com/office/drawing/2014/main" id="{5FCE4140-44BB-E742-11CB-5CB6585BF6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90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b1babc3926_0_87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b1babc3926_0_87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9375" y="-10550"/>
            <a:ext cx="9199200" cy="51804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921025" y="-76725"/>
            <a:ext cx="6292000" cy="5277351"/>
          </a:xfrm>
          <a:custGeom>
            <a:avLst/>
            <a:gdLst/>
            <a:ahLst/>
            <a:cxnLst/>
            <a:rect l="l" t="t" r="r" b="b"/>
            <a:pathLst>
              <a:path w="166411" h="211878" extrusionOk="0">
                <a:moveTo>
                  <a:pt x="87752" y="2728"/>
                </a:moveTo>
                <a:lnTo>
                  <a:pt x="0" y="211878"/>
                </a:lnTo>
                <a:lnTo>
                  <a:pt x="166411" y="211878"/>
                </a:lnTo>
                <a:lnTo>
                  <a:pt x="166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22775" y="682100"/>
            <a:ext cx="3802800" cy="23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20775" y="3458000"/>
            <a:ext cx="36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 txBox="1">
            <a:spLocks noGrp="1"/>
          </p:cNvSpPr>
          <p:nvPr>
            <p:ph type="title"/>
          </p:nvPr>
        </p:nvSpPr>
        <p:spPr>
          <a:xfrm>
            <a:off x="631050" y="1526575"/>
            <a:ext cx="35961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1"/>
          </p:nvPr>
        </p:nvSpPr>
        <p:spPr>
          <a:xfrm>
            <a:off x="631050" y="2281725"/>
            <a:ext cx="26907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"/>
          <p:cNvSpPr txBox="1">
            <a:spLocks noGrp="1"/>
          </p:cNvSpPr>
          <p:nvPr>
            <p:ph type="title"/>
          </p:nvPr>
        </p:nvSpPr>
        <p:spPr>
          <a:xfrm>
            <a:off x="4857400" y="3472700"/>
            <a:ext cx="24039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ontserrat Medium"/>
              <a:buNone/>
              <a:defRPr sz="16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08" name="Google Shape;408;p17"/>
          <p:cNvSpPr txBox="1">
            <a:spLocks noGrp="1"/>
          </p:cNvSpPr>
          <p:nvPr>
            <p:ph type="subTitle" idx="1"/>
          </p:nvPr>
        </p:nvSpPr>
        <p:spPr>
          <a:xfrm>
            <a:off x="4857409" y="1252600"/>
            <a:ext cx="3571800" cy="20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409" name="Google Shape;409;p17"/>
          <p:cNvGrpSpPr/>
          <p:nvPr/>
        </p:nvGrpSpPr>
        <p:grpSpPr>
          <a:xfrm rot="-5400000">
            <a:off x="-140350" y="687150"/>
            <a:ext cx="1193550" cy="205725"/>
            <a:chOff x="250425" y="4752475"/>
            <a:chExt cx="1193550" cy="205725"/>
          </a:xfrm>
        </p:grpSpPr>
        <p:grpSp>
          <p:nvGrpSpPr>
            <p:cNvPr id="410" name="Google Shape;410;p17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411" name="Google Shape;411;p1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7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419" name="Google Shape;419;p1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17"/>
          <p:cNvGrpSpPr/>
          <p:nvPr/>
        </p:nvGrpSpPr>
        <p:grpSpPr>
          <a:xfrm>
            <a:off x="7733867" y="4910500"/>
            <a:ext cx="1193550" cy="68100"/>
            <a:chOff x="557300" y="431950"/>
            <a:chExt cx="1193550" cy="68100"/>
          </a:xfrm>
        </p:grpSpPr>
        <p:sp>
          <p:nvSpPr>
            <p:cNvPr id="427" name="Google Shape;427;p17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4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"/>
          <p:cNvSpPr/>
          <p:nvPr/>
        </p:nvSpPr>
        <p:spPr>
          <a:xfrm>
            <a:off x="2650875" y="25"/>
            <a:ext cx="6493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4" name="Google Shape;484;p19"/>
          <p:cNvSpPr txBox="1">
            <a:spLocks noGrp="1"/>
          </p:cNvSpPr>
          <p:nvPr>
            <p:ph type="title"/>
          </p:nvPr>
        </p:nvSpPr>
        <p:spPr>
          <a:xfrm>
            <a:off x="717375" y="2449600"/>
            <a:ext cx="26457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1"/>
          </p:nvPr>
        </p:nvSpPr>
        <p:spPr>
          <a:xfrm>
            <a:off x="717375" y="3654200"/>
            <a:ext cx="3149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title" idx="2" hasCustomPrompt="1"/>
          </p:nvPr>
        </p:nvSpPr>
        <p:spPr>
          <a:xfrm>
            <a:off x="717375" y="970925"/>
            <a:ext cx="20466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ontserrat Thin"/>
              <a:buNone/>
              <a:defRPr sz="100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grpSp>
        <p:nvGrpSpPr>
          <p:cNvPr id="487" name="Google Shape;487;p19"/>
          <p:cNvGrpSpPr/>
          <p:nvPr/>
        </p:nvGrpSpPr>
        <p:grpSpPr>
          <a:xfrm>
            <a:off x="8255228" y="345697"/>
            <a:ext cx="486100" cy="1193550"/>
            <a:chOff x="8255228" y="345697"/>
            <a:chExt cx="486100" cy="1193550"/>
          </a:xfrm>
        </p:grpSpPr>
        <p:grpSp>
          <p:nvGrpSpPr>
            <p:cNvPr id="488" name="Google Shape;488;p1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489" name="Google Shape;489;p1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490" name="Google Shape;490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1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498" name="Google Shape;498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05" name="Google Shape;505;p1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06" name="Google Shape;506;p1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07" name="Google Shape;507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4" name="Google Shape;514;p1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15" name="Google Shape;515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1"/>
          <p:cNvSpPr txBox="1">
            <a:spLocks noGrp="1"/>
          </p:cNvSpPr>
          <p:nvPr>
            <p:ph type="title"/>
          </p:nvPr>
        </p:nvSpPr>
        <p:spPr>
          <a:xfrm>
            <a:off x="5887089" y="2464722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9" name="Google Shape;529;p21"/>
          <p:cNvSpPr txBox="1">
            <a:spLocks noGrp="1"/>
          </p:cNvSpPr>
          <p:nvPr>
            <p:ph type="subTitle" idx="1"/>
          </p:nvPr>
        </p:nvSpPr>
        <p:spPr>
          <a:xfrm>
            <a:off x="5887089" y="2814767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21"/>
          <p:cNvSpPr txBox="1">
            <a:spLocks noGrp="1"/>
          </p:cNvSpPr>
          <p:nvPr>
            <p:ph type="title" idx="2"/>
          </p:nvPr>
        </p:nvSpPr>
        <p:spPr>
          <a:xfrm>
            <a:off x="5887089" y="3626759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1" name="Google Shape;531;p21"/>
          <p:cNvSpPr txBox="1">
            <a:spLocks noGrp="1"/>
          </p:cNvSpPr>
          <p:nvPr>
            <p:ph type="subTitle" idx="3"/>
          </p:nvPr>
        </p:nvSpPr>
        <p:spPr>
          <a:xfrm>
            <a:off x="5887089" y="3976804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1"/>
          <p:cNvSpPr txBox="1">
            <a:spLocks noGrp="1"/>
          </p:cNvSpPr>
          <p:nvPr>
            <p:ph type="title" idx="4"/>
          </p:nvPr>
        </p:nvSpPr>
        <p:spPr>
          <a:xfrm>
            <a:off x="5887089" y="1302685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3" name="Google Shape;533;p21"/>
          <p:cNvSpPr txBox="1">
            <a:spLocks noGrp="1"/>
          </p:cNvSpPr>
          <p:nvPr>
            <p:ph type="subTitle" idx="5"/>
          </p:nvPr>
        </p:nvSpPr>
        <p:spPr>
          <a:xfrm>
            <a:off x="5887089" y="1652730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21"/>
          <p:cNvSpPr txBox="1">
            <a:spLocks noGrp="1"/>
          </p:cNvSpPr>
          <p:nvPr>
            <p:ph type="title" idx="6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2"/>
          <p:cNvSpPr txBox="1">
            <a:spLocks noGrp="1"/>
          </p:cNvSpPr>
          <p:nvPr>
            <p:ph type="title"/>
          </p:nvPr>
        </p:nvSpPr>
        <p:spPr>
          <a:xfrm>
            <a:off x="4800450" y="2070850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7" name="Google Shape;537;p22"/>
          <p:cNvSpPr txBox="1">
            <a:spLocks noGrp="1"/>
          </p:cNvSpPr>
          <p:nvPr>
            <p:ph type="subTitle" idx="1"/>
          </p:nvPr>
        </p:nvSpPr>
        <p:spPr>
          <a:xfrm>
            <a:off x="4800450" y="2329077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8" name="Google Shape;538;p22"/>
          <p:cNvSpPr txBox="1">
            <a:spLocks noGrp="1"/>
          </p:cNvSpPr>
          <p:nvPr>
            <p:ph type="title" idx="2"/>
          </p:nvPr>
        </p:nvSpPr>
        <p:spPr>
          <a:xfrm>
            <a:off x="1894650" y="3890700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9" name="Google Shape;539;p22"/>
          <p:cNvSpPr txBox="1">
            <a:spLocks noGrp="1"/>
          </p:cNvSpPr>
          <p:nvPr>
            <p:ph type="subTitle" idx="3"/>
          </p:nvPr>
        </p:nvSpPr>
        <p:spPr>
          <a:xfrm>
            <a:off x="1894650" y="4149075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22"/>
          <p:cNvSpPr txBox="1">
            <a:spLocks noGrp="1"/>
          </p:cNvSpPr>
          <p:nvPr>
            <p:ph type="title" idx="4"/>
          </p:nvPr>
        </p:nvSpPr>
        <p:spPr>
          <a:xfrm>
            <a:off x="1894650" y="2070850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1" name="Google Shape;541;p22"/>
          <p:cNvSpPr txBox="1">
            <a:spLocks noGrp="1"/>
          </p:cNvSpPr>
          <p:nvPr>
            <p:ph type="subTitle" idx="5"/>
          </p:nvPr>
        </p:nvSpPr>
        <p:spPr>
          <a:xfrm>
            <a:off x="1894650" y="2329077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22"/>
          <p:cNvSpPr txBox="1">
            <a:spLocks noGrp="1"/>
          </p:cNvSpPr>
          <p:nvPr>
            <p:ph type="title" idx="6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22"/>
          <p:cNvSpPr txBox="1">
            <a:spLocks noGrp="1"/>
          </p:cNvSpPr>
          <p:nvPr>
            <p:ph type="title" idx="7"/>
          </p:nvPr>
        </p:nvSpPr>
        <p:spPr>
          <a:xfrm>
            <a:off x="4800450" y="3890700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4" name="Google Shape;544;p22"/>
          <p:cNvSpPr txBox="1">
            <a:spLocks noGrp="1"/>
          </p:cNvSpPr>
          <p:nvPr>
            <p:ph type="subTitle" idx="8"/>
          </p:nvPr>
        </p:nvSpPr>
        <p:spPr>
          <a:xfrm>
            <a:off x="4800450" y="4149075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545" name="Google Shape;545;p22"/>
          <p:cNvCxnSpPr/>
          <p:nvPr/>
        </p:nvCxnSpPr>
        <p:spPr>
          <a:xfrm rot="5400000">
            <a:off x="7378426" y="3765324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6" name="Google Shape;546;p22"/>
          <p:cNvGrpSpPr/>
          <p:nvPr/>
        </p:nvGrpSpPr>
        <p:grpSpPr>
          <a:xfrm flipH="1">
            <a:off x="8070374" y="3656565"/>
            <a:ext cx="486100" cy="1193550"/>
            <a:chOff x="8255228" y="345697"/>
            <a:chExt cx="486100" cy="1193550"/>
          </a:xfrm>
        </p:grpSpPr>
        <p:grpSp>
          <p:nvGrpSpPr>
            <p:cNvPr id="547" name="Google Shape;547;p22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48" name="Google Shape;548;p22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49" name="Google Shape;549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6" name="Google Shape;556;p22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57" name="Google Shape;557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4" name="Google Shape;564;p22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65" name="Google Shape;565;p22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66" name="Google Shape;566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2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74" name="Google Shape;574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4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9"/>
          <p:cNvSpPr txBox="1">
            <a:spLocks noGrp="1"/>
          </p:cNvSpPr>
          <p:nvPr>
            <p:ph type="title"/>
          </p:nvPr>
        </p:nvSpPr>
        <p:spPr>
          <a:xfrm>
            <a:off x="5307150" y="1500572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subTitle" idx="1"/>
          </p:nvPr>
        </p:nvSpPr>
        <p:spPr>
          <a:xfrm>
            <a:off x="5307150" y="1802725"/>
            <a:ext cx="25896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title" idx="2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29"/>
          <p:cNvSpPr txBox="1">
            <a:spLocks noGrp="1"/>
          </p:cNvSpPr>
          <p:nvPr>
            <p:ph type="title" idx="3"/>
          </p:nvPr>
        </p:nvSpPr>
        <p:spPr>
          <a:xfrm>
            <a:off x="5308613" y="2668788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29"/>
          <p:cNvSpPr txBox="1">
            <a:spLocks noGrp="1"/>
          </p:cNvSpPr>
          <p:nvPr>
            <p:ph type="subTitle" idx="4"/>
          </p:nvPr>
        </p:nvSpPr>
        <p:spPr>
          <a:xfrm>
            <a:off x="5308613" y="2970888"/>
            <a:ext cx="29868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2" name="Google Shape;832;p29"/>
          <p:cNvSpPr txBox="1">
            <a:spLocks noGrp="1"/>
          </p:cNvSpPr>
          <p:nvPr>
            <p:ph type="title" idx="5"/>
          </p:nvPr>
        </p:nvSpPr>
        <p:spPr>
          <a:xfrm>
            <a:off x="5311550" y="3792875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6"/>
          </p:nvPr>
        </p:nvSpPr>
        <p:spPr>
          <a:xfrm>
            <a:off x="5311550" y="4094975"/>
            <a:ext cx="29868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834" name="Google Shape;834;p29"/>
          <p:cNvCxnSpPr/>
          <p:nvPr/>
        </p:nvCxnSpPr>
        <p:spPr>
          <a:xfrm>
            <a:off x="-560741" y="4795950"/>
            <a:ext cx="51078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35" name="Google Shape;835;p29"/>
          <p:cNvGrpSpPr/>
          <p:nvPr/>
        </p:nvGrpSpPr>
        <p:grpSpPr>
          <a:xfrm>
            <a:off x="8425875" y="187273"/>
            <a:ext cx="486100" cy="1193550"/>
            <a:chOff x="8255228" y="345697"/>
            <a:chExt cx="486100" cy="1193550"/>
          </a:xfrm>
        </p:grpSpPr>
        <p:grpSp>
          <p:nvGrpSpPr>
            <p:cNvPr id="836" name="Google Shape;836;p2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837" name="Google Shape;837;p2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838" name="Google Shape;838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5" name="Google Shape;845;p2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846" name="Google Shape;846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3" name="Google Shape;853;p2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854" name="Google Shape;854;p2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855" name="Google Shape;855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2" name="Google Shape;862;p2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863" name="Google Shape;863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6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3"/>
          <p:cNvSpPr/>
          <p:nvPr/>
        </p:nvSpPr>
        <p:spPr>
          <a:xfrm flipH="1">
            <a:off x="0" y="0"/>
            <a:ext cx="6493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26" name="Google Shape;926;p33"/>
          <p:cNvGrpSpPr/>
          <p:nvPr/>
        </p:nvGrpSpPr>
        <p:grpSpPr>
          <a:xfrm flipH="1">
            <a:off x="402747" y="345672"/>
            <a:ext cx="486100" cy="1193550"/>
            <a:chOff x="8255228" y="345697"/>
            <a:chExt cx="486100" cy="1193550"/>
          </a:xfrm>
        </p:grpSpPr>
        <p:grpSp>
          <p:nvGrpSpPr>
            <p:cNvPr id="927" name="Google Shape;927;p33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928" name="Google Shape;928;p3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936;p3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937" name="Google Shape;937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44" name="Google Shape;944;p33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945" name="Google Shape;945;p3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946" name="Google Shape;946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53" name="Google Shape;953;p3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954" name="Google Shape;954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61" name="Google Shape;961;p33"/>
          <p:cNvSpPr/>
          <p:nvPr/>
        </p:nvSpPr>
        <p:spPr>
          <a:xfrm>
            <a:off x="6489425" y="-10550"/>
            <a:ext cx="2690400" cy="51804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3"/>
          <p:cNvSpPr txBox="1">
            <a:spLocks noGrp="1"/>
          </p:cNvSpPr>
          <p:nvPr>
            <p:ph type="title"/>
          </p:nvPr>
        </p:nvSpPr>
        <p:spPr>
          <a:xfrm>
            <a:off x="5192375" y="2379475"/>
            <a:ext cx="3357600" cy="12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3" name="Google Shape;963;p33"/>
          <p:cNvSpPr txBox="1">
            <a:spLocks noGrp="1"/>
          </p:cNvSpPr>
          <p:nvPr>
            <p:ph type="subTitle" idx="1"/>
          </p:nvPr>
        </p:nvSpPr>
        <p:spPr>
          <a:xfrm>
            <a:off x="5638525" y="3571350"/>
            <a:ext cx="2911500" cy="6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33"/>
          <p:cNvSpPr txBox="1">
            <a:spLocks noGrp="1"/>
          </p:cNvSpPr>
          <p:nvPr>
            <p:ph type="title" idx="2" hasCustomPrompt="1"/>
          </p:nvPr>
        </p:nvSpPr>
        <p:spPr>
          <a:xfrm>
            <a:off x="5859725" y="964550"/>
            <a:ext cx="2690400" cy="9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ontserrat Thin"/>
              <a:buNone/>
              <a:defRPr sz="100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429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28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2885099" y="2607200"/>
            <a:ext cx="18612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885101" y="1598427"/>
            <a:ext cx="1861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2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3"/>
          </p:nvPr>
        </p:nvSpPr>
        <p:spPr>
          <a:xfrm>
            <a:off x="4384952" y="4103063"/>
            <a:ext cx="18612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384953" y="3094300"/>
            <a:ext cx="1861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-560741" y="464355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5;p5"/>
          <p:cNvCxnSpPr/>
          <p:nvPr/>
        </p:nvCxnSpPr>
        <p:spPr>
          <a:xfrm>
            <a:off x="6397600" y="1462325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" name="Google Shape;46;p5"/>
          <p:cNvGrpSpPr/>
          <p:nvPr/>
        </p:nvGrpSpPr>
        <p:grpSpPr>
          <a:xfrm rot="-5400000">
            <a:off x="8047016" y="396097"/>
            <a:ext cx="486100" cy="1193550"/>
            <a:chOff x="8255228" y="345697"/>
            <a:chExt cx="486100" cy="1193550"/>
          </a:xfrm>
        </p:grpSpPr>
        <p:grpSp>
          <p:nvGrpSpPr>
            <p:cNvPr id="47" name="Google Shape;47;p5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48" name="Google Shape;48;p5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49" name="Google Shape;49;p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56;p5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7" name="Google Shape;57;p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" name="Google Shape;64;p5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65" name="Google Shape;65;p5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66" name="Google Shape;66;p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73;p5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74" name="Google Shape;74;p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1" name="Google Shape;81;p5"/>
          <p:cNvGrpSpPr/>
          <p:nvPr/>
        </p:nvGrpSpPr>
        <p:grpSpPr>
          <a:xfrm>
            <a:off x="250425" y="4910500"/>
            <a:ext cx="1193550" cy="68100"/>
            <a:chOff x="557300" y="431950"/>
            <a:chExt cx="1193550" cy="68100"/>
          </a:xfrm>
        </p:grpSpPr>
        <p:sp>
          <p:nvSpPr>
            <p:cNvPr id="82" name="Google Shape;82;p5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/>
          <p:nvPr/>
        </p:nvSpPr>
        <p:spPr>
          <a:xfrm>
            <a:off x="-19375" y="-10550"/>
            <a:ext cx="9199200" cy="51804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5400000">
            <a:off x="1085225" y="-1085100"/>
            <a:ext cx="2688000" cy="4858200"/>
          </a:xfrm>
          <a:prstGeom prst="snip1Rect">
            <a:avLst>
              <a:gd name="adj" fmla="val 381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786525" y="568525"/>
            <a:ext cx="4095600" cy="16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 rot="-5400000">
            <a:off x="8110503" y="908422"/>
            <a:ext cx="1193550" cy="68100"/>
            <a:chOff x="557300" y="431950"/>
            <a:chExt cx="1193550" cy="68100"/>
          </a:xfrm>
        </p:grpSpPr>
        <p:sp>
          <p:nvSpPr>
            <p:cNvPr id="152" name="Google Shape;152;p8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9" name="Google Shape;159;p8"/>
          <p:cNvCxnSpPr/>
          <p:nvPr/>
        </p:nvCxnSpPr>
        <p:spPr>
          <a:xfrm>
            <a:off x="8707275" y="1743775"/>
            <a:ext cx="0" cy="351690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" name="Google Shape;160;p8"/>
          <p:cNvGrpSpPr/>
          <p:nvPr/>
        </p:nvGrpSpPr>
        <p:grpSpPr>
          <a:xfrm rot="-5400000">
            <a:off x="604141" y="4138772"/>
            <a:ext cx="486100" cy="1193550"/>
            <a:chOff x="8255228" y="345697"/>
            <a:chExt cx="486100" cy="1193550"/>
          </a:xfrm>
        </p:grpSpPr>
        <p:grpSp>
          <p:nvGrpSpPr>
            <p:cNvPr id="161" name="Google Shape;161;p8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62" name="Google Shape;162;p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63" name="Google Shape;163;p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71" name="Google Shape;171;p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8" name="Google Shape;178;p8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79" name="Google Shape;179;p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80" name="Google Shape;180;p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7" name="Google Shape;187;p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88" name="Google Shape;188;p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cxnSp>
        <p:nvCxnSpPr>
          <p:cNvPr id="197" name="Google Shape;197;p9"/>
          <p:cNvCxnSpPr/>
          <p:nvPr/>
        </p:nvCxnSpPr>
        <p:spPr>
          <a:xfrm>
            <a:off x="-560741" y="4795950"/>
            <a:ext cx="31707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8" name="Google Shape;198;p9"/>
          <p:cNvGrpSpPr/>
          <p:nvPr/>
        </p:nvGrpSpPr>
        <p:grpSpPr>
          <a:xfrm>
            <a:off x="8255228" y="345697"/>
            <a:ext cx="486100" cy="1193550"/>
            <a:chOff x="8255228" y="345697"/>
            <a:chExt cx="486100" cy="1193550"/>
          </a:xfrm>
        </p:grpSpPr>
        <p:grpSp>
          <p:nvGrpSpPr>
            <p:cNvPr id="199" name="Google Shape;199;p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00" name="Google Shape;200;p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01" name="Google Shape;201;p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208;p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09" name="Google Shape;209;p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6" name="Google Shape;216;p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17" name="Google Shape;217;p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18" name="Google Shape;218;p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225;p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26" name="Google Shape;226;p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3" name="Google Shape;233;p9"/>
          <p:cNvSpPr txBox="1">
            <a:spLocks noGrp="1"/>
          </p:cNvSpPr>
          <p:nvPr>
            <p:ph type="subTitle" idx="1"/>
          </p:nvPr>
        </p:nvSpPr>
        <p:spPr>
          <a:xfrm>
            <a:off x="1027475" y="1754625"/>
            <a:ext cx="22812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subTitle" idx="2"/>
          </p:nvPr>
        </p:nvSpPr>
        <p:spPr>
          <a:xfrm>
            <a:off x="554975" y="2593700"/>
            <a:ext cx="3751200" cy="19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/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 txBox="1">
            <a:spLocks noGrp="1"/>
          </p:cNvSpPr>
          <p:nvPr>
            <p:ph type="title"/>
          </p:nvPr>
        </p:nvSpPr>
        <p:spPr>
          <a:xfrm>
            <a:off x="665400" y="2537250"/>
            <a:ext cx="3036900" cy="20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37" name="Google Shape;237;p10"/>
          <p:cNvGrpSpPr/>
          <p:nvPr/>
        </p:nvGrpSpPr>
        <p:grpSpPr>
          <a:xfrm>
            <a:off x="7718425" y="193250"/>
            <a:ext cx="1193550" cy="68100"/>
            <a:chOff x="557300" y="431950"/>
            <a:chExt cx="1193550" cy="68100"/>
          </a:xfrm>
        </p:grpSpPr>
        <p:sp>
          <p:nvSpPr>
            <p:cNvPr id="238" name="Google Shape;238;p10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4444799" y="1639652"/>
            <a:ext cx="4425600" cy="12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5037599" y="2818527"/>
            <a:ext cx="32400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11"/>
          <p:cNvGrpSpPr/>
          <p:nvPr/>
        </p:nvGrpSpPr>
        <p:grpSpPr>
          <a:xfrm rot="-5400000">
            <a:off x="8047016" y="396097"/>
            <a:ext cx="486100" cy="1193550"/>
            <a:chOff x="8255228" y="345697"/>
            <a:chExt cx="486100" cy="1193550"/>
          </a:xfrm>
        </p:grpSpPr>
        <p:grpSp>
          <p:nvGrpSpPr>
            <p:cNvPr id="249" name="Google Shape;249;p11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50" name="Google Shape;250;p11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51" name="Google Shape;251;p11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11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11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1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1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1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1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8" name="Google Shape;258;p11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59" name="Google Shape;259;p11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1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1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1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1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1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1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6" name="Google Shape;266;p11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67" name="Google Shape;267;p11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68" name="Google Shape;268;p11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11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11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1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1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1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1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5" name="Google Shape;275;p11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76" name="Google Shape;276;p11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1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1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1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11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11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11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1890389" y="1696200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600"/>
              <a:buFont typeface="Montserrat"/>
              <a:buNone/>
              <a:defRPr sz="1600" b="1">
                <a:solidFill>
                  <a:srgbClr val="0C343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1"/>
          </p:nvPr>
        </p:nvSpPr>
        <p:spPr>
          <a:xfrm>
            <a:off x="1890389" y="2076950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2" hasCustomPrompt="1"/>
          </p:nvPr>
        </p:nvSpPr>
        <p:spPr>
          <a:xfrm>
            <a:off x="183864" y="1565100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8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1890389" y="2978550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1890389" y="3359300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3864" y="2847450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8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6"/>
          </p:nvPr>
        </p:nvSpPr>
        <p:spPr>
          <a:xfrm>
            <a:off x="5887089" y="2337375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7"/>
          </p:nvPr>
        </p:nvSpPr>
        <p:spPr>
          <a:xfrm>
            <a:off x="5887089" y="2718125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8" hasCustomPrompt="1"/>
          </p:nvPr>
        </p:nvSpPr>
        <p:spPr>
          <a:xfrm>
            <a:off x="4180564" y="2466325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8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5887089" y="3619725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887089" y="4000475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 hasCustomPrompt="1"/>
          </p:nvPr>
        </p:nvSpPr>
        <p:spPr>
          <a:xfrm>
            <a:off x="4180564" y="3748675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8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15"/>
          </p:nvPr>
        </p:nvSpPr>
        <p:spPr>
          <a:xfrm>
            <a:off x="5887089" y="1055025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6"/>
          </p:nvPr>
        </p:nvSpPr>
        <p:spPr>
          <a:xfrm>
            <a:off x="5887089" y="1435775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17" hasCustomPrompt="1"/>
          </p:nvPr>
        </p:nvSpPr>
        <p:spPr>
          <a:xfrm>
            <a:off x="4180564" y="1183975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8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18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cxnSp>
        <p:nvCxnSpPr>
          <p:cNvPr id="301" name="Google Shape;301;p13"/>
          <p:cNvCxnSpPr/>
          <p:nvPr/>
        </p:nvCxnSpPr>
        <p:spPr>
          <a:xfrm>
            <a:off x="1967750" y="4777038"/>
            <a:ext cx="7271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2" name="Google Shape;302;p13"/>
          <p:cNvGrpSpPr/>
          <p:nvPr/>
        </p:nvGrpSpPr>
        <p:grpSpPr>
          <a:xfrm>
            <a:off x="250425" y="4772875"/>
            <a:ext cx="1193550" cy="205725"/>
            <a:chOff x="250425" y="4752475"/>
            <a:chExt cx="1193550" cy="205725"/>
          </a:xfrm>
        </p:grpSpPr>
        <p:grpSp>
          <p:nvGrpSpPr>
            <p:cNvPr id="303" name="Google Shape;303;p13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304" name="Google Shape;304;p13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" name="Google Shape;311;p13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312" name="Google Shape;312;p13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3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3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3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3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9" name="Google Shape;319;p13"/>
          <p:cNvGrpSpPr/>
          <p:nvPr/>
        </p:nvGrpSpPr>
        <p:grpSpPr>
          <a:xfrm>
            <a:off x="7718425" y="193250"/>
            <a:ext cx="1193550" cy="68100"/>
            <a:chOff x="557300" y="431950"/>
            <a:chExt cx="1193550" cy="68100"/>
          </a:xfrm>
        </p:grpSpPr>
        <p:sp>
          <p:nvSpPr>
            <p:cNvPr id="320" name="Google Shape;320;p13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"/>
          <p:cNvSpPr txBox="1">
            <a:spLocks noGrp="1"/>
          </p:cNvSpPr>
          <p:nvPr>
            <p:ph type="title"/>
          </p:nvPr>
        </p:nvSpPr>
        <p:spPr>
          <a:xfrm>
            <a:off x="2480700" y="1370519"/>
            <a:ext cx="4182600" cy="13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subTitle" idx="1"/>
          </p:nvPr>
        </p:nvSpPr>
        <p:spPr>
          <a:xfrm>
            <a:off x="2665625" y="2731100"/>
            <a:ext cx="3629100" cy="1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-5400000">
            <a:off x="8110503" y="908422"/>
            <a:ext cx="1193550" cy="68100"/>
            <a:chOff x="557300" y="431950"/>
            <a:chExt cx="1193550" cy="68100"/>
          </a:xfrm>
        </p:grpSpPr>
        <p:sp>
          <p:nvSpPr>
            <p:cNvPr id="386" name="Google Shape;386;p15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3" name="Google Shape;393;p15"/>
          <p:cNvCxnSpPr/>
          <p:nvPr/>
        </p:nvCxnSpPr>
        <p:spPr>
          <a:xfrm>
            <a:off x="8707275" y="1743775"/>
            <a:ext cx="0" cy="351690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15"/>
          <p:cNvCxnSpPr/>
          <p:nvPr/>
        </p:nvCxnSpPr>
        <p:spPr>
          <a:xfrm>
            <a:off x="-560741" y="464355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5" name="Google Shape;395;p15"/>
          <p:cNvGrpSpPr/>
          <p:nvPr/>
        </p:nvGrpSpPr>
        <p:grpSpPr>
          <a:xfrm>
            <a:off x="250425" y="4910500"/>
            <a:ext cx="1193550" cy="68100"/>
            <a:chOff x="557300" y="431950"/>
            <a:chExt cx="1193550" cy="68100"/>
          </a:xfrm>
        </p:grpSpPr>
        <p:sp>
          <p:nvSpPr>
            <p:cNvPr id="396" name="Google Shape;396;p15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5" r:id="rId12"/>
    <p:sldLayoutId id="2147483667" r:id="rId13"/>
    <p:sldLayoutId id="2147483668" r:id="rId14"/>
    <p:sldLayoutId id="2147483675" r:id="rId15"/>
    <p:sldLayoutId id="2147483679" r:id="rId16"/>
    <p:sldLayoutId id="2147483707" r:id="rId17"/>
    <p:sldLayoutId id="2147483708" r:id="rId18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rtista creando arte digital en un escritorio.">
            <a:extLst>
              <a:ext uri="{FF2B5EF4-FFF2-40B4-BE49-F238E27FC236}">
                <a16:creationId xmlns:a16="http://schemas.microsoft.com/office/drawing/2014/main" id="{CC26F267-936D-873B-4625-38945A4CF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 b="24532"/>
          <a:stretch>
            <a:fillRect/>
          </a:stretch>
        </p:blipFill>
        <p:spPr bwMode="auto">
          <a:xfrm>
            <a:off x="3200400" y="-313256"/>
            <a:ext cx="6011333" cy="5770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ED11708-653F-9588-673B-13F2A065F0AD}"/>
              </a:ext>
            </a:extLst>
          </p:cNvPr>
          <p:cNvSpPr/>
          <p:nvPr/>
        </p:nvSpPr>
        <p:spPr>
          <a:xfrm rot="1161074">
            <a:off x="-1425404" y="-1345477"/>
            <a:ext cx="5746528" cy="70845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94" name="Google Shape;1694;p60"/>
          <p:cNvSpPr txBox="1">
            <a:spLocks noGrp="1"/>
          </p:cNvSpPr>
          <p:nvPr>
            <p:ph type="subTitle" idx="1"/>
          </p:nvPr>
        </p:nvSpPr>
        <p:spPr>
          <a:xfrm>
            <a:off x="-76701" y="3606210"/>
            <a:ext cx="36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latin typeface="Montserrat Light"/>
                <a:ea typeface="Montserrat Light"/>
                <a:cs typeface="Montserrat Light"/>
                <a:sym typeface="Montserrat Light"/>
              </a:rPr>
              <a:t>Belén Urosa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latin typeface="Montserrat Light"/>
                <a:sym typeface="Montserrat Light"/>
              </a:rPr>
              <a:t>Universidad P. Comillas Madrid</a:t>
            </a:r>
            <a:endParaRPr sz="1050" dirty="0"/>
          </a:p>
        </p:txBody>
      </p:sp>
      <p:sp>
        <p:nvSpPr>
          <p:cNvPr id="1692" name="Google Shape;1692;p60"/>
          <p:cNvSpPr txBox="1">
            <a:spLocks noGrp="1"/>
          </p:cNvSpPr>
          <p:nvPr>
            <p:ph type="ctrTitle"/>
          </p:nvPr>
        </p:nvSpPr>
        <p:spPr>
          <a:xfrm>
            <a:off x="-304681" y="1015443"/>
            <a:ext cx="4060759" cy="2890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200" dirty="0"/>
              <a:t>Diseño con Enfoque Ignaciano. </a:t>
            </a:r>
            <a:br>
              <a:rPr lang="en" sz="3200" dirty="0"/>
            </a:br>
            <a:r>
              <a:rPr lang="es-ES" sz="1800" b="1" dirty="0">
                <a:latin typeface="Montserrat" panose="00000500000000000000" pitchFamily="2" charset="0"/>
              </a:rPr>
              <a:t>El alumno ignaciano: </a:t>
            </a:r>
            <a:br>
              <a:rPr lang="es-ES" sz="1800" b="1" dirty="0">
                <a:latin typeface="Montserrat" panose="00000500000000000000" pitchFamily="2" charset="0"/>
              </a:rPr>
            </a:br>
            <a:r>
              <a:rPr lang="es-ES" sz="1800" b="1" dirty="0">
                <a:latin typeface="Montserrat" panose="00000500000000000000" pitchFamily="2" charset="0"/>
              </a:rPr>
              <a:t>sujeto de transformación, libertad y compromiso</a:t>
            </a:r>
            <a:br>
              <a:rPr lang="es-ES" sz="1800" b="1" dirty="0">
                <a:latin typeface="Montserrat" panose="00000500000000000000" pitchFamily="2" charset="0"/>
              </a:rPr>
            </a:br>
            <a:br>
              <a:rPr lang="es-ES" sz="1800" b="1" dirty="0">
                <a:latin typeface="Montserrat" panose="00000500000000000000" pitchFamily="2" charset="0"/>
              </a:rPr>
            </a:br>
            <a:r>
              <a:rPr lang="es-ES" sz="1400" b="1" dirty="0">
                <a:latin typeface="Montserrat" panose="00000500000000000000" pitchFamily="2" charset="0"/>
              </a:rPr>
              <a:t>26 Junio 2025</a:t>
            </a:r>
            <a:br>
              <a:rPr lang="es-ES" sz="1800" b="1" dirty="0">
                <a:latin typeface="Montserrat" panose="00000500000000000000" pitchFamily="2" charset="0"/>
              </a:rPr>
            </a:br>
            <a:endParaRPr sz="3200" b="1" dirty="0">
              <a:latin typeface="Montserrat" panose="00000500000000000000" pitchFamily="2" charset="0"/>
            </a:endParaRPr>
          </a:p>
        </p:txBody>
      </p:sp>
      <p:pic>
        <p:nvPicPr>
          <p:cNvPr id="7" name="Picture 2" descr="Instituto Ibero Mexicana De Diseño en Benito Juárez | Opiniones y ...">
            <a:extLst>
              <a:ext uri="{FF2B5EF4-FFF2-40B4-BE49-F238E27FC236}">
                <a16:creationId xmlns:a16="http://schemas.microsoft.com/office/drawing/2014/main" id="{137F1BB6-76CE-BF71-F64D-DF26E31B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33" y="-150919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Retrato de una niña con gafas de realidad virtual. Ella está rodeada de luz de neón. Concepto de Punto de Vista de Realidad Virtual">
            <a:extLst>
              <a:ext uri="{FF2B5EF4-FFF2-40B4-BE49-F238E27FC236}">
                <a16:creationId xmlns:a16="http://schemas.microsoft.com/office/drawing/2014/main" id="{9A79A10D-3299-D3D7-2873-DDFC12E42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32" y="0"/>
            <a:ext cx="4460052" cy="297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474D7-1C70-B246-5A82-3BC6B1BC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98" y="2108793"/>
            <a:ext cx="3596100" cy="661500"/>
          </a:xfrm>
        </p:spPr>
        <p:txBody>
          <a:bodyPr/>
          <a:lstStyle/>
          <a:p>
            <a:r>
              <a:rPr lang="es-ES" dirty="0"/>
              <a:t>Diseño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C723DA-4E18-DB74-461A-C7DF128EA80E}"/>
              </a:ext>
            </a:extLst>
          </p:cNvPr>
          <p:cNvSpPr txBox="1"/>
          <p:nvPr/>
        </p:nvSpPr>
        <p:spPr>
          <a:xfrm>
            <a:off x="111949" y="103622"/>
            <a:ext cx="4460052" cy="2355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Diseñar </a:t>
            </a:r>
            <a:r>
              <a:rPr lang="es-ES" sz="1800" dirty="0"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s-ES" sz="18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mplica preguntarse constantemente: ¿qué bien mayor estoy sirviendo con mi trabajo</a:t>
            </a:r>
            <a:r>
              <a:rPr lang="es-ES" sz="1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s-ES" sz="1800" b="1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¿A quién sirve este proyecto? ¿Qué visión del ser humano?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s-ES" sz="1800" dirty="0"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s-ES" sz="1800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4519BE-25ED-1AF4-B8C1-F9C0C9A9E5FD}"/>
              </a:ext>
            </a:extLst>
          </p:cNvPr>
          <p:cNvSpPr txBox="1"/>
          <p:nvPr/>
        </p:nvSpPr>
        <p:spPr>
          <a:xfrm>
            <a:off x="592666" y="2863784"/>
            <a:ext cx="3318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Este tipo de reflexión no resta libertad, sino que la profundiza. Libera la creatividad del capricho y la </a:t>
            </a:r>
            <a:r>
              <a:rPr lang="es-ES" sz="1800" b="1" dirty="0">
                <a:solidFill>
                  <a:srgbClr val="002060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conecta con la responsabilidad.</a:t>
            </a:r>
            <a:endParaRPr lang="es-ES" sz="1800" b="1" dirty="0">
              <a:solidFill>
                <a:srgbClr val="00206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18A3B4-CC91-D52C-6057-CC7F676F76ED}"/>
              </a:ext>
            </a:extLst>
          </p:cNvPr>
          <p:cNvSpPr txBox="1"/>
          <p:nvPr/>
        </p:nvSpPr>
        <p:spPr>
          <a:xfrm>
            <a:off x="4694371" y="3331177"/>
            <a:ext cx="4156258" cy="15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Por eso, el aula de diseño puede convertirse en un </a:t>
            </a:r>
            <a:r>
              <a:rPr lang="es-ES" sz="1800" b="1" dirty="0">
                <a:solidFill>
                  <a:srgbClr val="002060"/>
                </a:solidFill>
                <a:latin typeface="Montserrat SemiBold" panose="000007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espacio de discernimiento comunitario, </a:t>
            </a:r>
            <a:r>
              <a:rPr lang="es-ES" sz="1800" dirty="0"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donde </a:t>
            </a:r>
            <a:r>
              <a:rPr lang="es-ES" sz="1800" b="1" dirty="0">
                <a:solidFill>
                  <a:srgbClr val="002060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se aprende a mirar, a elegir, a comprometerse.</a:t>
            </a:r>
          </a:p>
        </p:txBody>
      </p:sp>
    </p:spTree>
    <p:extLst>
      <p:ext uri="{BB962C8B-B14F-4D97-AF65-F5344CB8AC3E}">
        <p14:creationId xmlns:p14="http://schemas.microsoft.com/office/powerpoint/2010/main" val="297241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6BCE58C7-582E-BD60-26D1-60880B8AF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>
            <a:extLst>
              <a:ext uri="{FF2B5EF4-FFF2-40B4-BE49-F238E27FC236}">
                <a16:creationId xmlns:a16="http://schemas.microsoft.com/office/drawing/2014/main" id="{28153415-8F3B-9BBC-6D4C-171E4E2148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5400000">
            <a:off x="6724421" y="2088800"/>
            <a:ext cx="3798350" cy="48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LAS COMPETENCIAS DE NUESTROS ALUMNOS</a:t>
            </a:r>
            <a:endParaRPr dirty="0"/>
          </a:p>
        </p:txBody>
      </p:sp>
      <p:sp>
        <p:nvSpPr>
          <p:cNvPr id="328" name="Google Shape;328;p39">
            <a:extLst>
              <a:ext uri="{FF2B5EF4-FFF2-40B4-BE49-F238E27FC236}">
                <a16:creationId xmlns:a16="http://schemas.microsoft.com/office/drawing/2014/main" id="{A32BEF7E-E8B2-374E-9E0A-3CC2F095F9EC}"/>
              </a:ext>
            </a:extLst>
          </p:cNvPr>
          <p:cNvSpPr/>
          <p:nvPr/>
        </p:nvSpPr>
        <p:spPr>
          <a:xfrm>
            <a:off x="4848222" y="1169475"/>
            <a:ext cx="2719200" cy="694200"/>
          </a:xfrm>
          <a:prstGeom prst="rect">
            <a:avLst/>
          </a:prstGeom>
          <a:solidFill>
            <a:schemeClr val="accent5">
              <a:lumMod val="40000"/>
              <a:lumOff val="60000"/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29" name="Google Shape;329;p39">
            <a:extLst>
              <a:ext uri="{FF2B5EF4-FFF2-40B4-BE49-F238E27FC236}">
                <a16:creationId xmlns:a16="http://schemas.microsoft.com/office/drawing/2014/main" id="{A74A3272-E4FC-D074-5305-8B626E7E7688}"/>
              </a:ext>
            </a:extLst>
          </p:cNvPr>
          <p:cNvSpPr/>
          <p:nvPr/>
        </p:nvSpPr>
        <p:spPr>
          <a:xfrm>
            <a:off x="4848222" y="2011800"/>
            <a:ext cx="2719200" cy="694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30" name="Google Shape;330;p39">
            <a:extLst>
              <a:ext uri="{FF2B5EF4-FFF2-40B4-BE49-F238E27FC236}">
                <a16:creationId xmlns:a16="http://schemas.microsoft.com/office/drawing/2014/main" id="{A3594682-B0C8-EEA5-8A62-8BA57B3D224A}"/>
              </a:ext>
            </a:extLst>
          </p:cNvPr>
          <p:cNvSpPr/>
          <p:nvPr/>
        </p:nvSpPr>
        <p:spPr>
          <a:xfrm>
            <a:off x="4848222" y="2854125"/>
            <a:ext cx="2719200" cy="694200"/>
          </a:xfrm>
          <a:prstGeom prst="rect">
            <a:avLst/>
          </a:prstGeom>
          <a:solidFill>
            <a:srgbClr val="556D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31" name="Google Shape;331;p39">
            <a:extLst>
              <a:ext uri="{FF2B5EF4-FFF2-40B4-BE49-F238E27FC236}">
                <a16:creationId xmlns:a16="http://schemas.microsoft.com/office/drawing/2014/main" id="{0ED904CA-5E14-0CAD-0633-F7A7CD5470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33970" y="1272825"/>
            <a:ext cx="1749430" cy="48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600" dirty="0">
                <a:solidFill>
                  <a:schemeClr val="accent4">
                    <a:lumMod val="50000"/>
                  </a:schemeClr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COMPETENTES</a:t>
            </a:r>
            <a:endParaRPr sz="1400" dirty="0">
              <a:solidFill>
                <a:schemeClr val="accent4">
                  <a:lumMod val="50000"/>
                </a:schemeClr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2" name="Google Shape;332;p39">
            <a:extLst>
              <a:ext uri="{FF2B5EF4-FFF2-40B4-BE49-F238E27FC236}">
                <a16:creationId xmlns:a16="http://schemas.microsoft.com/office/drawing/2014/main" id="{03ADDC10-CFD1-90F5-4052-7713924104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33970" y="2115150"/>
            <a:ext cx="1647900" cy="48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6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CONSCIENTES</a:t>
            </a:r>
            <a:endParaRPr sz="140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3" name="Google Shape;333;p39">
            <a:extLst>
              <a:ext uri="{FF2B5EF4-FFF2-40B4-BE49-F238E27FC236}">
                <a16:creationId xmlns:a16="http://schemas.microsoft.com/office/drawing/2014/main" id="{698B6E30-E7DC-7027-765E-595B3BF0C3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33980" y="2946675"/>
            <a:ext cx="2206620" cy="48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6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COMPROMETIDOS</a:t>
            </a:r>
            <a:endParaRPr sz="140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2A8F1B5-D1E3-B06A-325A-C3AA137FC6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816688"/>
              </p:ext>
            </p:extLst>
          </p:nvPr>
        </p:nvGraphicFramePr>
        <p:xfrm>
          <a:off x="-273352" y="1012083"/>
          <a:ext cx="5054900" cy="332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330;p39">
            <a:extLst>
              <a:ext uri="{FF2B5EF4-FFF2-40B4-BE49-F238E27FC236}">
                <a16:creationId xmlns:a16="http://schemas.microsoft.com/office/drawing/2014/main" id="{DD0E4C69-5F7F-EC64-035A-AF3FAFB8B21C}"/>
              </a:ext>
            </a:extLst>
          </p:cNvPr>
          <p:cNvSpPr/>
          <p:nvPr/>
        </p:nvSpPr>
        <p:spPr>
          <a:xfrm>
            <a:off x="4848222" y="3640875"/>
            <a:ext cx="2719200" cy="694200"/>
          </a:xfrm>
          <a:prstGeom prst="rect">
            <a:avLst/>
          </a:prstGeom>
          <a:solidFill>
            <a:srgbClr val="8F9D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/>
          </a:p>
        </p:txBody>
      </p:sp>
      <p:sp>
        <p:nvSpPr>
          <p:cNvPr id="8" name="Google Shape;333;p39">
            <a:extLst>
              <a:ext uri="{FF2B5EF4-FFF2-40B4-BE49-F238E27FC236}">
                <a16:creationId xmlns:a16="http://schemas.microsoft.com/office/drawing/2014/main" id="{2E054F50-FBC1-7E1E-1F79-2320E07696F9}"/>
              </a:ext>
            </a:extLst>
          </p:cNvPr>
          <p:cNvSpPr txBox="1">
            <a:spLocks/>
          </p:cNvSpPr>
          <p:nvPr/>
        </p:nvSpPr>
        <p:spPr>
          <a:xfrm>
            <a:off x="5133970" y="3744225"/>
            <a:ext cx="16479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 sz="160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COMPASIVOS</a:t>
            </a:r>
            <a:endParaRPr lang="es-ES" sz="140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ACAB78-F1B8-EB95-28A2-1547B80AD7B3}"/>
              </a:ext>
            </a:extLst>
          </p:cNvPr>
          <p:cNvSpPr txBox="1"/>
          <p:nvPr/>
        </p:nvSpPr>
        <p:spPr>
          <a:xfrm>
            <a:off x="118893" y="642752"/>
            <a:ext cx="1810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Catamaran Light" panose="020B0604020202020204" charset="0"/>
                <a:cs typeface="Catamaran Light" panose="020B0604020202020204" charset="0"/>
              </a:rPr>
              <a:t>Bien formados técnica, académica y profesionalmente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7ADC33-5695-0E09-8D93-BC48B8413335}"/>
              </a:ext>
            </a:extLst>
          </p:cNvPr>
          <p:cNvSpPr txBox="1"/>
          <p:nvPr/>
        </p:nvSpPr>
        <p:spPr>
          <a:xfrm>
            <a:off x="118893" y="4131418"/>
            <a:ext cx="181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Catamaran Light" panose="020B0604020202020204" charset="0"/>
                <a:cs typeface="Catamaran Light" panose="020B0604020202020204" charset="0"/>
              </a:rPr>
              <a:t>Capaz de sentir con los demás y actuar movido por el cuidado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60B1FF-6181-B6E9-2A4E-927C60BC452B}"/>
              </a:ext>
            </a:extLst>
          </p:cNvPr>
          <p:cNvSpPr txBox="1"/>
          <p:nvPr/>
        </p:nvSpPr>
        <p:spPr>
          <a:xfrm>
            <a:off x="2895240" y="642752"/>
            <a:ext cx="188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Catamaran Light" panose="020B0604020202020204" charset="0"/>
                <a:cs typeface="Catamaran Light" panose="020B0604020202020204" charset="0"/>
              </a:rPr>
              <a:t>Reflexivo, crítico y con comprensión profunda de la realidad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FB5446-FD49-F347-A4CA-55992A1B2370}"/>
              </a:ext>
            </a:extLst>
          </p:cNvPr>
          <p:cNvSpPr txBox="1"/>
          <p:nvPr/>
        </p:nvSpPr>
        <p:spPr>
          <a:xfrm>
            <a:off x="2895240" y="4131418"/>
            <a:ext cx="188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Catamaran Light" panose="020B0604020202020204" charset="0"/>
                <a:cs typeface="Catamaran Light" panose="020B0604020202020204" charset="0"/>
              </a:rPr>
              <a:t>Impulsado a transformar el mundo con justicia y esperanza</a:t>
            </a:r>
          </a:p>
        </p:txBody>
      </p:sp>
    </p:spTree>
    <p:extLst>
      <p:ext uri="{BB962C8B-B14F-4D97-AF65-F5344CB8AC3E}">
        <p14:creationId xmlns:p14="http://schemas.microsoft.com/office/powerpoint/2010/main" val="265431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2393898-51FD-FFC9-0515-2100A8C9B0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3739893"/>
              </p:ext>
            </p:extLst>
          </p:nvPr>
        </p:nvGraphicFramePr>
        <p:xfrm>
          <a:off x="1523999" y="0"/>
          <a:ext cx="6790268" cy="5571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0C39E115-912D-B1EF-9088-65CCC0AB31E3}"/>
              </a:ext>
            </a:extLst>
          </p:cNvPr>
          <p:cNvSpPr/>
          <p:nvPr/>
        </p:nvSpPr>
        <p:spPr>
          <a:xfrm>
            <a:off x="6646333" y="3760442"/>
            <a:ext cx="2353733" cy="12264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</a:rPr>
              <a:t>de su historia, del contexto en el que vive, de las injusticias, de su interioridad. Una persona despierta, crítica, lúcida.</a:t>
            </a:r>
            <a:endParaRPr lang="es-ES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EDC84CA-9F17-6553-1F9E-8D329EF2B136}"/>
              </a:ext>
            </a:extLst>
          </p:cNvPr>
          <p:cNvSpPr/>
          <p:nvPr/>
        </p:nvSpPr>
        <p:spPr>
          <a:xfrm>
            <a:off x="6646333" y="373776"/>
            <a:ext cx="2353733" cy="13250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no solo técnica y profesionalmente, sino también ética y humanamente. Capaz de colaborar, de investigar, de comunicar.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A56E7F-87CC-A014-714E-88679A3DC115}"/>
              </a:ext>
            </a:extLst>
          </p:cNvPr>
          <p:cNvSpPr/>
          <p:nvPr/>
        </p:nvSpPr>
        <p:spPr>
          <a:xfrm>
            <a:off x="722714" y="3760442"/>
            <a:ext cx="2353733" cy="13250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con su comunidad, con los más vulnerables, con causas de justicia y paz. No neutral, sino implicado.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C71C84F-813E-2FC1-D3A9-305B34A72833}"/>
              </a:ext>
            </a:extLst>
          </p:cNvPr>
          <p:cNvSpPr/>
          <p:nvPr/>
        </p:nvSpPr>
        <p:spPr>
          <a:xfrm>
            <a:off x="722713" y="373776"/>
            <a:ext cx="2353733" cy="13250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capaz de empatía, de ternura, de cuidar a otros. De conmoverse y actuar. Abierto al sentido de la existencia de Dios.</a:t>
            </a:r>
          </a:p>
        </p:txBody>
      </p:sp>
    </p:spTree>
    <p:extLst>
      <p:ext uri="{BB962C8B-B14F-4D97-AF65-F5344CB8AC3E}">
        <p14:creationId xmlns:p14="http://schemas.microsoft.com/office/powerpoint/2010/main" val="12151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BEEA0-C454-EB03-8AF9-46B7B6F0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" y="-646216"/>
            <a:ext cx="3036900" cy="2079900"/>
          </a:xfrm>
        </p:spPr>
        <p:txBody>
          <a:bodyPr/>
          <a:lstStyle/>
          <a:p>
            <a:r>
              <a:rPr lang="es-ES" dirty="0"/>
              <a:t>COMPETENCIAS PARA EL SIGLO XXI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65B172E-66CF-97B3-0D27-0E54B616B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974305"/>
              </p:ext>
            </p:extLst>
          </p:nvPr>
        </p:nvGraphicFramePr>
        <p:xfrm>
          <a:off x="1126068" y="0"/>
          <a:ext cx="7323666" cy="5317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918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p87"/>
          <p:cNvSpPr txBox="1">
            <a:spLocks noGrp="1"/>
          </p:cNvSpPr>
          <p:nvPr>
            <p:ph type="title" idx="2"/>
          </p:nvPr>
        </p:nvSpPr>
        <p:spPr>
          <a:xfrm>
            <a:off x="5859725" y="964550"/>
            <a:ext cx="2690400" cy="9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cxnSp>
        <p:nvCxnSpPr>
          <p:cNvPr id="2373" name="Google Shape;2373;p87"/>
          <p:cNvCxnSpPr/>
          <p:nvPr/>
        </p:nvCxnSpPr>
        <p:spPr>
          <a:xfrm>
            <a:off x="7039475" y="1925525"/>
            <a:ext cx="2268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4" name="Google Shape;2374;p87"/>
          <p:cNvGrpSpPr/>
          <p:nvPr/>
        </p:nvGrpSpPr>
        <p:grpSpPr>
          <a:xfrm rot="-5400000">
            <a:off x="-140350" y="687150"/>
            <a:ext cx="1193550" cy="205725"/>
            <a:chOff x="250425" y="4752475"/>
            <a:chExt cx="1193550" cy="205725"/>
          </a:xfrm>
        </p:grpSpPr>
        <p:grpSp>
          <p:nvGrpSpPr>
            <p:cNvPr id="2375" name="Google Shape;2375;p87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2376" name="Google Shape;2376;p8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8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8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8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8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8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8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87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2384" name="Google Shape;2384;p8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8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8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8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8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8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8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3" name="Google Shape;2393;p87"/>
          <p:cNvGrpSpPr/>
          <p:nvPr/>
        </p:nvGrpSpPr>
        <p:grpSpPr>
          <a:xfrm flipH="1">
            <a:off x="402747" y="345672"/>
            <a:ext cx="486100" cy="1193550"/>
            <a:chOff x="8255228" y="345697"/>
            <a:chExt cx="486100" cy="1193550"/>
          </a:xfrm>
        </p:grpSpPr>
        <p:grpSp>
          <p:nvGrpSpPr>
            <p:cNvPr id="2394" name="Google Shape;2394;p87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395" name="Google Shape;2395;p87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396" name="Google Shape;2396;p8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8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8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8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8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8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8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03" name="Google Shape;2403;p87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404" name="Google Shape;2404;p8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8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8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8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8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8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8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11" name="Google Shape;2411;p87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412" name="Google Shape;2412;p87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413" name="Google Shape;2413;p8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8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5" name="Google Shape;2415;p8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6" name="Google Shape;2416;p8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7" name="Google Shape;2417;p8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" name="Google Shape;2418;p8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" name="Google Shape;2419;p8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0" name="Google Shape;2420;p87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421" name="Google Shape;2421;p8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8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3" name="Google Shape;2423;p8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4" name="Google Shape;2424;p8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5" name="Google Shape;2425;p8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6" name="Google Shape;2426;p8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" name="Google Shape;2427;p8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6" name="Picture 2" descr="Un hombre y una mujer sentados en una mesa">
            <a:extLst>
              <a:ext uri="{FF2B5EF4-FFF2-40B4-BE49-F238E27FC236}">
                <a16:creationId xmlns:a16="http://schemas.microsoft.com/office/drawing/2014/main" id="{699005B3-D32A-5306-7E56-2F0DC595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26818" b="20220"/>
          <a:stretch>
            <a:fillRect/>
          </a:stretch>
        </p:blipFill>
        <p:spPr bwMode="auto">
          <a:xfrm>
            <a:off x="0" y="1471122"/>
            <a:ext cx="6525849" cy="27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1" name="Google Shape;2371;p87"/>
          <p:cNvSpPr/>
          <p:nvPr/>
        </p:nvSpPr>
        <p:spPr>
          <a:xfrm>
            <a:off x="4945325" y="2201075"/>
            <a:ext cx="4217400" cy="21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91" name="Google Shape;2391;p87"/>
          <p:cNvSpPr txBox="1">
            <a:spLocks noGrp="1"/>
          </p:cNvSpPr>
          <p:nvPr>
            <p:ph type="title"/>
          </p:nvPr>
        </p:nvSpPr>
        <p:spPr>
          <a:xfrm>
            <a:off x="5192375" y="2379475"/>
            <a:ext cx="3357600" cy="12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RELACIÓN PROFESOR-ALUMNO</a:t>
            </a:r>
            <a:endParaRPr dirty="0"/>
          </a:p>
        </p:txBody>
      </p:sp>
      <p:sp>
        <p:nvSpPr>
          <p:cNvPr id="2392" name="Google Shape;2392;p87"/>
          <p:cNvSpPr txBox="1">
            <a:spLocks noGrp="1"/>
          </p:cNvSpPr>
          <p:nvPr>
            <p:ph type="subTitle" idx="1"/>
          </p:nvPr>
        </p:nvSpPr>
        <p:spPr>
          <a:xfrm>
            <a:off x="5598275" y="3781525"/>
            <a:ext cx="2911500" cy="6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Vínculo personal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mbre mayor con delantal girando un pedazo de arcilla en sus manos y enseñando a su asistente de arte de alfarería">
            <a:extLst>
              <a:ext uri="{FF2B5EF4-FFF2-40B4-BE49-F238E27FC236}">
                <a16:creationId xmlns:a16="http://schemas.microsoft.com/office/drawing/2014/main" id="{D56A94D8-8885-550D-4A71-705AEE34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99" y="1811731"/>
            <a:ext cx="4250681" cy="28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1" name="Google Shape;1861;p70"/>
          <p:cNvSpPr/>
          <p:nvPr/>
        </p:nvSpPr>
        <p:spPr>
          <a:xfrm>
            <a:off x="5345824" y="561016"/>
            <a:ext cx="2155642" cy="134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1"/>
                </a:solidFill>
              </a:rPr>
              <a:t>DE TODOS  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862" name="Google Shape;1862;p70"/>
          <p:cNvSpPr txBox="1">
            <a:spLocks noGrp="1"/>
          </p:cNvSpPr>
          <p:nvPr>
            <p:ph type="title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TRANSFORMACIÓN</a:t>
            </a:r>
            <a:endParaRPr dirty="0"/>
          </a:p>
        </p:txBody>
      </p:sp>
      <p:cxnSp>
        <p:nvCxnSpPr>
          <p:cNvPr id="1869" name="Google Shape;1869;p70"/>
          <p:cNvCxnSpPr/>
          <p:nvPr/>
        </p:nvCxnSpPr>
        <p:spPr>
          <a:xfrm>
            <a:off x="-150641" y="942475"/>
            <a:ext cx="2760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1" name="Google Shape;1871;p70"/>
          <p:cNvSpPr txBox="1">
            <a:spLocks noGrp="1"/>
          </p:cNvSpPr>
          <p:nvPr>
            <p:ph type="subTitle" idx="2"/>
          </p:nvPr>
        </p:nvSpPr>
        <p:spPr>
          <a:xfrm>
            <a:off x="258642" y="1095100"/>
            <a:ext cx="3751200" cy="19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rPr lang="es-ES" i="1" dirty="0"/>
              <a:t>"Qué clase de relación tenemos con nuestros alumnos si nosotros no </a:t>
            </a:r>
            <a:r>
              <a:rPr lang="es-ES" b="1" i="1" dirty="0"/>
              <a:t>hemos cambiado</a:t>
            </a:r>
            <a:r>
              <a:rPr lang="es-ES" i="1" dirty="0"/>
              <a:t>?. </a:t>
            </a:r>
          </a:p>
          <a:p>
            <a:pPr marL="127000" lvl="0" indent="0"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rPr lang="es-ES" i="1" dirty="0"/>
              <a:t> Y lo que significa cambio en nuestras instituciones es </a:t>
            </a:r>
            <a:r>
              <a:rPr lang="es-ES" b="1" i="1" dirty="0"/>
              <a:t>“en quién se convierten nuestros alumnos”, </a:t>
            </a:r>
            <a:r>
              <a:rPr lang="es-ES" i="1" dirty="0"/>
              <a:t>qué valoran positivamente, y qué hacen más tarde con sus vidas y su trabajo.” </a:t>
            </a:r>
          </a:p>
          <a:p>
            <a:pPr marL="127000" lvl="0" indent="0" algn="r"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rPr lang="es-ES" sz="1400" dirty="0"/>
              <a:t>Adolfo Nicolás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>
          <a:extLst>
            <a:ext uri="{FF2B5EF4-FFF2-40B4-BE49-F238E27FC236}">
              <a16:creationId xmlns:a16="http://schemas.microsoft.com/office/drawing/2014/main" id="{C91D45D4-131D-A6B7-962E-139F995C3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73">
            <a:extLst>
              <a:ext uri="{FF2B5EF4-FFF2-40B4-BE49-F238E27FC236}">
                <a16:creationId xmlns:a16="http://schemas.microsoft.com/office/drawing/2014/main" id="{B7B80270-433B-02B2-146F-E5002646C47A}"/>
              </a:ext>
            </a:extLst>
          </p:cNvPr>
          <p:cNvSpPr/>
          <p:nvPr/>
        </p:nvSpPr>
        <p:spPr>
          <a:xfrm>
            <a:off x="1102762" y="1252648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73">
            <a:extLst>
              <a:ext uri="{FF2B5EF4-FFF2-40B4-BE49-F238E27FC236}">
                <a16:creationId xmlns:a16="http://schemas.microsoft.com/office/drawing/2014/main" id="{367043C7-06A4-E29F-88CE-0208D33B3F8C}"/>
              </a:ext>
            </a:extLst>
          </p:cNvPr>
          <p:cNvSpPr/>
          <p:nvPr/>
        </p:nvSpPr>
        <p:spPr>
          <a:xfrm>
            <a:off x="4008562" y="1252636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73">
            <a:extLst>
              <a:ext uri="{FF2B5EF4-FFF2-40B4-BE49-F238E27FC236}">
                <a16:creationId xmlns:a16="http://schemas.microsoft.com/office/drawing/2014/main" id="{E86C29CE-EB8C-E717-7FB4-FE5DB73AEDB7}"/>
              </a:ext>
            </a:extLst>
          </p:cNvPr>
          <p:cNvSpPr/>
          <p:nvPr/>
        </p:nvSpPr>
        <p:spPr>
          <a:xfrm>
            <a:off x="1102762" y="3084161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73">
            <a:extLst>
              <a:ext uri="{FF2B5EF4-FFF2-40B4-BE49-F238E27FC236}">
                <a16:creationId xmlns:a16="http://schemas.microsoft.com/office/drawing/2014/main" id="{3F26E234-90A5-1695-E18C-C09C6E81517C}"/>
              </a:ext>
            </a:extLst>
          </p:cNvPr>
          <p:cNvSpPr/>
          <p:nvPr/>
        </p:nvSpPr>
        <p:spPr>
          <a:xfrm>
            <a:off x="4008562" y="3084161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73">
            <a:extLst>
              <a:ext uri="{FF2B5EF4-FFF2-40B4-BE49-F238E27FC236}">
                <a16:creationId xmlns:a16="http://schemas.microsoft.com/office/drawing/2014/main" id="{0E3CFF49-4C5C-FCE4-B885-D569991BE8EB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952818" y="20962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EL PROFESOR MODELO DE REFERENCIA</a:t>
            </a:r>
            <a:endParaRPr dirty="0"/>
          </a:p>
        </p:txBody>
      </p:sp>
      <p:sp>
        <p:nvSpPr>
          <p:cNvPr id="1987" name="Google Shape;1987;p73">
            <a:extLst>
              <a:ext uri="{FF2B5EF4-FFF2-40B4-BE49-F238E27FC236}">
                <a16:creationId xmlns:a16="http://schemas.microsoft.com/office/drawing/2014/main" id="{7F6BCB7A-1145-5C9E-D911-F5511E5590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112" y="2180999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É</a:t>
            </a:r>
            <a:r>
              <a:rPr lang="en" dirty="0"/>
              <a:t>L COMO TEMA</a:t>
            </a:r>
            <a:endParaRPr dirty="0"/>
          </a:p>
        </p:txBody>
      </p:sp>
      <p:sp>
        <p:nvSpPr>
          <p:cNvPr id="1988" name="Google Shape;1988;p73">
            <a:extLst>
              <a:ext uri="{FF2B5EF4-FFF2-40B4-BE49-F238E27FC236}">
                <a16:creationId xmlns:a16="http://schemas.microsoft.com/office/drawing/2014/main" id="{604CD243-95DD-7675-9D47-6EFA369261F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08101" y="2507070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Lo que el profesor es. Su formade estar presente, su coherencia, influyen tanto como su currículum. </a:t>
            </a:r>
          </a:p>
        </p:txBody>
      </p:sp>
      <p:sp>
        <p:nvSpPr>
          <p:cNvPr id="1989" name="Google Shape;1989;p73">
            <a:extLst>
              <a:ext uri="{FF2B5EF4-FFF2-40B4-BE49-F238E27FC236}">
                <a16:creationId xmlns:a16="http://schemas.microsoft.com/office/drawing/2014/main" id="{3F37F404-A03B-2BAB-2977-1CD9511D4F3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74312" y="4000849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PROVOCADORES</a:t>
            </a:r>
            <a:endParaRPr dirty="0"/>
          </a:p>
        </p:txBody>
      </p:sp>
      <p:sp>
        <p:nvSpPr>
          <p:cNvPr id="1990" name="Google Shape;1990;p73">
            <a:extLst>
              <a:ext uri="{FF2B5EF4-FFF2-40B4-BE49-F238E27FC236}">
                <a16:creationId xmlns:a16="http://schemas.microsoft.com/office/drawing/2014/main" id="{72A258D9-D4CA-A812-83E1-71BC15DE0690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274312" y="4259224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Necesitan profesores que les inviten a crecer, a cuestionarse, a soñar. </a:t>
            </a:r>
          </a:p>
        </p:txBody>
      </p:sp>
      <p:sp>
        <p:nvSpPr>
          <p:cNvPr id="1991" name="Google Shape;1991;p73">
            <a:extLst>
              <a:ext uri="{FF2B5EF4-FFF2-40B4-BE49-F238E27FC236}">
                <a16:creationId xmlns:a16="http://schemas.microsoft.com/office/drawing/2014/main" id="{74366632-E4CC-368E-AFB8-0FDA5F1D5EF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274312" y="2180999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NEURONAS ESPEJO</a:t>
            </a:r>
            <a:endParaRPr dirty="0"/>
          </a:p>
        </p:txBody>
      </p:sp>
      <p:sp>
        <p:nvSpPr>
          <p:cNvPr id="1992" name="Google Shape;1992;p73">
            <a:extLst>
              <a:ext uri="{FF2B5EF4-FFF2-40B4-BE49-F238E27FC236}">
                <a16:creationId xmlns:a16="http://schemas.microsoft.com/office/drawing/2014/main" id="{A3FE5C9D-E70B-717A-8321-CFEEB0BD5197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274312" y="2439226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El profesor no es solo un transmisor, sino un espejo y un referente. </a:t>
            </a:r>
          </a:p>
        </p:txBody>
      </p:sp>
      <p:cxnSp>
        <p:nvCxnSpPr>
          <p:cNvPr id="1993" name="Google Shape;1993;p73">
            <a:extLst>
              <a:ext uri="{FF2B5EF4-FFF2-40B4-BE49-F238E27FC236}">
                <a16:creationId xmlns:a16="http://schemas.microsoft.com/office/drawing/2014/main" id="{3C9AF7C9-696D-11F9-AB2C-BB2441BBD18C}"/>
              </a:ext>
            </a:extLst>
          </p:cNvPr>
          <p:cNvCxnSpPr/>
          <p:nvPr/>
        </p:nvCxnSpPr>
        <p:spPr>
          <a:xfrm>
            <a:off x="137226" y="1069475"/>
            <a:ext cx="3907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4" name="Google Shape;1994;p73">
            <a:extLst>
              <a:ext uri="{FF2B5EF4-FFF2-40B4-BE49-F238E27FC236}">
                <a16:creationId xmlns:a16="http://schemas.microsoft.com/office/drawing/2014/main" id="{C345D936-E10C-7B8E-F5D8-627922C6CBA2}"/>
              </a:ext>
            </a:extLst>
          </p:cNvPr>
          <p:cNvCxnSpPr/>
          <p:nvPr/>
        </p:nvCxnSpPr>
        <p:spPr>
          <a:xfrm rot="5400000">
            <a:off x="7378426" y="3765324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95" name="Google Shape;1995;p73">
            <a:extLst>
              <a:ext uri="{FF2B5EF4-FFF2-40B4-BE49-F238E27FC236}">
                <a16:creationId xmlns:a16="http://schemas.microsoft.com/office/drawing/2014/main" id="{CBDC2118-4B68-45E7-0C6E-74B020897540}"/>
              </a:ext>
            </a:extLst>
          </p:cNvPr>
          <p:cNvGrpSpPr/>
          <p:nvPr/>
        </p:nvGrpSpPr>
        <p:grpSpPr>
          <a:xfrm flipH="1">
            <a:off x="8070374" y="3656565"/>
            <a:ext cx="486100" cy="1193550"/>
            <a:chOff x="8255228" y="345697"/>
            <a:chExt cx="486100" cy="1193550"/>
          </a:xfrm>
        </p:grpSpPr>
        <p:grpSp>
          <p:nvGrpSpPr>
            <p:cNvPr id="1996" name="Google Shape;1996;p73">
              <a:extLst>
                <a:ext uri="{FF2B5EF4-FFF2-40B4-BE49-F238E27FC236}">
                  <a16:creationId xmlns:a16="http://schemas.microsoft.com/office/drawing/2014/main" id="{CE909966-689B-65CF-B1C2-881BF97F1122}"/>
                </a:ext>
              </a:extLst>
            </p:cNvPr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997" name="Google Shape;1997;p73">
                <a:extLst>
                  <a:ext uri="{FF2B5EF4-FFF2-40B4-BE49-F238E27FC236}">
                    <a16:creationId xmlns:a16="http://schemas.microsoft.com/office/drawing/2014/main" id="{FCDD9652-497A-9F29-28FB-6EA2497767D9}"/>
                  </a:ext>
                </a:extLst>
              </p:cNvPr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998" name="Google Shape;1998;p73">
                  <a:extLst>
                    <a:ext uri="{FF2B5EF4-FFF2-40B4-BE49-F238E27FC236}">
                      <a16:creationId xmlns:a16="http://schemas.microsoft.com/office/drawing/2014/main" id="{D767931D-BEA9-A1C0-B9D0-D2EC31F14CCF}"/>
                    </a:ext>
                  </a:extLst>
                </p:cNvPr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73">
                  <a:extLst>
                    <a:ext uri="{FF2B5EF4-FFF2-40B4-BE49-F238E27FC236}">
                      <a16:creationId xmlns:a16="http://schemas.microsoft.com/office/drawing/2014/main" id="{02D2698F-86F7-BE56-6D39-42C36D8E86B2}"/>
                    </a:ext>
                  </a:extLst>
                </p:cNvPr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73">
                  <a:extLst>
                    <a:ext uri="{FF2B5EF4-FFF2-40B4-BE49-F238E27FC236}">
                      <a16:creationId xmlns:a16="http://schemas.microsoft.com/office/drawing/2014/main" id="{49B6ADDB-9810-AD9F-17C9-FF77AB6F92BA}"/>
                    </a:ext>
                  </a:extLst>
                </p:cNvPr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73">
                  <a:extLst>
                    <a:ext uri="{FF2B5EF4-FFF2-40B4-BE49-F238E27FC236}">
                      <a16:creationId xmlns:a16="http://schemas.microsoft.com/office/drawing/2014/main" id="{17FDA7AB-11BF-F011-3684-28CBBC24230A}"/>
                    </a:ext>
                  </a:extLst>
                </p:cNvPr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73">
                  <a:extLst>
                    <a:ext uri="{FF2B5EF4-FFF2-40B4-BE49-F238E27FC236}">
                      <a16:creationId xmlns:a16="http://schemas.microsoft.com/office/drawing/2014/main" id="{EF7EAAB5-EBE3-392F-A048-E02EC50F2144}"/>
                    </a:ext>
                  </a:extLst>
                </p:cNvPr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73">
                  <a:extLst>
                    <a:ext uri="{FF2B5EF4-FFF2-40B4-BE49-F238E27FC236}">
                      <a16:creationId xmlns:a16="http://schemas.microsoft.com/office/drawing/2014/main" id="{D6783FD0-9F71-16A8-14C0-6282CD9A2D52}"/>
                    </a:ext>
                  </a:extLst>
                </p:cNvPr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73">
                  <a:extLst>
                    <a:ext uri="{FF2B5EF4-FFF2-40B4-BE49-F238E27FC236}">
                      <a16:creationId xmlns:a16="http://schemas.microsoft.com/office/drawing/2014/main" id="{F0699883-CE9E-8DBA-F169-8B970046B339}"/>
                    </a:ext>
                  </a:extLst>
                </p:cNvPr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05" name="Google Shape;2005;p73">
                <a:extLst>
                  <a:ext uri="{FF2B5EF4-FFF2-40B4-BE49-F238E27FC236}">
                    <a16:creationId xmlns:a16="http://schemas.microsoft.com/office/drawing/2014/main" id="{185C07FE-A9BE-1D8E-6B79-56C1DBB0CD08}"/>
                  </a:ext>
                </a:extLst>
              </p:cNvPr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006" name="Google Shape;2006;p73">
                  <a:extLst>
                    <a:ext uri="{FF2B5EF4-FFF2-40B4-BE49-F238E27FC236}">
                      <a16:creationId xmlns:a16="http://schemas.microsoft.com/office/drawing/2014/main" id="{92C8E46E-AF35-AFFA-6E75-72A2F6BEAB34}"/>
                    </a:ext>
                  </a:extLst>
                </p:cNvPr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73">
                  <a:extLst>
                    <a:ext uri="{FF2B5EF4-FFF2-40B4-BE49-F238E27FC236}">
                      <a16:creationId xmlns:a16="http://schemas.microsoft.com/office/drawing/2014/main" id="{DF67A8AA-4827-2CDA-45B7-99647749F908}"/>
                    </a:ext>
                  </a:extLst>
                </p:cNvPr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73">
                  <a:extLst>
                    <a:ext uri="{FF2B5EF4-FFF2-40B4-BE49-F238E27FC236}">
                      <a16:creationId xmlns:a16="http://schemas.microsoft.com/office/drawing/2014/main" id="{86EDD2AC-5EA1-FA3F-9C63-54DC294BB6D2}"/>
                    </a:ext>
                  </a:extLst>
                </p:cNvPr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73">
                  <a:extLst>
                    <a:ext uri="{FF2B5EF4-FFF2-40B4-BE49-F238E27FC236}">
                      <a16:creationId xmlns:a16="http://schemas.microsoft.com/office/drawing/2014/main" id="{40ECE080-2C22-F47A-35B0-E7C59C9E2498}"/>
                    </a:ext>
                  </a:extLst>
                </p:cNvPr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73">
                  <a:extLst>
                    <a:ext uri="{FF2B5EF4-FFF2-40B4-BE49-F238E27FC236}">
                      <a16:creationId xmlns:a16="http://schemas.microsoft.com/office/drawing/2014/main" id="{FE52F2DA-BB3D-F1EC-5F35-808E06266B2F}"/>
                    </a:ext>
                  </a:extLst>
                </p:cNvPr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73">
                  <a:extLst>
                    <a:ext uri="{FF2B5EF4-FFF2-40B4-BE49-F238E27FC236}">
                      <a16:creationId xmlns:a16="http://schemas.microsoft.com/office/drawing/2014/main" id="{E48F7342-B228-4699-7364-72169ABA7C3A}"/>
                    </a:ext>
                  </a:extLst>
                </p:cNvPr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2012;p73">
                  <a:extLst>
                    <a:ext uri="{FF2B5EF4-FFF2-40B4-BE49-F238E27FC236}">
                      <a16:creationId xmlns:a16="http://schemas.microsoft.com/office/drawing/2014/main" id="{BDBF97F5-495B-45F6-E8AF-43CD15F531CA}"/>
                    </a:ext>
                  </a:extLst>
                </p:cNvPr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3" name="Google Shape;2013;p73">
              <a:extLst>
                <a:ext uri="{FF2B5EF4-FFF2-40B4-BE49-F238E27FC236}">
                  <a16:creationId xmlns:a16="http://schemas.microsoft.com/office/drawing/2014/main" id="{B9895FE8-4951-9B12-F889-0E27F68CC8E8}"/>
                </a:ext>
              </a:extLst>
            </p:cNvPr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014" name="Google Shape;2014;p73">
                <a:extLst>
                  <a:ext uri="{FF2B5EF4-FFF2-40B4-BE49-F238E27FC236}">
                    <a16:creationId xmlns:a16="http://schemas.microsoft.com/office/drawing/2014/main" id="{EB111710-16E1-7AEB-794C-3419E5C06B57}"/>
                  </a:ext>
                </a:extLst>
              </p:cNvPr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015" name="Google Shape;2015;p73">
                  <a:extLst>
                    <a:ext uri="{FF2B5EF4-FFF2-40B4-BE49-F238E27FC236}">
                      <a16:creationId xmlns:a16="http://schemas.microsoft.com/office/drawing/2014/main" id="{3F360E6E-7982-B8F5-09A4-DADFB6E02332}"/>
                    </a:ext>
                  </a:extLst>
                </p:cNvPr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73">
                  <a:extLst>
                    <a:ext uri="{FF2B5EF4-FFF2-40B4-BE49-F238E27FC236}">
                      <a16:creationId xmlns:a16="http://schemas.microsoft.com/office/drawing/2014/main" id="{20B354ED-B38D-888E-7D0D-4FBFC36A9784}"/>
                    </a:ext>
                  </a:extLst>
                </p:cNvPr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73">
                  <a:extLst>
                    <a:ext uri="{FF2B5EF4-FFF2-40B4-BE49-F238E27FC236}">
                      <a16:creationId xmlns:a16="http://schemas.microsoft.com/office/drawing/2014/main" id="{F9BC4D69-6C04-A3B0-3373-FEA1348B2B13}"/>
                    </a:ext>
                  </a:extLst>
                </p:cNvPr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73">
                  <a:extLst>
                    <a:ext uri="{FF2B5EF4-FFF2-40B4-BE49-F238E27FC236}">
                      <a16:creationId xmlns:a16="http://schemas.microsoft.com/office/drawing/2014/main" id="{2D76CD60-69F0-7AF9-C032-1FC4E29018A0}"/>
                    </a:ext>
                  </a:extLst>
                </p:cNvPr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73">
                  <a:extLst>
                    <a:ext uri="{FF2B5EF4-FFF2-40B4-BE49-F238E27FC236}">
                      <a16:creationId xmlns:a16="http://schemas.microsoft.com/office/drawing/2014/main" id="{02D1C8A5-F831-ED58-943F-79E77232A4B3}"/>
                    </a:ext>
                  </a:extLst>
                </p:cNvPr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73">
                  <a:extLst>
                    <a:ext uri="{FF2B5EF4-FFF2-40B4-BE49-F238E27FC236}">
                      <a16:creationId xmlns:a16="http://schemas.microsoft.com/office/drawing/2014/main" id="{626762D3-A0E9-7C18-BE74-E2403E37AA5D}"/>
                    </a:ext>
                  </a:extLst>
                </p:cNvPr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73">
                  <a:extLst>
                    <a:ext uri="{FF2B5EF4-FFF2-40B4-BE49-F238E27FC236}">
                      <a16:creationId xmlns:a16="http://schemas.microsoft.com/office/drawing/2014/main" id="{8F284157-6B7A-C50C-1257-45E031897861}"/>
                    </a:ext>
                  </a:extLst>
                </p:cNvPr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22" name="Google Shape;2022;p73">
                <a:extLst>
                  <a:ext uri="{FF2B5EF4-FFF2-40B4-BE49-F238E27FC236}">
                    <a16:creationId xmlns:a16="http://schemas.microsoft.com/office/drawing/2014/main" id="{0AF41013-ED31-DE71-C8A3-D20BF817FFBD}"/>
                  </a:ext>
                </a:extLst>
              </p:cNvPr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023" name="Google Shape;2023;p73">
                  <a:extLst>
                    <a:ext uri="{FF2B5EF4-FFF2-40B4-BE49-F238E27FC236}">
                      <a16:creationId xmlns:a16="http://schemas.microsoft.com/office/drawing/2014/main" id="{D25D02EB-D7B6-433D-7EC1-F56C82A5B7BE}"/>
                    </a:ext>
                  </a:extLst>
                </p:cNvPr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73">
                  <a:extLst>
                    <a:ext uri="{FF2B5EF4-FFF2-40B4-BE49-F238E27FC236}">
                      <a16:creationId xmlns:a16="http://schemas.microsoft.com/office/drawing/2014/main" id="{AAF17776-B027-467F-A8CD-177C09765162}"/>
                    </a:ext>
                  </a:extLst>
                </p:cNvPr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73">
                  <a:extLst>
                    <a:ext uri="{FF2B5EF4-FFF2-40B4-BE49-F238E27FC236}">
                      <a16:creationId xmlns:a16="http://schemas.microsoft.com/office/drawing/2014/main" id="{F3E18096-6E2F-B4ED-DC26-8E87063858A4}"/>
                    </a:ext>
                  </a:extLst>
                </p:cNvPr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73">
                  <a:extLst>
                    <a:ext uri="{FF2B5EF4-FFF2-40B4-BE49-F238E27FC236}">
                      <a16:creationId xmlns:a16="http://schemas.microsoft.com/office/drawing/2014/main" id="{B2F9AD45-3611-2F92-A216-BABC40FEFD31}"/>
                    </a:ext>
                  </a:extLst>
                </p:cNvPr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73">
                  <a:extLst>
                    <a:ext uri="{FF2B5EF4-FFF2-40B4-BE49-F238E27FC236}">
                      <a16:creationId xmlns:a16="http://schemas.microsoft.com/office/drawing/2014/main" id="{8D1759EA-9162-C1AE-7C6E-E10706E20E61}"/>
                    </a:ext>
                  </a:extLst>
                </p:cNvPr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73">
                  <a:extLst>
                    <a:ext uri="{FF2B5EF4-FFF2-40B4-BE49-F238E27FC236}">
                      <a16:creationId xmlns:a16="http://schemas.microsoft.com/office/drawing/2014/main" id="{8FA91DE7-3646-90B1-A587-8ADED744490E}"/>
                    </a:ext>
                  </a:extLst>
                </p:cNvPr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73">
                  <a:extLst>
                    <a:ext uri="{FF2B5EF4-FFF2-40B4-BE49-F238E27FC236}">
                      <a16:creationId xmlns:a16="http://schemas.microsoft.com/office/drawing/2014/main" id="{C0879808-60C3-D7C3-6610-FBE955209972}"/>
                    </a:ext>
                  </a:extLst>
                </p:cNvPr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043" name="Google Shape;2043;p73">
            <a:extLst>
              <a:ext uri="{FF2B5EF4-FFF2-40B4-BE49-F238E27FC236}">
                <a16:creationId xmlns:a16="http://schemas.microsoft.com/office/drawing/2014/main" id="{C7D2763B-0063-DA93-DA9B-5B705817BDE2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2667824" y="4048732"/>
            <a:ext cx="3085219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REFERENTES </a:t>
            </a:r>
            <a:br>
              <a:rPr lang="en" dirty="0"/>
            </a:br>
            <a:r>
              <a:rPr lang="en" dirty="0"/>
              <a:t>AUTÉNTICOS</a:t>
            </a:r>
            <a:endParaRPr dirty="0"/>
          </a:p>
        </p:txBody>
      </p:sp>
      <p:sp>
        <p:nvSpPr>
          <p:cNvPr id="2044" name="Google Shape;2044;p73">
            <a:extLst>
              <a:ext uri="{FF2B5EF4-FFF2-40B4-BE49-F238E27FC236}">
                <a16:creationId xmlns:a16="http://schemas.microsoft.com/office/drawing/2014/main" id="{976AB3C1-A727-A4F1-70FF-3EB22C1DF360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180112" y="4438551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Necesitan referentes. No perfectos, sino </a:t>
            </a:r>
            <a:r>
              <a:rPr lang="es-ES" sz="1200" dirty="0" err="1"/>
              <a:t>auténtios</a:t>
            </a:r>
            <a:endParaRPr lang="es-ES" sz="1200" dirty="0"/>
          </a:p>
        </p:txBody>
      </p:sp>
      <p:sp>
        <p:nvSpPr>
          <p:cNvPr id="3" name="Google Shape;1983;p73">
            <a:extLst>
              <a:ext uri="{FF2B5EF4-FFF2-40B4-BE49-F238E27FC236}">
                <a16:creationId xmlns:a16="http://schemas.microsoft.com/office/drawing/2014/main" id="{258964F8-4D7F-F15B-2ABD-D95D68BEEBC2}"/>
              </a:ext>
            </a:extLst>
          </p:cNvPr>
          <p:cNvSpPr/>
          <p:nvPr/>
        </p:nvSpPr>
        <p:spPr>
          <a:xfrm>
            <a:off x="6705526" y="1220745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987;p73">
            <a:extLst>
              <a:ext uri="{FF2B5EF4-FFF2-40B4-BE49-F238E27FC236}">
                <a16:creationId xmlns:a16="http://schemas.microsoft.com/office/drawing/2014/main" id="{DE33447E-A0D3-E31E-F09F-FE0A814A8F55}"/>
              </a:ext>
            </a:extLst>
          </p:cNvPr>
          <p:cNvSpPr txBox="1">
            <a:spLocks/>
          </p:cNvSpPr>
          <p:nvPr/>
        </p:nvSpPr>
        <p:spPr>
          <a:xfrm>
            <a:off x="5877076" y="2248770"/>
            <a:ext cx="24489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/>
              <a:t>INTELIGENCIA EMOCIONAL</a:t>
            </a:r>
          </a:p>
        </p:txBody>
      </p:sp>
      <p:sp>
        <p:nvSpPr>
          <p:cNvPr id="5" name="Google Shape;1988;p73">
            <a:extLst>
              <a:ext uri="{FF2B5EF4-FFF2-40B4-BE49-F238E27FC236}">
                <a16:creationId xmlns:a16="http://schemas.microsoft.com/office/drawing/2014/main" id="{B1074FD7-E2B4-E0C5-A79F-4D8D299C767E}"/>
              </a:ext>
            </a:extLst>
          </p:cNvPr>
          <p:cNvSpPr txBox="1">
            <a:spLocks/>
          </p:cNvSpPr>
          <p:nvPr/>
        </p:nvSpPr>
        <p:spPr>
          <a:xfrm>
            <a:off x="5935900" y="2704187"/>
            <a:ext cx="24489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Sus valores, su modo de estar presente, su coherencia, influyen tanto como su currículum. </a:t>
            </a:r>
          </a:p>
        </p:txBody>
      </p:sp>
      <p:grpSp>
        <p:nvGrpSpPr>
          <p:cNvPr id="7" name="Google Shape;3896;p59">
            <a:extLst>
              <a:ext uri="{FF2B5EF4-FFF2-40B4-BE49-F238E27FC236}">
                <a16:creationId xmlns:a16="http://schemas.microsoft.com/office/drawing/2014/main" id="{9DDABB61-28E7-2BE7-99F0-2BD6E52203A3}"/>
              </a:ext>
            </a:extLst>
          </p:cNvPr>
          <p:cNvGrpSpPr/>
          <p:nvPr/>
        </p:nvGrpSpPr>
        <p:grpSpPr>
          <a:xfrm>
            <a:off x="4139910" y="3195125"/>
            <a:ext cx="529303" cy="530182"/>
            <a:chOff x="865862" y="3207306"/>
            <a:chExt cx="364484" cy="364897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3897;p59">
              <a:extLst>
                <a:ext uri="{FF2B5EF4-FFF2-40B4-BE49-F238E27FC236}">
                  <a16:creationId xmlns:a16="http://schemas.microsoft.com/office/drawing/2014/main" id="{1C0992AA-DF35-21E2-50A1-594B21DB7F5F}"/>
                </a:ext>
              </a:extLst>
            </p:cNvPr>
            <p:cNvSpPr/>
            <p:nvPr/>
          </p:nvSpPr>
          <p:spPr>
            <a:xfrm>
              <a:off x="928229" y="3269323"/>
              <a:ext cx="240131" cy="240100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75" y="0"/>
                  </a:moveTo>
                  <a:cubicBezTo>
                    <a:pt x="1692" y="0"/>
                    <a:pt x="1" y="1703"/>
                    <a:pt x="1" y="3787"/>
                  </a:cubicBezTo>
                  <a:cubicBezTo>
                    <a:pt x="1" y="5870"/>
                    <a:pt x="1692" y="7561"/>
                    <a:pt x="3775" y="7561"/>
                  </a:cubicBezTo>
                  <a:cubicBezTo>
                    <a:pt x="4454" y="7561"/>
                    <a:pt x="5121" y="7382"/>
                    <a:pt x="5704" y="7037"/>
                  </a:cubicBezTo>
                  <a:cubicBezTo>
                    <a:pt x="5787" y="6977"/>
                    <a:pt x="5823" y="6858"/>
                    <a:pt x="5775" y="6775"/>
                  </a:cubicBezTo>
                  <a:cubicBezTo>
                    <a:pt x="5736" y="6720"/>
                    <a:pt x="5672" y="6691"/>
                    <a:pt x="5605" y="6691"/>
                  </a:cubicBezTo>
                  <a:cubicBezTo>
                    <a:pt x="5570" y="6691"/>
                    <a:pt x="5534" y="6699"/>
                    <a:pt x="5502" y="6716"/>
                  </a:cubicBezTo>
                  <a:cubicBezTo>
                    <a:pt x="4990" y="7025"/>
                    <a:pt x="4394" y="7192"/>
                    <a:pt x="3775" y="7192"/>
                  </a:cubicBezTo>
                  <a:cubicBezTo>
                    <a:pt x="1906" y="7192"/>
                    <a:pt x="382" y="5668"/>
                    <a:pt x="382" y="3798"/>
                  </a:cubicBezTo>
                  <a:cubicBezTo>
                    <a:pt x="382" y="1917"/>
                    <a:pt x="1906" y="405"/>
                    <a:pt x="3775" y="405"/>
                  </a:cubicBezTo>
                  <a:cubicBezTo>
                    <a:pt x="5656" y="405"/>
                    <a:pt x="7168" y="1917"/>
                    <a:pt x="7168" y="3798"/>
                  </a:cubicBezTo>
                  <a:cubicBezTo>
                    <a:pt x="7168" y="4775"/>
                    <a:pt x="6740" y="5715"/>
                    <a:pt x="6002" y="6358"/>
                  </a:cubicBezTo>
                  <a:cubicBezTo>
                    <a:pt x="5918" y="6430"/>
                    <a:pt x="5906" y="6549"/>
                    <a:pt x="5978" y="6620"/>
                  </a:cubicBezTo>
                  <a:cubicBezTo>
                    <a:pt x="6024" y="6667"/>
                    <a:pt x="6082" y="6691"/>
                    <a:pt x="6136" y="6691"/>
                  </a:cubicBezTo>
                  <a:cubicBezTo>
                    <a:pt x="6179" y="6691"/>
                    <a:pt x="6220" y="6676"/>
                    <a:pt x="6252" y="6644"/>
                  </a:cubicBezTo>
                  <a:cubicBezTo>
                    <a:pt x="7085" y="5930"/>
                    <a:pt x="7561" y="4882"/>
                    <a:pt x="7561" y="3787"/>
                  </a:cubicBezTo>
                  <a:cubicBezTo>
                    <a:pt x="7561" y="1703"/>
                    <a:pt x="5859" y="0"/>
                    <a:pt x="3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98;p59">
              <a:extLst>
                <a:ext uri="{FF2B5EF4-FFF2-40B4-BE49-F238E27FC236}">
                  <a16:creationId xmlns:a16="http://schemas.microsoft.com/office/drawing/2014/main" id="{874FE27D-1D4F-60DC-4593-44EDF80719EF}"/>
                </a:ext>
              </a:extLst>
            </p:cNvPr>
            <p:cNvSpPr/>
            <p:nvPr/>
          </p:nvSpPr>
          <p:spPr>
            <a:xfrm>
              <a:off x="956205" y="3297681"/>
              <a:ext cx="184179" cy="184147"/>
            </a:xfrm>
            <a:custGeom>
              <a:avLst/>
              <a:gdLst/>
              <a:ahLst/>
              <a:cxnLst/>
              <a:rect l="l" t="t" r="r" b="b"/>
              <a:pathLst>
                <a:path w="5800" h="5799" extrusionOk="0">
                  <a:moveTo>
                    <a:pt x="2894" y="0"/>
                  </a:moveTo>
                  <a:cubicBezTo>
                    <a:pt x="1311" y="0"/>
                    <a:pt x="1" y="1298"/>
                    <a:pt x="1" y="2905"/>
                  </a:cubicBezTo>
                  <a:cubicBezTo>
                    <a:pt x="1" y="4501"/>
                    <a:pt x="1287" y="5799"/>
                    <a:pt x="2894" y="5799"/>
                  </a:cubicBezTo>
                  <a:cubicBezTo>
                    <a:pt x="4502" y="5799"/>
                    <a:pt x="5799" y="4513"/>
                    <a:pt x="5799" y="2905"/>
                  </a:cubicBezTo>
                  <a:cubicBezTo>
                    <a:pt x="5799" y="2322"/>
                    <a:pt x="5621" y="1751"/>
                    <a:pt x="5311" y="1286"/>
                  </a:cubicBezTo>
                  <a:cubicBezTo>
                    <a:pt x="5276" y="1229"/>
                    <a:pt x="5219" y="1202"/>
                    <a:pt x="5159" y="1202"/>
                  </a:cubicBezTo>
                  <a:cubicBezTo>
                    <a:pt x="5118" y="1202"/>
                    <a:pt x="5076" y="1215"/>
                    <a:pt x="5037" y="1239"/>
                  </a:cubicBezTo>
                  <a:cubicBezTo>
                    <a:pt x="4954" y="1298"/>
                    <a:pt x="4942" y="1417"/>
                    <a:pt x="5002" y="1501"/>
                  </a:cubicBezTo>
                  <a:cubicBezTo>
                    <a:pt x="5275" y="1917"/>
                    <a:pt x="5430" y="2417"/>
                    <a:pt x="5430" y="2905"/>
                  </a:cubicBezTo>
                  <a:cubicBezTo>
                    <a:pt x="5430" y="4287"/>
                    <a:pt x="4299" y="5418"/>
                    <a:pt x="2918" y="5418"/>
                  </a:cubicBezTo>
                  <a:cubicBezTo>
                    <a:pt x="1525" y="5418"/>
                    <a:pt x="394" y="4287"/>
                    <a:pt x="394" y="2905"/>
                  </a:cubicBezTo>
                  <a:cubicBezTo>
                    <a:pt x="394" y="1524"/>
                    <a:pt x="1513" y="393"/>
                    <a:pt x="2894" y="393"/>
                  </a:cubicBezTo>
                  <a:cubicBezTo>
                    <a:pt x="3525" y="393"/>
                    <a:pt x="4132" y="631"/>
                    <a:pt x="4597" y="1036"/>
                  </a:cubicBezTo>
                  <a:cubicBezTo>
                    <a:pt x="4628" y="1073"/>
                    <a:pt x="4669" y="1089"/>
                    <a:pt x="4712" y="1089"/>
                  </a:cubicBezTo>
                  <a:cubicBezTo>
                    <a:pt x="4764" y="1089"/>
                    <a:pt x="4819" y="1064"/>
                    <a:pt x="4859" y="1024"/>
                  </a:cubicBezTo>
                  <a:cubicBezTo>
                    <a:pt x="4942" y="953"/>
                    <a:pt x="4918" y="834"/>
                    <a:pt x="4847" y="762"/>
                  </a:cubicBezTo>
                  <a:cubicBezTo>
                    <a:pt x="4311" y="274"/>
                    <a:pt x="3609" y="0"/>
                    <a:pt x="2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99;p59">
              <a:extLst>
                <a:ext uri="{FF2B5EF4-FFF2-40B4-BE49-F238E27FC236}">
                  <a16:creationId xmlns:a16="http://schemas.microsoft.com/office/drawing/2014/main" id="{38FFC293-32D1-5C1A-549E-02500627541F}"/>
                </a:ext>
              </a:extLst>
            </p:cNvPr>
            <p:cNvSpPr/>
            <p:nvPr/>
          </p:nvSpPr>
          <p:spPr>
            <a:xfrm>
              <a:off x="1042039" y="3207306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lnTo>
                    <a:pt x="1" y="1310"/>
                  </a:lnTo>
                  <a:cubicBezTo>
                    <a:pt x="1" y="1430"/>
                    <a:pt x="96" y="1501"/>
                    <a:pt x="191" y="1501"/>
                  </a:cubicBezTo>
                  <a:cubicBezTo>
                    <a:pt x="298" y="1501"/>
                    <a:pt x="394" y="1418"/>
                    <a:pt x="394" y="1310"/>
                  </a:cubicBezTo>
                  <a:lnTo>
                    <a:pt x="394" y="203"/>
                  </a:lnTo>
                  <a:cubicBezTo>
                    <a:pt x="394" y="96"/>
                    <a:pt x="298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00;p59">
              <a:extLst>
                <a:ext uri="{FF2B5EF4-FFF2-40B4-BE49-F238E27FC236}">
                  <a16:creationId xmlns:a16="http://schemas.microsoft.com/office/drawing/2014/main" id="{EB60DDE2-F294-2C0E-E067-81E0702666F2}"/>
                </a:ext>
              </a:extLst>
            </p:cNvPr>
            <p:cNvSpPr/>
            <p:nvPr/>
          </p:nvSpPr>
          <p:spPr>
            <a:xfrm>
              <a:off x="1042039" y="3524538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lnTo>
                    <a:pt x="1" y="1310"/>
                  </a:lnTo>
                  <a:cubicBezTo>
                    <a:pt x="1" y="1417"/>
                    <a:pt x="84" y="1500"/>
                    <a:pt x="191" y="1500"/>
                  </a:cubicBezTo>
                  <a:cubicBezTo>
                    <a:pt x="298" y="1500"/>
                    <a:pt x="394" y="1417"/>
                    <a:pt x="394" y="1310"/>
                  </a:cubicBezTo>
                  <a:lnTo>
                    <a:pt x="394" y="191"/>
                  </a:ln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01;p59">
              <a:extLst>
                <a:ext uri="{FF2B5EF4-FFF2-40B4-BE49-F238E27FC236}">
                  <a16:creationId xmlns:a16="http://schemas.microsoft.com/office/drawing/2014/main" id="{7F8F5A08-E05D-13BD-5143-D49B95F72EEE}"/>
                </a:ext>
              </a:extLst>
            </p:cNvPr>
            <p:cNvSpPr/>
            <p:nvPr/>
          </p:nvSpPr>
          <p:spPr>
            <a:xfrm>
              <a:off x="953188" y="3230836"/>
              <a:ext cx="31406" cy="43441"/>
            </a:xfrm>
            <a:custGeom>
              <a:avLst/>
              <a:gdLst/>
              <a:ahLst/>
              <a:cxnLst/>
              <a:rect l="l" t="t" r="r" b="b"/>
              <a:pathLst>
                <a:path w="989" h="1368" extrusionOk="0">
                  <a:moveTo>
                    <a:pt x="217" y="0"/>
                  </a:moveTo>
                  <a:cubicBezTo>
                    <a:pt x="185" y="0"/>
                    <a:pt x="153" y="7"/>
                    <a:pt x="120" y="22"/>
                  </a:cubicBezTo>
                  <a:cubicBezTo>
                    <a:pt x="36" y="81"/>
                    <a:pt x="1" y="188"/>
                    <a:pt x="48" y="296"/>
                  </a:cubicBezTo>
                  <a:lnTo>
                    <a:pt x="608" y="1272"/>
                  </a:lnTo>
                  <a:cubicBezTo>
                    <a:pt x="644" y="1331"/>
                    <a:pt x="715" y="1367"/>
                    <a:pt x="775" y="1367"/>
                  </a:cubicBezTo>
                  <a:cubicBezTo>
                    <a:pt x="798" y="1367"/>
                    <a:pt x="834" y="1343"/>
                    <a:pt x="870" y="1331"/>
                  </a:cubicBezTo>
                  <a:cubicBezTo>
                    <a:pt x="953" y="1272"/>
                    <a:pt x="989" y="1165"/>
                    <a:pt x="941" y="1070"/>
                  </a:cubicBezTo>
                  <a:lnTo>
                    <a:pt x="394" y="93"/>
                  </a:lnTo>
                  <a:cubicBezTo>
                    <a:pt x="352" y="35"/>
                    <a:pt x="288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02;p59">
              <a:extLst>
                <a:ext uri="{FF2B5EF4-FFF2-40B4-BE49-F238E27FC236}">
                  <a16:creationId xmlns:a16="http://schemas.microsoft.com/office/drawing/2014/main" id="{1BF0492C-E69D-0937-2A08-7D2A6968C24C}"/>
                </a:ext>
              </a:extLst>
            </p:cNvPr>
            <p:cNvSpPr/>
            <p:nvPr/>
          </p:nvSpPr>
          <p:spPr>
            <a:xfrm>
              <a:off x="1111614" y="3505485"/>
              <a:ext cx="30644" cy="42520"/>
            </a:xfrm>
            <a:custGeom>
              <a:avLst/>
              <a:gdLst/>
              <a:ahLst/>
              <a:cxnLst/>
              <a:rect l="l" t="t" r="r" b="b"/>
              <a:pathLst>
                <a:path w="965" h="1339" extrusionOk="0">
                  <a:moveTo>
                    <a:pt x="210" y="1"/>
                  </a:moveTo>
                  <a:cubicBezTo>
                    <a:pt x="181" y="1"/>
                    <a:pt x="151" y="6"/>
                    <a:pt x="119" y="17"/>
                  </a:cubicBezTo>
                  <a:cubicBezTo>
                    <a:pt x="24" y="76"/>
                    <a:pt x="0" y="183"/>
                    <a:pt x="48" y="291"/>
                  </a:cubicBezTo>
                  <a:lnTo>
                    <a:pt x="596" y="1255"/>
                  </a:lnTo>
                  <a:cubicBezTo>
                    <a:pt x="620" y="1314"/>
                    <a:pt x="691" y="1338"/>
                    <a:pt x="751" y="1338"/>
                  </a:cubicBezTo>
                  <a:cubicBezTo>
                    <a:pt x="786" y="1338"/>
                    <a:pt x="810" y="1326"/>
                    <a:pt x="846" y="1314"/>
                  </a:cubicBezTo>
                  <a:cubicBezTo>
                    <a:pt x="929" y="1255"/>
                    <a:pt x="965" y="1148"/>
                    <a:pt x="917" y="1041"/>
                  </a:cubicBezTo>
                  <a:lnTo>
                    <a:pt x="381" y="100"/>
                  </a:lnTo>
                  <a:cubicBezTo>
                    <a:pt x="339" y="33"/>
                    <a:pt x="279" y="1"/>
                    <a:pt x="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03;p59">
              <a:extLst>
                <a:ext uri="{FF2B5EF4-FFF2-40B4-BE49-F238E27FC236}">
                  <a16:creationId xmlns:a16="http://schemas.microsoft.com/office/drawing/2014/main" id="{5C3B4B6D-B85D-6CD3-0382-D44788B6CDFB}"/>
                </a:ext>
              </a:extLst>
            </p:cNvPr>
            <p:cNvSpPr/>
            <p:nvPr/>
          </p:nvSpPr>
          <p:spPr>
            <a:xfrm>
              <a:off x="888916" y="3295998"/>
              <a:ext cx="44648" cy="29691"/>
            </a:xfrm>
            <a:custGeom>
              <a:avLst/>
              <a:gdLst/>
              <a:ahLst/>
              <a:cxnLst/>
              <a:rect l="l" t="t" r="r" b="b"/>
              <a:pathLst>
                <a:path w="1406" h="935" extrusionOk="0">
                  <a:moveTo>
                    <a:pt x="203" y="0"/>
                  </a:moveTo>
                  <a:cubicBezTo>
                    <a:pt x="136" y="0"/>
                    <a:pt x="64" y="37"/>
                    <a:pt x="24" y="101"/>
                  </a:cubicBezTo>
                  <a:cubicBezTo>
                    <a:pt x="1" y="184"/>
                    <a:pt x="36" y="303"/>
                    <a:pt x="120" y="351"/>
                  </a:cubicBezTo>
                  <a:lnTo>
                    <a:pt x="1084" y="899"/>
                  </a:lnTo>
                  <a:cubicBezTo>
                    <a:pt x="1120" y="923"/>
                    <a:pt x="1144" y="934"/>
                    <a:pt x="1179" y="934"/>
                  </a:cubicBezTo>
                  <a:cubicBezTo>
                    <a:pt x="1239" y="934"/>
                    <a:pt x="1310" y="899"/>
                    <a:pt x="1334" y="839"/>
                  </a:cubicBezTo>
                  <a:cubicBezTo>
                    <a:pt x="1406" y="756"/>
                    <a:pt x="1358" y="637"/>
                    <a:pt x="1263" y="577"/>
                  </a:cubicBezTo>
                  <a:lnTo>
                    <a:pt x="298" y="30"/>
                  </a:lnTo>
                  <a:cubicBezTo>
                    <a:pt x="271" y="10"/>
                    <a:pt x="237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4;p59">
              <a:extLst>
                <a:ext uri="{FF2B5EF4-FFF2-40B4-BE49-F238E27FC236}">
                  <a16:creationId xmlns:a16="http://schemas.microsoft.com/office/drawing/2014/main" id="{691B0D9A-5E02-FA84-FC16-B299C31939C7}"/>
                </a:ext>
              </a:extLst>
            </p:cNvPr>
            <p:cNvSpPr/>
            <p:nvPr/>
          </p:nvSpPr>
          <p:spPr>
            <a:xfrm>
              <a:off x="1162644" y="3454106"/>
              <a:ext cx="45029" cy="30390"/>
            </a:xfrm>
            <a:custGeom>
              <a:avLst/>
              <a:gdLst/>
              <a:ahLst/>
              <a:cxnLst/>
              <a:rect l="l" t="t" r="r" b="b"/>
              <a:pathLst>
                <a:path w="1418" h="957" extrusionOk="0">
                  <a:moveTo>
                    <a:pt x="237" y="1"/>
                  </a:moveTo>
                  <a:cubicBezTo>
                    <a:pt x="171" y="1"/>
                    <a:pt x="101" y="41"/>
                    <a:pt x="60" y="99"/>
                  </a:cubicBezTo>
                  <a:cubicBezTo>
                    <a:pt x="1" y="194"/>
                    <a:pt x="48" y="313"/>
                    <a:pt x="132" y="373"/>
                  </a:cubicBezTo>
                  <a:lnTo>
                    <a:pt x="1096" y="920"/>
                  </a:lnTo>
                  <a:cubicBezTo>
                    <a:pt x="1132" y="932"/>
                    <a:pt x="1156" y="956"/>
                    <a:pt x="1191" y="956"/>
                  </a:cubicBezTo>
                  <a:cubicBezTo>
                    <a:pt x="1251" y="956"/>
                    <a:pt x="1322" y="920"/>
                    <a:pt x="1346" y="861"/>
                  </a:cubicBezTo>
                  <a:cubicBezTo>
                    <a:pt x="1418" y="766"/>
                    <a:pt x="1382" y="646"/>
                    <a:pt x="1299" y="575"/>
                  </a:cubicBezTo>
                  <a:lnTo>
                    <a:pt x="322" y="27"/>
                  </a:lnTo>
                  <a:cubicBezTo>
                    <a:pt x="296" y="9"/>
                    <a:pt x="267" y="1"/>
                    <a:pt x="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5;p59">
              <a:extLst>
                <a:ext uri="{FF2B5EF4-FFF2-40B4-BE49-F238E27FC236}">
                  <a16:creationId xmlns:a16="http://schemas.microsoft.com/office/drawing/2014/main" id="{E05A9596-241F-2013-E743-0109C141BFFA}"/>
                </a:ext>
              </a:extLst>
            </p:cNvPr>
            <p:cNvSpPr/>
            <p:nvPr/>
          </p:nvSpPr>
          <p:spPr>
            <a:xfrm>
              <a:off x="865862" y="3383864"/>
              <a:ext cx="47664" cy="12130"/>
            </a:xfrm>
            <a:custGeom>
              <a:avLst/>
              <a:gdLst/>
              <a:ahLst/>
              <a:cxnLst/>
              <a:rect l="l" t="t" r="r" b="b"/>
              <a:pathLst>
                <a:path w="1501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7"/>
                    <a:pt x="84" y="382"/>
                    <a:pt x="191" y="382"/>
                  </a:cubicBezTo>
                  <a:lnTo>
                    <a:pt x="1310" y="382"/>
                  </a:lnTo>
                  <a:cubicBezTo>
                    <a:pt x="1429" y="382"/>
                    <a:pt x="1501" y="299"/>
                    <a:pt x="1501" y="191"/>
                  </a:cubicBezTo>
                  <a:cubicBezTo>
                    <a:pt x="1501" y="84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6;p59">
              <a:extLst>
                <a:ext uri="{FF2B5EF4-FFF2-40B4-BE49-F238E27FC236}">
                  <a16:creationId xmlns:a16="http://schemas.microsoft.com/office/drawing/2014/main" id="{45967BEB-F65C-3ED4-AEDF-1A9555E48C4A}"/>
                </a:ext>
              </a:extLst>
            </p:cNvPr>
            <p:cNvSpPr/>
            <p:nvPr/>
          </p:nvSpPr>
          <p:spPr>
            <a:xfrm>
              <a:off x="1182300" y="3383864"/>
              <a:ext cx="48045" cy="1213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87"/>
                    <a:pt x="96" y="382"/>
                    <a:pt x="203" y="382"/>
                  </a:cubicBezTo>
                  <a:lnTo>
                    <a:pt x="1311" y="382"/>
                  </a:lnTo>
                  <a:cubicBezTo>
                    <a:pt x="1418" y="382"/>
                    <a:pt x="1513" y="287"/>
                    <a:pt x="1513" y="191"/>
                  </a:cubicBezTo>
                  <a:cubicBezTo>
                    <a:pt x="1513" y="84"/>
                    <a:pt x="1430" y="1"/>
                    <a:pt x="1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7;p59">
              <a:extLst>
                <a:ext uri="{FF2B5EF4-FFF2-40B4-BE49-F238E27FC236}">
                  <a16:creationId xmlns:a16="http://schemas.microsoft.com/office/drawing/2014/main" id="{BA57AE95-1A2B-2537-65F2-55FEEC4B0EA1}"/>
                </a:ext>
              </a:extLst>
            </p:cNvPr>
            <p:cNvSpPr/>
            <p:nvPr/>
          </p:nvSpPr>
          <p:spPr>
            <a:xfrm>
              <a:off x="888916" y="3454011"/>
              <a:ext cx="43885" cy="30104"/>
            </a:xfrm>
            <a:custGeom>
              <a:avLst/>
              <a:gdLst/>
              <a:ahLst/>
              <a:cxnLst/>
              <a:rect l="l" t="t" r="r" b="b"/>
              <a:pathLst>
                <a:path w="1382" h="948" extrusionOk="0">
                  <a:moveTo>
                    <a:pt x="1186" y="1"/>
                  </a:moveTo>
                  <a:cubicBezTo>
                    <a:pt x="1152" y="1"/>
                    <a:pt x="1117" y="10"/>
                    <a:pt x="1084" y="30"/>
                  </a:cubicBezTo>
                  <a:lnTo>
                    <a:pt x="120" y="590"/>
                  </a:lnTo>
                  <a:cubicBezTo>
                    <a:pt x="36" y="649"/>
                    <a:pt x="1" y="745"/>
                    <a:pt x="48" y="852"/>
                  </a:cubicBezTo>
                  <a:cubicBezTo>
                    <a:pt x="72" y="911"/>
                    <a:pt x="144" y="947"/>
                    <a:pt x="215" y="947"/>
                  </a:cubicBezTo>
                  <a:cubicBezTo>
                    <a:pt x="239" y="947"/>
                    <a:pt x="274" y="923"/>
                    <a:pt x="298" y="911"/>
                  </a:cubicBezTo>
                  <a:lnTo>
                    <a:pt x="1263" y="364"/>
                  </a:lnTo>
                  <a:cubicBezTo>
                    <a:pt x="1358" y="304"/>
                    <a:pt x="1382" y="197"/>
                    <a:pt x="1334" y="90"/>
                  </a:cubicBezTo>
                  <a:cubicBezTo>
                    <a:pt x="1311" y="35"/>
                    <a:pt x="1251" y="1"/>
                    <a:pt x="1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8;p59">
              <a:extLst>
                <a:ext uri="{FF2B5EF4-FFF2-40B4-BE49-F238E27FC236}">
                  <a16:creationId xmlns:a16="http://schemas.microsoft.com/office/drawing/2014/main" id="{67F23BA4-1938-5564-EEF9-8823A2E40BB7}"/>
                </a:ext>
              </a:extLst>
            </p:cNvPr>
            <p:cNvSpPr/>
            <p:nvPr/>
          </p:nvSpPr>
          <p:spPr>
            <a:xfrm>
              <a:off x="1163025" y="3295648"/>
              <a:ext cx="44648" cy="30040"/>
            </a:xfrm>
            <a:custGeom>
              <a:avLst/>
              <a:gdLst/>
              <a:ahLst/>
              <a:cxnLst/>
              <a:rect l="l" t="t" r="r" b="b"/>
              <a:pathLst>
                <a:path w="1406" h="946" extrusionOk="0">
                  <a:moveTo>
                    <a:pt x="1177" y="1"/>
                  </a:moveTo>
                  <a:cubicBezTo>
                    <a:pt x="1147" y="1"/>
                    <a:pt x="1115" y="6"/>
                    <a:pt x="1084" y="17"/>
                  </a:cubicBezTo>
                  <a:lnTo>
                    <a:pt x="120" y="576"/>
                  </a:lnTo>
                  <a:cubicBezTo>
                    <a:pt x="36" y="636"/>
                    <a:pt x="1" y="731"/>
                    <a:pt x="48" y="838"/>
                  </a:cubicBezTo>
                  <a:cubicBezTo>
                    <a:pt x="96" y="910"/>
                    <a:pt x="155" y="945"/>
                    <a:pt x="227" y="945"/>
                  </a:cubicBezTo>
                  <a:cubicBezTo>
                    <a:pt x="251" y="945"/>
                    <a:pt x="286" y="934"/>
                    <a:pt x="310" y="910"/>
                  </a:cubicBezTo>
                  <a:lnTo>
                    <a:pt x="1287" y="362"/>
                  </a:lnTo>
                  <a:cubicBezTo>
                    <a:pt x="1370" y="302"/>
                    <a:pt x="1406" y="195"/>
                    <a:pt x="1358" y="100"/>
                  </a:cubicBezTo>
                  <a:cubicBezTo>
                    <a:pt x="1316" y="33"/>
                    <a:pt x="1250" y="1"/>
                    <a:pt x="1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9;p59">
              <a:extLst>
                <a:ext uri="{FF2B5EF4-FFF2-40B4-BE49-F238E27FC236}">
                  <a16:creationId xmlns:a16="http://schemas.microsoft.com/office/drawing/2014/main" id="{695EFBC8-3B6F-CEA1-59C9-55388905ED02}"/>
                </a:ext>
              </a:extLst>
            </p:cNvPr>
            <p:cNvSpPr/>
            <p:nvPr/>
          </p:nvSpPr>
          <p:spPr>
            <a:xfrm>
              <a:off x="953188" y="3505835"/>
              <a:ext cx="31787" cy="43282"/>
            </a:xfrm>
            <a:custGeom>
              <a:avLst/>
              <a:gdLst/>
              <a:ahLst/>
              <a:cxnLst/>
              <a:rect l="l" t="t" r="r" b="b"/>
              <a:pathLst>
                <a:path w="1001" h="1363" extrusionOk="0">
                  <a:moveTo>
                    <a:pt x="782" y="0"/>
                  </a:moveTo>
                  <a:cubicBezTo>
                    <a:pt x="714" y="0"/>
                    <a:pt x="648" y="37"/>
                    <a:pt x="608" y="101"/>
                  </a:cubicBezTo>
                  <a:lnTo>
                    <a:pt x="60" y="1065"/>
                  </a:lnTo>
                  <a:cubicBezTo>
                    <a:pt x="1" y="1161"/>
                    <a:pt x="48" y="1280"/>
                    <a:pt x="132" y="1327"/>
                  </a:cubicBezTo>
                  <a:cubicBezTo>
                    <a:pt x="167" y="1351"/>
                    <a:pt x="191" y="1363"/>
                    <a:pt x="227" y="1363"/>
                  </a:cubicBezTo>
                  <a:cubicBezTo>
                    <a:pt x="286" y="1363"/>
                    <a:pt x="358" y="1327"/>
                    <a:pt x="394" y="1280"/>
                  </a:cubicBezTo>
                  <a:lnTo>
                    <a:pt x="941" y="303"/>
                  </a:lnTo>
                  <a:cubicBezTo>
                    <a:pt x="1001" y="184"/>
                    <a:pt x="965" y="65"/>
                    <a:pt x="882" y="30"/>
                  </a:cubicBezTo>
                  <a:cubicBezTo>
                    <a:pt x="850" y="10"/>
                    <a:pt x="816" y="0"/>
                    <a:pt x="7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10;p59">
              <a:extLst>
                <a:ext uri="{FF2B5EF4-FFF2-40B4-BE49-F238E27FC236}">
                  <a16:creationId xmlns:a16="http://schemas.microsoft.com/office/drawing/2014/main" id="{DA24DE24-704D-4E6D-52D7-7E8F5EAA0F05}"/>
                </a:ext>
              </a:extLst>
            </p:cNvPr>
            <p:cNvSpPr/>
            <p:nvPr/>
          </p:nvSpPr>
          <p:spPr>
            <a:xfrm>
              <a:off x="1111614" y="3231726"/>
              <a:ext cx="31025" cy="42933"/>
            </a:xfrm>
            <a:custGeom>
              <a:avLst/>
              <a:gdLst/>
              <a:ahLst/>
              <a:cxnLst/>
              <a:rect l="l" t="t" r="r" b="b"/>
              <a:pathLst>
                <a:path w="977" h="1352" extrusionOk="0">
                  <a:moveTo>
                    <a:pt x="754" y="0"/>
                  </a:moveTo>
                  <a:cubicBezTo>
                    <a:pt x="688" y="0"/>
                    <a:pt x="620" y="37"/>
                    <a:pt x="572" y="101"/>
                  </a:cubicBezTo>
                  <a:lnTo>
                    <a:pt x="24" y="1065"/>
                  </a:lnTo>
                  <a:cubicBezTo>
                    <a:pt x="0" y="1137"/>
                    <a:pt x="24" y="1256"/>
                    <a:pt x="119" y="1315"/>
                  </a:cubicBezTo>
                  <a:cubicBezTo>
                    <a:pt x="143" y="1339"/>
                    <a:pt x="179" y="1351"/>
                    <a:pt x="203" y="1351"/>
                  </a:cubicBezTo>
                  <a:cubicBezTo>
                    <a:pt x="262" y="1351"/>
                    <a:pt x="346" y="1315"/>
                    <a:pt x="370" y="1256"/>
                  </a:cubicBezTo>
                  <a:lnTo>
                    <a:pt x="917" y="291"/>
                  </a:lnTo>
                  <a:cubicBezTo>
                    <a:pt x="977" y="208"/>
                    <a:pt x="941" y="89"/>
                    <a:pt x="846" y="29"/>
                  </a:cubicBezTo>
                  <a:cubicBezTo>
                    <a:pt x="818" y="10"/>
                    <a:pt x="786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5292;p61">
            <a:extLst>
              <a:ext uri="{FF2B5EF4-FFF2-40B4-BE49-F238E27FC236}">
                <a16:creationId xmlns:a16="http://schemas.microsoft.com/office/drawing/2014/main" id="{69E060BA-C4F1-4998-501E-3208F9D1BF06}"/>
              </a:ext>
            </a:extLst>
          </p:cNvPr>
          <p:cNvGrpSpPr/>
          <p:nvPr/>
        </p:nvGrpSpPr>
        <p:grpSpPr>
          <a:xfrm>
            <a:off x="1244923" y="1425706"/>
            <a:ext cx="539131" cy="474878"/>
            <a:chOff x="5355784" y="3834547"/>
            <a:chExt cx="299019" cy="297905"/>
          </a:xfrm>
          <a:solidFill>
            <a:schemeClr val="accent1">
              <a:lumMod val="75000"/>
            </a:schemeClr>
          </a:solidFill>
        </p:grpSpPr>
        <p:sp>
          <p:nvSpPr>
            <p:cNvPr id="23" name="Google Shape;5293;p61">
              <a:extLst>
                <a:ext uri="{FF2B5EF4-FFF2-40B4-BE49-F238E27FC236}">
                  <a16:creationId xmlns:a16="http://schemas.microsoft.com/office/drawing/2014/main" id="{287061DD-5FF0-E1FC-E20B-CF4F6BE51A48}"/>
                </a:ext>
              </a:extLst>
            </p:cNvPr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94;p61">
              <a:extLst>
                <a:ext uri="{FF2B5EF4-FFF2-40B4-BE49-F238E27FC236}">
                  <a16:creationId xmlns:a16="http://schemas.microsoft.com/office/drawing/2014/main" id="{862EF025-1603-C9D7-EEE2-84ECAA3DE3D3}"/>
                </a:ext>
              </a:extLst>
            </p:cNvPr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5;p61">
              <a:extLst>
                <a:ext uri="{FF2B5EF4-FFF2-40B4-BE49-F238E27FC236}">
                  <a16:creationId xmlns:a16="http://schemas.microsoft.com/office/drawing/2014/main" id="{A775677D-2084-2B64-CDF7-CAF2FDAF7355}"/>
                </a:ext>
              </a:extLst>
            </p:cNvPr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96;p61">
              <a:extLst>
                <a:ext uri="{FF2B5EF4-FFF2-40B4-BE49-F238E27FC236}">
                  <a16:creationId xmlns:a16="http://schemas.microsoft.com/office/drawing/2014/main" id="{4B4C2B45-8853-91BF-AE3E-692EF5F11BBF}"/>
                </a:ext>
              </a:extLst>
            </p:cNvPr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4648;p61">
            <a:extLst>
              <a:ext uri="{FF2B5EF4-FFF2-40B4-BE49-F238E27FC236}">
                <a16:creationId xmlns:a16="http://schemas.microsoft.com/office/drawing/2014/main" id="{1BF03CD8-FBD5-1633-DECB-E40C7E8A8509}"/>
              </a:ext>
            </a:extLst>
          </p:cNvPr>
          <p:cNvGrpSpPr/>
          <p:nvPr/>
        </p:nvGrpSpPr>
        <p:grpSpPr>
          <a:xfrm>
            <a:off x="4173389" y="1369886"/>
            <a:ext cx="462898" cy="485198"/>
            <a:chOff x="1749728" y="2894777"/>
            <a:chExt cx="386927" cy="363438"/>
          </a:xfrm>
          <a:solidFill>
            <a:schemeClr val="accent1">
              <a:lumMod val="75000"/>
            </a:schemeClr>
          </a:solidFill>
        </p:grpSpPr>
        <p:sp>
          <p:nvSpPr>
            <p:cNvPr id="28" name="Google Shape;4649;p61">
              <a:extLst>
                <a:ext uri="{FF2B5EF4-FFF2-40B4-BE49-F238E27FC236}">
                  <a16:creationId xmlns:a16="http://schemas.microsoft.com/office/drawing/2014/main" id="{D7D710E6-0EC2-3271-C55E-CCCF6EBC4797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50;p61">
              <a:extLst>
                <a:ext uri="{FF2B5EF4-FFF2-40B4-BE49-F238E27FC236}">
                  <a16:creationId xmlns:a16="http://schemas.microsoft.com/office/drawing/2014/main" id="{D734471C-8B3A-AA17-2240-2426DF660AF1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51;p61">
              <a:extLst>
                <a:ext uri="{FF2B5EF4-FFF2-40B4-BE49-F238E27FC236}">
                  <a16:creationId xmlns:a16="http://schemas.microsoft.com/office/drawing/2014/main" id="{E53400A8-0E9D-3BC1-6017-3C0575FC049D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52;p61">
              <a:extLst>
                <a:ext uri="{FF2B5EF4-FFF2-40B4-BE49-F238E27FC236}">
                  <a16:creationId xmlns:a16="http://schemas.microsoft.com/office/drawing/2014/main" id="{A29F79DB-6336-5658-E4E1-6297128CA01E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53;p61">
              <a:extLst>
                <a:ext uri="{FF2B5EF4-FFF2-40B4-BE49-F238E27FC236}">
                  <a16:creationId xmlns:a16="http://schemas.microsoft.com/office/drawing/2014/main" id="{C1C04165-9492-90EC-5A6F-5084792F6A23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54;p61">
              <a:extLst>
                <a:ext uri="{FF2B5EF4-FFF2-40B4-BE49-F238E27FC236}">
                  <a16:creationId xmlns:a16="http://schemas.microsoft.com/office/drawing/2014/main" id="{B1BC45A1-84E8-9626-EEA7-6753595BC63B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55;p61">
              <a:extLst>
                <a:ext uri="{FF2B5EF4-FFF2-40B4-BE49-F238E27FC236}">
                  <a16:creationId xmlns:a16="http://schemas.microsoft.com/office/drawing/2014/main" id="{81F8E973-870B-81AB-D3DA-EE941787DFFF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4923;p61">
            <a:extLst>
              <a:ext uri="{FF2B5EF4-FFF2-40B4-BE49-F238E27FC236}">
                <a16:creationId xmlns:a16="http://schemas.microsoft.com/office/drawing/2014/main" id="{5BF402A6-B14D-1FB5-75E4-0FA56C8FDB22}"/>
              </a:ext>
            </a:extLst>
          </p:cNvPr>
          <p:cNvGrpSpPr/>
          <p:nvPr/>
        </p:nvGrpSpPr>
        <p:grpSpPr>
          <a:xfrm>
            <a:off x="6819654" y="1307336"/>
            <a:ext cx="563744" cy="588064"/>
            <a:chOff x="6675256" y="1516169"/>
            <a:chExt cx="327823" cy="357009"/>
          </a:xfrm>
          <a:solidFill>
            <a:schemeClr val="accent1">
              <a:lumMod val="75000"/>
            </a:schemeClr>
          </a:solidFill>
        </p:grpSpPr>
        <p:sp>
          <p:nvSpPr>
            <p:cNvPr id="36" name="Google Shape;4924;p61">
              <a:extLst>
                <a:ext uri="{FF2B5EF4-FFF2-40B4-BE49-F238E27FC236}">
                  <a16:creationId xmlns:a16="http://schemas.microsoft.com/office/drawing/2014/main" id="{80448A33-3494-E476-73C0-C9F57C147F55}"/>
                </a:ext>
              </a:extLst>
            </p:cNvPr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25;p61">
              <a:extLst>
                <a:ext uri="{FF2B5EF4-FFF2-40B4-BE49-F238E27FC236}">
                  <a16:creationId xmlns:a16="http://schemas.microsoft.com/office/drawing/2014/main" id="{C2C7C161-A468-EF58-4F4D-0B6D62B95C66}"/>
                </a:ext>
              </a:extLst>
            </p:cNvPr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26;p61">
              <a:extLst>
                <a:ext uri="{FF2B5EF4-FFF2-40B4-BE49-F238E27FC236}">
                  <a16:creationId xmlns:a16="http://schemas.microsoft.com/office/drawing/2014/main" id="{6522D8D4-6413-910E-7BC8-2126550EF88E}"/>
                </a:ext>
              </a:extLst>
            </p:cNvPr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27;p61">
              <a:extLst>
                <a:ext uri="{FF2B5EF4-FFF2-40B4-BE49-F238E27FC236}">
                  <a16:creationId xmlns:a16="http://schemas.microsoft.com/office/drawing/2014/main" id="{FC38EF94-470C-A96A-3336-392406DEBDE9}"/>
                </a:ext>
              </a:extLst>
            </p:cNvPr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28;p61">
              <a:extLst>
                <a:ext uri="{FF2B5EF4-FFF2-40B4-BE49-F238E27FC236}">
                  <a16:creationId xmlns:a16="http://schemas.microsoft.com/office/drawing/2014/main" id="{0B56DAC4-AF3A-9638-B9C5-570F048F0255}"/>
                </a:ext>
              </a:extLst>
            </p:cNvPr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29;p61">
              <a:extLst>
                <a:ext uri="{FF2B5EF4-FFF2-40B4-BE49-F238E27FC236}">
                  <a16:creationId xmlns:a16="http://schemas.microsoft.com/office/drawing/2014/main" id="{68782770-0878-CAC4-484A-332DB441700A}"/>
                </a:ext>
              </a:extLst>
            </p:cNvPr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30;p61">
              <a:extLst>
                <a:ext uri="{FF2B5EF4-FFF2-40B4-BE49-F238E27FC236}">
                  <a16:creationId xmlns:a16="http://schemas.microsoft.com/office/drawing/2014/main" id="{4A0997CD-FCB3-3F9F-EFE6-F7EA0A33D281}"/>
                </a:ext>
              </a:extLst>
            </p:cNvPr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31;p61">
              <a:extLst>
                <a:ext uri="{FF2B5EF4-FFF2-40B4-BE49-F238E27FC236}">
                  <a16:creationId xmlns:a16="http://schemas.microsoft.com/office/drawing/2014/main" id="{297112FB-B2BF-4A34-F728-36BA34813AFD}"/>
                </a:ext>
              </a:extLst>
            </p:cNvPr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32;p61">
              <a:extLst>
                <a:ext uri="{FF2B5EF4-FFF2-40B4-BE49-F238E27FC236}">
                  <a16:creationId xmlns:a16="http://schemas.microsoft.com/office/drawing/2014/main" id="{7507B507-6000-46A1-9FC4-2729FB80D9A0}"/>
                </a:ext>
              </a:extLst>
            </p:cNvPr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965;p61">
            <a:extLst>
              <a:ext uri="{FF2B5EF4-FFF2-40B4-BE49-F238E27FC236}">
                <a16:creationId xmlns:a16="http://schemas.microsoft.com/office/drawing/2014/main" id="{D0852A77-EA9E-4916-3AD7-1AF65A3073B4}"/>
              </a:ext>
            </a:extLst>
          </p:cNvPr>
          <p:cNvGrpSpPr/>
          <p:nvPr/>
        </p:nvGrpSpPr>
        <p:grpSpPr>
          <a:xfrm>
            <a:off x="1181039" y="3204817"/>
            <a:ext cx="625535" cy="509687"/>
            <a:chOff x="4886264" y="3366174"/>
            <a:chExt cx="350548" cy="350198"/>
          </a:xfrm>
          <a:solidFill>
            <a:schemeClr val="accent1">
              <a:lumMod val="75000"/>
            </a:schemeClr>
          </a:solidFill>
        </p:grpSpPr>
        <p:sp>
          <p:nvSpPr>
            <p:cNvPr id="46" name="Google Shape;4966;p61">
              <a:extLst>
                <a:ext uri="{FF2B5EF4-FFF2-40B4-BE49-F238E27FC236}">
                  <a16:creationId xmlns:a16="http://schemas.microsoft.com/office/drawing/2014/main" id="{E94BBAC0-E38F-CE08-2110-84753A6D7426}"/>
                </a:ext>
              </a:extLst>
            </p:cNvPr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967;p61">
              <a:extLst>
                <a:ext uri="{FF2B5EF4-FFF2-40B4-BE49-F238E27FC236}">
                  <a16:creationId xmlns:a16="http://schemas.microsoft.com/office/drawing/2014/main" id="{E28E619C-291D-531B-CBF4-961D33C0A7DF}"/>
                </a:ext>
              </a:extLst>
            </p:cNvPr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968;p61">
              <a:extLst>
                <a:ext uri="{FF2B5EF4-FFF2-40B4-BE49-F238E27FC236}">
                  <a16:creationId xmlns:a16="http://schemas.microsoft.com/office/drawing/2014/main" id="{03A5A19E-A9AC-C053-1426-13FD19019B95}"/>
                </a:ext>
              </a:extLst>
            </p:cNvPr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69;p61">
              <a:extLst>
                <a:ext uri="{FF2B5EF4-FFF2-40B4-BE49-F238E27FC236}">
                  <a16:creationId xmlns:a16="http://schemas.microsoft.com/office/drawing/2014/main" id="{7E77B8E8-282A-0D3C-5666-B4BA7873BEE4}"/>
                </a:ext>
              </a:extLst>
            </p:cNvPr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970;p61">
              <a:extLst>
                <a:ext uri="{FF2B5EF4-FFF2-40B4-BE49-F238E27FC236}">
                  <a16:creationId xmlns:a16="http://schemas.microsoft.com/office/drawing/2014/main" id="{4A2C670D-1A11-7FEF-CD37-3E3489BE9121}"/>
                </a:ext>
              </a:extLst>
            </p:cNvPr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971;p61">
              <a:extLst>
                <a:ext uri="{FF2B5EF4-FFF2-40B4-BE49-F238E27FC236}">
                  <a16:creationId xmlns:a16="http://schemas.microsoft.com/office/drawing/2014/main" id="{ECAB2CFF-B501-92C9-5F4A-42C2273EEE1A}"/>
                </a:ext>
              </a:extLst>
            </p:cNvPr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972;p61">
              <a:extLst>
                <a:ext uri="{FF2B5EF4-FFF2-40B4-BE49-F238E27FC236}">
                  <a16:creationId xmlns:a16="http://schemas.microsoft.com/office/drawing/2014/main" id="{83E2C311-1F47-8F96-EE50-7EFC9F29C4A1}"/>
                </a:ext>
              </a:extLst>
            </p:cNvPr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973;p61">
              <a:extLst>
                <a:ext uri="{FF2B5EF4-FFF2-40B4-BE49-F238E27FC236}">
                  <a16:creationId xmlns:a16="http://schemas.microsoft.com/office/drawing/2014/main" id="{B10AF389-71D0-E083-0A4D-F11617F363F3}"/>
                </a:ext>
              </a:extLst>
            </p:cNvPr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974;p61">
              <a:extLst>
                <a:ext uri="{FF2B5EF4-FFF2-40B4-BE49-F238E27FC236}">
                  <a16:creationId xmlns:a16="http://schemas.microsoft.com/office/drawing/2014/main" id="{D139DFE7-DEDB-6B8A-A879-3CC6F17B3B16}"/>
                </a:ext>
              </a:extLst>
            </p:cNvPr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975;p61">
              <a:extLst>
                <a:ext uri="{FF2B5EF4-FFF2-40B4-BE49-F238E27FC236}">
                  <a16:creationId xmlns:a16="http://schemas.microsoft.com/office/drawing/2014/main" id="{39C766ED-3582-D4D6-C2F1-9D0CEED8A14B}"/>
                </a:ext>
              </a:extLst>
            </p:cNvPr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976;p61">
              <a:extLst>
                <a:ext uri="{FF2B5EF4-FFF2-40B4-BE49-F238E27FC236}">
                  <a16:creationId xmlns:a16="http://schemas.microsoft.com/office/drawing/2014/main" id="{CD975D96-37E9-3FD2-D0EF-780AA493847E}"/>
                </a:ext>
              </a:extLst>
            </p:cNvPr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977;p61">
              <a:extLst>
                <a:ext uri="{FF2B5EF4-FFF2-40B4-BE49-F238E27FC236}">
                  <a16:creationId xmlns:a16="http://schemas.microsoft.com/office/drawing/2014/main" id="{84ACB1D2-177E-5AFC-4CC2-59644E358180}"/>
                </a:ext>
              </a:extLst>
            </p:cNvPr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978;p61">
              <a:extLst>
                <a:ext uri="{FF2B5EF4-FFF2-40B4-BE49-F238E27FC236}">
                  <a16:creationId xmlns:a16="http://schemas.microsoft.com/office/drawing/2014/main" id="{3B549ADD-DF69-5E7B-4D59-25AA738ADBCE}"/>
                </a:ext>
              </a:extLst>
            </p:cNvPr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6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73"/>
          <p:cNvSpPr/>
          <p:nvPr/>
        </p:nvSpPr>
        <p:spPr>
          <a:xfrm>
            <a:off x="1102762" y="1252648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73"/>
          <p:cNvSpPr/>
          <p:nvPr/>
        </p:nvSpPr>
        <p:spPr>
          <a:xfrm>
            <a:off x="4511864" y="837986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73"/>
          <p:cNvSpPr/>
          <p:nvPr/>
        </p:nvSpPr>
        <p:spPr>
          <a:xfrm>
            <a:off x="2854560" y="2721502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73"/>
          <p:cNvSpPr/>
          <p:nvPr/>
        </p:nvSpPr>
        <p:spPr>
          <a:xfrm>
            <a:off x="6024790" y="2680789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73"/>
          <p:cNvSpPr txBox="1">
            <a:spLocks noGrp="1"/>
          </p:cNvSpPr>
          <p:nvPr>
            <p:ph type="title" idx="6"/>
          </p:nvPr>
        </p:nvSpPr>
        <p:spPr>
          <a:xfrm>
            <a:off x="952818" y="20962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CREAR UN NUEVO VÍNCULO</a:t>
            </a:r>
            <a:endParaRPr dirty="0"/>
          </a:p>
        </p:txBody>
      </p:sp>
      <p:sp>
        <p:nvSpPr>
          <p:cNvPr id="1987" name="Google Shape;1987;p73"/>
          <p:cNvSpPr txBox="1">
            <a:spLocks noGrp="1"/>
          </p:cNvSpPr>
          <p:nvPr>
            <p:ph type="title"/>
          </p:nvPr>
        </p:nvSpPr>
        <p:spPr>
          <a:xfrm>
            <a:off x="3683414" y="1766349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VÍNCULO AFECTIVO</a:t>
            </a:r>
            <a:endParaRPr dirty="0"/>
          </a:p>
        </p:txBody>
      </p:sp>
      <p:sp>
        <p:nvSpPr>
          <p:cNvPr id="1988" name="Google Shape;1988;p73"/>
          <p:cNvSpPr txBox="1">
            <a:spLocks noGrp="1"/>
          </p:cNvSpPr>
          <p:nvPr>
            <p:ph type="subTitle" idx="1"/>
          </p:nvPr>
        </p:nvSpPr>
        <p:spPr>
          <a:xfrm>
            <a:off x="3888217" y="2198968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El vínculo afectivo sano y la credibilidad del docente son determinantes para activar procesos cognitivos profundos.</a:t>
            </a:r>
          </a:p>
        </p:txBody>
      </p:sp>
      <p:sp>
        <p:nvSpPr>
          <p:cNvPr id="1989" name="Google Shape;1989;p73"/>
          <p:cNvSpPr txBox="1">
            <a:spLocks noGrp="1"/>
          </p:cNvSpPr>
          <p:nvPr>
            <p:ph type="title" idx="2"/>
          </p:nvPr>
        </p:nvSpPr>
        <p:spPr>
          <a:xfrm>
            <a:off x="2123100" y="3636174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MIRAR CON NUEVOS OJOS</a:t>
            </a:r>
            <a:endParaRPr dirty="0"/>
          </a:p>
        </p:txBody>
      </p:sp>
      <p:sp>
        <p:nvSpPr>
          <p:cNvPr id="1990" name="Google Shape;1990;p73"/>
          <p:cNvSpPr txBox="1">
            <a:spLocks noGrp="1"/>
          </p:cNvSpPr>
          <p:nvPr>
            <p:ph type="subTitle" idx="3"/>
          </p:nvPr>
        </p:nvSpPr>
        <p:spPr>
          <a:xfrm>
            <a:off x="2012011" y="4184555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Es necesario mirar a nuestros estudiantes con nuevos ojos: con respeto, con exigencia, con ternura. </a:t>
            </a:r>
          </a:p>
        </p:txBody>
      </p:sp>
      <p:sp>
        <p:nvSpPr>
          <p:cNvPr id="1991" name="Google Shape;1991;p73"/>
          <p:cNvSpPr txBox="1">
            <a:spLocks noGrp="1"/>
          </p:cNvSpPr>
          <p:nvPr>
            <p:ph type="title" idx="4"/>
          </p:nvPr>
        </p:nvSpPr>
        <p:spPr>
          <a:xfrm>
            <a:off x="274312" y="2180999"/>
            <a:ext cx="2448900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MODELADO RELACIONAL</a:t>
            </a:r>
            <a:endParaRPr dirty="0"/>
          </a:p>
        </p:txBody>
      </p:sp>
      <p:sp>
        <p:nvSpPr>
          <p:cNvPr id="1992" name="Google Shape;1992;p73"/>
          <p:cNvSpPr txBox="1">
            <a:spLocks noGrp="1"/>
          </p:cNvSpPr>
          <p:nvPr>
            <p:ph type="subTitle" idx="5"/>
          </p:nvPr>
        </p:nvSpPr>
        <p:spPr>
          <a:xfrm>
            <a:off x="274312" y="2671934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La Formación como el Diseño tiene un fuerte componente de Modelado relacional.</a:t>
            </a:r>
          </a:p>
        </p:txBody>
      </p:sp>
      <p:cxnSp>
        <p:nvCxnSpPr>
          <p:cNvPr id="1993" name="Google Shape;1993;p73"/>
          <p:cNvCxnSpPr/>
          <p:nvPr/>
        </p:nvCxnSpPr>
        <p:spPr>
          <a:xfrm>
            <a:off x="137226" y="1069475"/>
            <a:ext cx="3907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4" name="Google Shape;1994;p73"/>
          <p:cNvCxnSpPr/>
          <p:nvPr/>
        </p:nvCxnSpPr>
        <p:spPr>
          <a:xfrm rot="5400000">
            <a:off x="7378426" y="3765324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95" name="Google Shape;1995;p73"/>
          <p:cNvGrpSpPr/>
          <p:nvPr/>
        </p:nvGrpSpPr>
        <p:grpSpPr>
          <a:xfrm flipH="1">
            <a:off x="8070374" y="3656565"/>
            <a:ext cx="486100" cy="1193550"/>
            <a:chOff x="8255228" y="345697"/>
            <a:chExt cx="486100" cy="1193550"/>
          </a:xfrm>
        </p:grpSpPr>
        <p:grpSp>
          <p:nvGrpSpPr>
            <p:cNvPr id="1996" name="Google Shape;1996;p73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997" name="Google Shape;1997;p7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998" name="Google Shape;1998;p7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7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7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7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7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7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7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05" name="Google Shape;2005;p7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006" name="Google Shape;2006;p7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7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7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7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7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7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2012;p7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3" name="Google Shape;2013;p73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014" name="Google Shape;2014;p7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015" name="Google Shape;2015;p7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7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7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7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7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7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7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22" name="Google Shape;2022;p7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023" name="Google Shape;2023;p7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7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7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7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7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7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7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043" name="Google Shape;2043;p73"/>
          <p:cNvSpPr txBox="1">
            <a:spLocks noGrp="1"/>
          </p:cNvSpPr>
          <p:nvPr>
            <p:ph type="title" idx="7"/>
          </p:nvPr>
        </p:nvSpPr>
        <p:spPr>
          <a:xfrm>
            <a:off x="4936031" y="3565987"/>
            <a:ext cx="3085219" cy="2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DISEÑADORES EN FORMACIÓN</a:t>
            </a:r>
            <a:endParaRPr dirty="0"/>
          </a:p>
        </p:txBody>
      </p:sp>
      <p:sp>
        <p:nvSpPr>
          <p:cNvPr id="2044" name="Google Shape;2044;p73"/>
          <p:cNvSpPr txBox="1">
            <a:spLocks noGrp="1"/>
          </p:cNvSpPr>
          <p:nvPr>
            <p:ph type="subTitle" idx="8"/>
          </p:nvPr>
        </p:nvSpPr>
        <p:spPr>
          <a:xfrm>
            <a:off x="5168971" y="4263607"/>
            <a:ext cx="24489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Ver futuros diseñadores, agentes de cambio. Personas llamadas a amar en todas las cosas, desde su profesión, desde su historia, desde su libertad.</a:t>
            </a:r>
          </a:p>
        </p:txBody>
      </p:sp>
      <p:sp>
        <p:nvSpPr>
          <p:cNvPr id="3" name="Google Shape;1983;p73">
            <a:extLst>
              <a:ext uri="{FF2B5EF4-FFF2-40B4-BE49-F238E27FC236}">
                <a16:creationId xmlns:a16="http://schemas.microsoft.com/office/drawing/2014/main" id="{CA127F0F-9546-1E12-FA5B-4A09AC2BBD2C}"/>
              </a:ext>
            </a:extLst>
          </p:cNvPr>
          <p:cNvSpPr/>
          <p:nvPr/>
        </p:nvSpPr>
        <p:spPr>
          <a:xfrm>
            <a:off x="7190416" y="275795"/>
            <a:ext cx="792000" cy="791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987;p73">
            <a:extLst>
              <a:ext uri="{FF2B5EF4-FFF2-40B4-BE49-F238E27FC236}">
                <a16:creationId xmlns:a16="http://schemas.microsoft.com/office/drawing/2014/main" id="{D169A828-AF1C-366D-4F96-C7EDCC25EADE}"/>
              </a:ext>
            </a:extLst>
          </p:cNvPr>
          <p:cNvSpPr txBox="1">
            <a:spLocks/>
          </p:cNvSpPr>
          <p:nvPr/>
        </p:nvSpPr>
        <p:spPr>
          <a:xfrm>
            <a:off x="6361966" y="1303820"/>
            <a:ext cx="24489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/>
              <a:t>NO ES ANÓNIMO</a:t>
            </a:r>
          </a:p>
        </p:txBody>
      </p:sp>
      <p:sp>
        <p:nvSpPr>
          <p:cNvPr id="5" name="Google Shape;1988;p73">
            <a:extLst>
              <a:ext uri="{FF2B5EF4-FFF2-40B4-BE49-F238E27FC236}">
                <a16:creationId xmlns:a16="http://schemas.microsoft.com/office/drawing/2014/main" id="{05A08BBD-5CC9-891E-0C7F-6AC2B09B57F7}"/>
              </a:ext>
            </a:extLst>
          </p:cNvPr>
          <p:cNvSpPr txBox="1">
            <a:spLocks/>
          </p:cNvSpPr>
          <p:nvPr/>
        </p:nvSpPr>
        <p:spPr>
          <a:xfrm>
            <a:off x="6420790" y="1759237"/>
            <a:ext cx="24489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/>
              <a:t>El verdadero aprendizaje nace cuando alguien se siente mirado con aprecio, llamado por su nombre, escuchado en su pregunta. </a:t>
            </a:r>
          </a:p>
        </p:txBody>
      </p:sp>
      <p:grpSp>
        <p:nvGrpSpPr>
          <p:cNvPr id="1922" name="Google Shape;4933;p61">
            <a:extLst>
              <a:ext uri="{FF2B5EF4-FFF2-40B4-BE49-F238E27FC236}">
                <a16:creationId xmlns:a16="http://schemas.microsoft.com/office/drawing/2014/main" id="{A9168487-B593-C7BC-55B8-FB553B17DB95}"/>
              </a:ext>
            </a:extLst>
          </p:cNvPr>
          <p:cNvGrpSpPr/>
          <p:nvPr/>
        </p:nvGrpSpPr>
        <p:grpSpPr>
          <a:xfrm>
            <a:off x="1231772" y="1417541"/>
            <a:ext cx="490643" cy="486743"/>
            <a:chOff x="5318259" y="2982111"/>
            <a:chExt cx="371013" cy="220787"/>
          </a:xfrm>
          <a:solidFill>
            <a:schemeClr val="accent1">
              <a:lumMod val="75000"/>
            </a:schemeClr>
          </a:solidFill>
        </p:grpSpPr>
        <p:sp>
          <p:nvSpPr>
            <p:cNvPr id="1923" name="Google Shape;4934;p61">
              <a:extLst>
                <a:ext uri="{FF2B5EF4-FFF2-40B4-BE49-F238E27FC236}">
                  <a16:creationId xmlns:a16="http://schemas.microsoft.com/office/drawing/2014/main" id="{2CF5A732-08A4-ED72-7AD7-FB0D366CA537}"/>
                </a:ext>
              </a:extLst>
            </p:cNvPr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4935;p61">
              <a:extLst>
                <a:ext uri="{FF2B5EF4-FFF2-40B4-BE49-F238E27FC236}">
                  <a16:creationId xmlns:a16="http://schemas.microsoft.com/office/drawing/2014/main" id="{B3916D0C-EB76-689A-40DE-A510B2EF5F14}"/>
                </a:ext>
              </a:extLst>
            </p:cNvPr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4936;p61">
              <a:extLst>
                <a:ext uri="{FF2B5EF4-FFF2-40B4-BE49-F238E27FC236}">
                  <a16:creationId xmlns:a16="http://schemas.microsoft.com/office/drawing/2014/main" id="{236E244B-3C0F-A3D7-5652-B94746CB6E1A}"/>
                </a:ext>
              </a:extLst>
            </p:cNvPr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4937;p61">
              <a:extLst>
                <a:ext uri="{FF2B5EF4-FFF2-40B4-BE49-F238E27FC236}">
                  <a16:creationId xmlns:a16="http://schemas.microsoft.com/office/drawing/2014/main" id="{76ED91B4-8D9B-7523-C1BD-B1024C12575F}"/>
                </a:ext>
              </a:extLst>
            </p:cNvPr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4938;p61">
              <a:extLst>
                <a:ext uri="{FF2B5EF4-FFF2-40B4-BE49-F238E27FC236}">
                  <a16:creationId xmlns:a16="http://schemas.microsoft.com/office/drawing/2014/main" id="{29534157-7160-AE94-C7BD-E7B0AA4E59D8}"/>
                </a:ext>
              </a:extLst>
            </p:cNvPr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4939;p61">
              <a:extLst>
                <a:ext uri="{FF2B5EF4-FFF2-40B4-BE49-F238E27FC236}">
                  <a16:creationId xmlns:a16="http://schemas.microsoft.com/office/drawing/2014/main" id="{4AB058F3-DBCB-613C-57E3-F534B9EC2CFE}"/>
                </a:ext>
              </a:extLst>
            </p:cNvPr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4940;p61">
              <a:extLst>
                <a:ext uri="{FF2B5EF4-FFF2-40B4-BE49-F238E27FC236}">
                  <a16:creationId xmlns:a16="http://schemas.microsoft.com/office/drawing/2014/main" id="{7AB2D77E-A733-631B-3C6D-0BF2A5C8FA7B}"/>
                </a:ext>
              </a:extLst>
            </p:cNvPr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4941;p61">
              <a:extLst>
                <a:ext uri="{FF2B5EF4-FFF2-40B4-BE49-F238E27FC236}">
                  <a16:creationId xmlns:a16="http://schemas.microsoft.com/office/drawing/2014/main" id="{E678B4D9-3134-870D-A342-F4027C3041F4}"/>
                </a:ext>
              </a:extLst>
            </p:cNvPr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1" name="Google Shape;6470;p63">
            <a:extLst>
              <a:ext uri="{FF2B5EF4-FFF2-40B4-BE49-F238E27FC236}">
                <a16:creationId xmlns:a16="http://schemas.microsoft.com/office/drawing/2014/main" id="{104C362B-569F-B6E0-79F1-754AA8C12467}"/>
              </a:ext>
            </a:extLst>
          </p:cNvPr>
          <p:cNvGrpSpPr/>
          <p:nvPr/>
        </p:nvGrpSpPr>
        <p:grpSpPr>
          <a:xfrm>
            <a:off x="2997243" y="2856268"/>
            <a:ext cx="519117" cy="595407"/>
            <a:chOff x="3441065" y="4302505"/>
            <a:chExt cx="337069" cy="302593"/>
          </a:xfrm>
          <a:solidFill>
            <a:schemeClr val="accent1">
              <a:lumMod val="75000"/>
            </a:schemeClr>
          </a:solidFill>
        </p:grpSpPr>
        <p:sp>
          <p:nvSpPr>
            <p:cNvPr id="1932" name="Google Shape;6471;p63">
              <a:extLst>
                <a:ext uri="{FF2B5EF4-FFF2-40B4-BE49-F238E27FC236}">
                  <a16:creationId xmlns:a16="http://schemas.microsoft.com/office/drawing/2014/main" id="{1D3FE529-E33E-D7F0-49CD-35E22F5D366B}"/>
                </a:ext>
              </a:extLst>
            </p:cNvPr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6472;p63">
              <a:extLst>
                <a:ext uri="{FF2B5EF4-FFF2-40B4-BE49-F238E27FC236}">
                  <a16:creationId xmlns:a16="http://schemas.microsoft.com/office/drawing/2014/main" id="{FFDD116E-80B5-FB5C-C366-161B388C64A4}"/>
                </a:ext>
              </a:extLst>
            </p:cNvPr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6473;p63">
              <a:extLst>
                <a:ext uri="{FF2B5EF4-FFF2-40B4-BE49-F238E27FC236}">
                  <a16:creationId xmlns:a16="http://schemas.microsoft.com/office/drawing/2014/main" id="{E9282735-C240-73C7-E162-A32E956D6B93}"/>
                </a:ext>
              </a:extLst>
            </p:cNvPr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6474;p63">
              <a:extLst>
                <a:ext uri="{FF2B5EF4-FFF2-40B4-BE49-F238E27FC236}">
                  <a16:creationId xmlns:a16="http://schemas.microsoft.com/office/drawing/2014/main" id="{DD8A6196-1F34-6651-74F4-2B354606B20F}"/>
                </a:ext>
              </a:extLst>
            </p:cNvPr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6475;p63">
              <a:extLst>
                <a:ext uri="{FF2B5EF4-FFF2-40B4-BE49-F238E27FC236}">
                  <a16:creationId xmlns:a16="http://schemas.microsoft.com/office/drawing/2014/main" id="{C2D4AE6A-8C26-F658-4DFC-13CA1138BB64}"/>
                </a:ext>
              </a:extLst>
            </p:cNvPr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6476;p63">
              <a:extLst>
                <a:ext uri="{FF2B5EF4-FFF2-40B4-BE49-F238E27FC236}">
                  <a16:creationId xmlns:a16="http://schemas.microsoft.com/office/drawing/2014/main" id="{C63F85F4-790A-67E2-D681-DA99D5B554ED}"/>
                </a:ext>
              </a:extLst>
            </p:cNvPr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6477;p63">
              <a:extLst>
                <a:ext uri="{FF2B5EF4-FFF2-40B4-BE49-F238E27FC236}">
                  <a16:creationId xmlns:a16="http://schemas.microsoft.com/office/drawing/2014/main" id="{5D1E1BEB-FF6E-ACF6-F426-B7A03787BEE3}"/>
                </a:ext>
              </a:extLst>
            </p:cNvPr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6478;p63">
              <a:extLst>
                <a:ext uri="{FF2B5EF4-FFF2-40B4-BE49-F238E27FC236}">
                  <a16:creationId xmlns:a16="http://schemas.microsoft.com/office/drawing/2014/main" id="{A5700360-65F8-5334-D052-39E1390D0E94}"/>
                </a:ext>
              </a:extLst>
            </p:cNvPr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6479;p63">
              <a:extLst>
                <a:ext uri="{FF2B5EF4-FFF2-40B4-BE49-F238E27FC236}">
                  <a16:creationId xmlns:a16="http://schemas.microsoft.com/office/drawing/2014/main" id="{381A364E-8420-F0F5-8904-4F0BED307F1B}"/>
                </a:ext>
              </a:extLst>
            </p:cNvPr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6480;p63">
              <a:extLst>
                <a:ext uri="{FF2B5EF4-FFF2-40B4-BE49-F238E27FC236}">
                  <a16:creationId xmlns:a16="http://schemas.microsoft.com/office/drawing/2014/main" id="{B32F47DC-3BFF-F1C0-91D7-7C363C7E337F}"/>
                </a:ext>
              </a:extLst>
            </p:cNvPr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6481;p63">
              <a:extLst>
                <a:ext uri="{FF2B5EF4-FFF2-40B4-BE49-F238E27FC236}">
                  <a16:creationId xmlns:a16="http://schemas.microsoft.com/office/drawing/2014/main" id="{09CA6E0D-4305-B16F-4195-1520510C3E25}"/>
                </a:ext>
              </a:extLst>
            </p:cNvPr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6482;p63">
              <a:extLst>
                <a:ext uri="{FF2B5EF4-FFF2-40B4-BE49-F238E27FC236}">
                  <a16:creationId xmlns:a16="http://schemas.microsoft.com/office/drawing/2014/main" id="{952A4D59-EC2C-C3B3-D62D-42FD483A8AF6}"/>
                </a:ext>
              </a:extLst>
            </p:cNvPr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6483;p63">
              <a:extLst>
                <a:ext uri="{FF2B5EF4-FFF2-40B4-BE49-F238E27FC236}">
                  <a16:creationId xmlns:a16="http://schemas.microsoft.com/office/drawing/2014/main" id="{75393D4B-5EE0-ED67-DDB0-BC2DEBA9C733}"/>
                </a:ext>
              </a:extLst>
            </p:cNvPr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6" name="Gráfico 1945" descr="Insignia de corazón contorno">
            <a:extLst>
              <a:ext uri="{FF2B5EF4-FFF2-40B4-BE49-F238E27FC236}">
                <a16:creationId xmlns:a16="http://schemas.microsoft.com/office/drawing/2014/main" id="{8BD9AD73-0A6B-0ACA-3AA4-9998D7F0D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1084" y="835966"/>
            <a:ext cx="821231" cy="821231"/>
          </a:xfrm>
          <a:prstGeom prst="rect">
            <a:avLst/>
          </a:prstGeom>
        </p:spPr>
      </p:pic>
      <p:pic>
        <p:nvPicPr>
          <p:cNvPr id="1948" name="Gráfico 1947" descr="Perfil de hombre contorno">
            <a:extLst>
              <a:ext uri="{FF2B5EF4-FFF2-40B4-BE49-F238E27FC236}">
                <a16:creationId xmlns:a16="http://schemas.microsoft.com/office/drawing/2014/main" id="{C5BF79DF-0BF2-C20D-45AC-E22A60E16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6997" y="320726"/>
            <a:ext cx="658837" cy="658837"/>
          </a:xfrm>
          <a:prstGeom prst="rect">
            <a:avLst/>
          </a:prstGeom>
        </p:spPr>
      </p:pic>
      <p:pic>
        <p:nvPicPr>
          <p:cNvPr id="1950" name="Gráfico 1949" descr="Aspiración contorno">
            <a:extLst>
              <a:ext uri="{FF2B5EF4-FFF2-40B4-BE49-F238E27FC236}">
                <a16:creationId xmlns:a16="http://schemas.microsoft.com/office/drawing/2014/main" id="{EE67A798-6462-4A35-0EAE-78E7CFC5F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4819" y="2748812"/>
            <a:ext cx="677203" cy="677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5" name="Google Shape;2545;p94"/>
          <p:cNvGrpSpPr/>
          <p:nvPr/>
        </p:nvGrpSpPr>
        <p:grpSpPr>
          <a:xfrm>
            <a:off x="8255228" y="345697"/>
            <a:ext cx="486100" cy="1193550"/>
            <a:chOff x="8255228" y="345697"/>
            <a:chExt cx="486100" cy="1193550"/>
          </a:xfrm>
        </p:grpSpPr>
        <p:grpSp>
          <p:nvGrpSpPr>
            <p:cNvPr id="2546" name="Google Shape;2546;p94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547" name="Google Shape;2547;p9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548" name="Google Shape;2548;p9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9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9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9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9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9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9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5" name="Google Shape;2555;p9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556" name="Google Shape;2556;p9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9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9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9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9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9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9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63" name="Google Shape;2563;p94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564" name="Google Shape;2564;p9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565" name="Google Shape;2565;p9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9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9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9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9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9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9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2" name="Google Shape;2572;p9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573" name="Google Shape;2573;p9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9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9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9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9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9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9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581" name="Google Shape;2581;p94"/>
          <p:cNvSpPr txBox="1">
            <a:spLocks noGrp="1"/>
          </p:cNvSpPr>
          <p:nvPr>
            <p:ph type="title" idx="2"/>
          </p:nvPr>
        </p:nvSpPr>
        <p:spPr>
          <a:xfrm>
            <a:off x="717375" y="970925"/>
            <a:ext cx="20466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pic>
        <p:nvPicPr>
          <p:cNvPr id="2052" name="Picture 4" descr="Cliente mirando el diseño de medidas de escritura profesional en el bloc de notas en el taller">
            <a:extLst>
              <a:ext uri="{FF2B5EF4-FFF2-40B4-BE49-F238E27FC236}">
                <a16:creationId xmlns:a16="http://schemas.microsoft.com/office/drawing/2014/main" id="{EF85FA92-BEC3-B86B-3C36-3C470D547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8"/>
          <a:stretch>
            <a:fillRect/>
          </a:stretch>
        </p:blipFill>
        <p:spPr bwMode="auto">
          <a:xfrm>
            <a:off x="3217887" y="1658723"/>
            <a:ext cx="5523441" cy="29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2" name="Google Shape;2542;p94"/>
          <p:cNvSpPr/>
          <p:nvPr/>
        </p:nvSpPr>
        <p:spPr>
          <a:xfrm>
            <a:off x="0" y="2194650"/>
            <a:ext cx="4217400" cy="21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543" name="Google Shape;2543;p94"/>
          <p:cNvCxnSpPr/>
          <p:nvPr/>
        </p:nvCxnSpPr>
        <p:spPr>
          <a:xfrm>
            <a:off x="-170193" y="1925525"/>
            <a:ext cx="227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4" name="Google Shape;2544;p94"/>
          <p:cNvSpPr txBox="1">
            <a:spLocks noGrp="1"/>
          </p:cNvSpPr>
          <p:nvPr>
            <p:ph type="title"/>
          </p:nvPr>
        </p:nvSpPr>
        <p:spPr>
          <a:xfrm>
            <a:off x="211667" y="2449600"/>
            <a:ext cx="3655108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APRENDIZAJES PRETENDIDOS Y NO PRETENDIDOS</a:t>
            </a:r>
            <a:endParaRPr sz="2800" dirty="0"/>
          </a:p>
        </p:txBody>
      </p:sp>
      <p:sp>
        <p:nvSpPr>
          <p:cNvPr id="2580" name="Google Shape;2580;p94"/>
          <p:cNvSpPr txBox="1">
            <a:spLocks noGrp="1"/>
          </p:cNvSpPr>
          <p:nvPr>
            <p:ph type="subTitle" idx="1"/>
          </p:nvPr>
        </p:nvSpPr>
        <p:spPr>
          <a:xfrm>
            <a:off x="717375" y="3654200"/>
            <a:ext cx="3149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Yamamoto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 hombre y una mujer sentados en una mesa">
            <a:extLst>
              <a:ext uri="{FF2B5EF4-FFF2-40B4-BE49-F238E27FC236}">
                <a16:creationId xmlns:a16="http://schemas.microsoft.com/office/drawing/2014/main" id="{0E305B9E-66C7-8AE3-DE6E-C540D7A60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19105"/>
          <a:stretch>
            <a:fillRect/>
          </a:stretch>
        </p:blipFill>
        <p:spPr bwMode="auto">
          <a:xfrm>
            <a:off x="19533" y="0"/>
            <a:ext cx="44255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2" name="Google Shape;2912;p112"/>
          <p:cNvSpPr txBox="1">
            <a:spLocks noGrp="1"/>
          </p:cNvSpPr>
          <p:nvPr>
            <p:ph type="title"/>
          </p:nvPr>
        </p:nvSpPr>
        <p:spPr>
          <a:xfrm>
            <a:off x="4572000" y="1701242"/>
            <a:ext cx="4425600" cy="1481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1600" i="1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"los alumnos aprenden mucho más de lo que los profesores pretendemos enseñarles. Aprenden incluso lo que no sabemos que estamos comunicando"</a:t>
            </a:r>
            <a:r>
              <a:rPr lang="es-ES" sz="1600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br>
              <a:rPr lang="es-ES" sz="1600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sz="1600" dirty="0">
              <a:latin typeface="Montserrat SemiBold" panose="020F0502020204030204" pitchFamily="2" charset="0"/>
            </a:endParaRPr>
          </a:p>
        </p:txBody>
      </p:sp>
      <p:cxnSp>
        <p:nvCxnSpPr>
          <p:cNvPr id="2914" name="Google Shape;2914;p112"/>
          <p:cNvCxnSpPr/>
          <p:nvPr/>
        </p:nvCxnSpPr>
        <p:spPr>
          <a:xfrm>
            <a:off x="5218500" y="1421533"/>
            <a:ext cx="4063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5" name="Google Shape;2915;p112"/>
          <p:cNvCxnSpPr/>
          <p:nvPr/>
        </p:nvCxnSpPr>
        <p:spPr>
          <a:xfrm>
            <a:off x="5218500" y="3771508"/>
            <a:ext cx="398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16" name="Google Shape;2916;p112"/>
          <p:cNvGrpSpPr/>
          <p:nvPr/>
        </p:nvGrpSpPr>
        <p:grpSpPr>
          <a:xfrm>
            <a:off x="250425" y="4910500"/>
            <a:ext cx="1193550" cy="68100"/>
            <a:chOff x="557300" y="431950"/>
            <a:chExt cx="1193550" cy="68100"/>
          </a:xfrm>
        </p:grpSpPr>
        <p:sp>
          <p:nvSpPr>
            <p:cNvPr id="2917" name="Google Shape;2917;p112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2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2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2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2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2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2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B7B6C57E-BE38-43D2-A68B-BF611829D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133" y="3074908"/>
            <a:ext cx="3240000" cy="696600"/>
          </a:xfrm>
        </p:spPr>
        <p:txBody>
          <a:bodyPr/>
          <a:lstStyle/>
          <a:p>
            <a:pPr algn="r"/>
            <a:r>
              <a:rPr lang="es-ES" dirty="0"/>
              <a:t>Yamamoto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64"/>
          <p:cNvSpPr txBox="1">
            <a:spLocks noGrp="1"/>
          </p:cNvSpPr>
          <p:nvPr>
            <p:ph type="title" idx="18"/>
          </p:nvPr>
        </p:nvSpPr>
        <p:spPr>
          <a:xfrm>
            <a:off x="945149" y="394975"/>
            <a:ext cx="4575117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LOS ALUMNOS EN EL CENTRO</a:t>
            </a:r>
            <a:endParaRPr dirty="0"/>
          </a:p>
        </p:txBody>
      </p:sp>
      <p:cxnSp>
        <p:nvCxnSpPr>
          <p:cNvPr id="1731" name="Google Shape;1731;p64"/>
          <p:cNvCxnSpPr/>
          <p:nvPr/>
        </p:nvCxnSpPr>
        <p:spPr>
          <a:xfrm>
            <a:off x="-150641" y="942475"/>
            <a:ext cx="4254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2" name="Google Shape;1732;p64"/>
          <p:cNvSpPr txBox="1">
            <a:spLocks noGrp="1"/>
          </p:cNvSpPr>
          <p:nvPr>
            <p:ph type="title" idx="15"/>
          </p:nvPr>
        </p:nvSpPr>
        <p:spPr>
          <a:xfrm>
            <a:off x="5887089" y="3175839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CULTURA VOCACIONAL</a:t>
            </a:r>
            <a:endParaRPr dirty="0"/>
          </a:p>
        </p:txBody>
      </p:sp>
      <p:sp>
        <p:nvSpPr>
          <p:cNvPr id="1733" name="Google Shape;1733;p64"/>
          <p:cNvSpPr txBox="1">
            <a:spLocks noGrp="1"/>
          </p:cNvSpPr>
          <p:nvPr>
            <p:ph type="title"/>
          </p:nvPr>
        </p:nvSpPr>
        <p:spPr>
          <a:xfrm>
            <a:off x="1879004" y="1517412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QUÉ ALUMNO</a:t>
            </a:r>
            <a:endParaRPr dirty="0"/>
          </a:p>
        </p:txBody>
      </p:sp>
      <p:sp>
        <p:nvSpPr>
          <p:cNvPr id="1734" name="Google Shape;1734;p64"/>
          <p:cNvSpPr txBox="1">
            <a:spLocks noGrp="1"/>
          </p:cNvSpPr>
          <p:nvPr>
            <p:ph type="subTitle" idx="1"/>
          </p:nvPr>
        </p:nvSpPr>
        <p:spPr>
          <a:xfrm>
            <a:off x="1879004" y="1886575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Rasgos y Competencias</a:t>
            </a:r>
            <a:endParaRPr dirty="0"/>
          </a:p>
        </p:txBody>
      </p:sp>
      <p:sp>
        <p:nvSpPr>
          <p:cNvPr id="1735" name="Google Shape;1735;p64"/>
          <p:cNvSpPr txBox="1">
            <a:spLocks noGrp="1"/>
          </p:cNvSpPr>
          <p:nvPr>
            <p:ph type="title" idx="2"/>
          </p:nvPr>
        </p:nvSpPr>
        <p:spPr>
          <a:xfrm>
            <a:off x="183864" y="1374537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36" name="Google Shape;1736;p64"/>
          <p:cNvSpPr txBox="1">
            <a:spLocks noGrp="1"/>
          </p:cNvSpPr>
          <p:nvPr>
            <p:ph type="title" idx="3"/>
          </p:nvPr>
        </p:nvSpPr>
        <p:spPr>
          <a:xfrm>
            <a:off x="1879004" y="3175839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RELACIÓN PROFESOR-ALUMNO</a:t>
            </a:r>
            <a:endParaRPr dirty="0"/>
          </a:p>
        </p:txBody>
      </p:sp>
      <p:sp>
        <p:nvSpPr>
          <p:cNvPr id="1737" name="Google Shape;1737;p64"/>
          <p:cNvSpPr txBox="1">
            <a:spLocks noGrp="1"/>
          </p:cNvSpPr>
          <p:nvPr>
            <p:ph type="subTitle" idx="4"/>
          </p:nvPr>
        </p:nvSpPr>
        <p:spPr>
          <a:xfrm>
            <a:off x="1879004" y="3610577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2"/>
                </a:solidFill>
              </a:rPr>
              <a:t>Vínculo Personal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8" name="Google Shape;1738;p64"/>
          <p:cNvSpPr txBox="1">
            <a:spLocks noGrp="1"/>
          </p:cNvSpPr>
          <p:nvPr>
            <p:ph type="title" idx="5"/>
          </p:nvPr>
        </p:nvSpPr>
        <p:spPr>
          <a:xfrm>
            <a:off x="161095" y="3041464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39" name="Google Shape;1739;p64"/>
          <p:cNvSpPr txBox="1">
            <a:spLocks noGrp="1"/>
          </p:cNvSpPr>
          <p:nvPr>
            <p:ph type="title" idx="6"/>
          </p:nvPr>
        </p:nvSpPr>
        <p:spPr>
          <a:xfrm>
            <a:off x="5887089" y="1821462"/>
            <a:ext cx="2448900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APRENDIZAJES PRETENDIDOS Y NO PERMITIDOS</a:t>
            </a:r>
            <a:endParaRPr dirty="0"/>
          </a:p>
        </p:txBody>
      </p:sp>
      <p:sp>
        <p:nvSpPr>
          <p:cNvPr id="1740" name="Google Shape;1740;p64"/>
          <p:cNvSpPr txBox="1">
            <a:spLocks noGrp="1"/>
          </p:cNvSpPr>
          <p:nvPr>
            <p:ph type="subTitle" idx="7"/>
          </p:nvPr>
        </p:nvSpPr>
        <p:spPr>
          <a:xfrm>
            <a:off x="5887089" y="2190625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Yamamoto</a:t>
            </a:r>
            <a:endParaRPr dirty="0"/>
          </a:p>
        </p:txBody>
      </p:sp>
      <p:sp>
        <p:nvSpPr>
          <p:cNvPr id="1741" name="Google Shape;1741;p64"/>
          <p:cNvSpPr txBox="1">
            <a:spLocks noGrp="1"/>
          </p:cNvSpPr>
          <p:nvPr>
            <p:ph type="title" idx="8"/>
          </p:nvPr>
        </p:nvSpPr>
        <p:spPr>
          <a:xfrm>
            <a:off x="4157795" y="3041464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45" name="Google Shape;1745;p64"/>
          <p:cNvSpPr txBox="1">
            <a:spLocks noGrp="1"/>
          </p:cNvSpPr>
          <p:nvPr>
            <p:ph type="subTitle" idx="16"/>
          </p:nvPr>
        </p:nvSpPr>
        <p:spPr>
          <a:xfrm>
            <a:off x="5887089" y="3610577"/>
            <a:ext cx="24489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¿Qué diseñador?</a:t>
            </a:r>
            <a:endParaRPr dirty="0"/>
          </a:p>
        </p:txBody>
      </p:sp>
      <p:sp>
        <p:nvSpPr>
          <p:cNvPr id="1746" name="Google Shape;1746;p64"/>
          <p:cNvSpPr txBox="1">
            <a:spLocks noGrp="1"/>
          </p:cNvSpPr>
          <p:nvPr>
            <p:ph type="title" idx="17"/>
          </p:nvPr>
        </p:nvSpPr>
        <p:spPr>
          <a:xfrm>
            <a:off x="4180564" y="1374537"/>
            <a:ext cx="1630200" cy="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B3398AE-94CE-43F9-1C77-5233723B35DB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3781484" y="-107371"/>
            <a:ext cx="5362516" cy="489600"/>
          </a:xfrm>
        </p:spPr>
        <p:txBody>
          <a:bodyPr/>
          <a:lstStyle/>
          <a:p>
            <a:r>
              <a:rPr lang="es-ES" dirty="0"/>
              <a:t>Aprendizajes Pretendidos y No Pretendidos (Yamamoto, 1979)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0F7222F-713B-C7E8-90D2-DDC6EDF9B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6432"/>
              </p:ext>
            </p:extLst>
          </p:nvPr>
        </p:nvGraphicFramePr>
        <p:xfrm>
          <a:off x="592667" y="804333"/>
          <a:ext cx="7823198" cy="4201739"/>
        </p:xfrm>
        <a:graphic>
          <a:graphicData uri="http://schemas.openxmlformats.org/drawingml/2006/table">
            <a:tbl>
              <a:tblPr firstRow="1" firstCol="1" bandRow="1">
                <a:tableStyleId>{D03447BB-5D67-496B-8E87-E561075AD55C}</a:tableStyleId>
              </a:tblPr>
              <a:tblGrid>
                <a:gridCol w="2104340">
                  <a:extLst>
                    <a:ext uri="{9D8B030D-6E8A-4147-A177-3AD203B41FA5}">
                      <a16:colId xmlns:a16="http://schemas.microsoft.com/office/drawing/2014/main" val="581802978"/>
                    </a:ext>
                  </a:extLst>
                </a:gridCol>
                <a:gridCol w="2573088">
                  <a:extLst>
                    <a:ext uri="{9D8B030D-6E8A-4147-A177-3AD203B41FA5}">
                      <a16:colId xmlns:a16="http://schemas.microsoft.com/office/drawing/2014/main" val="3137343871"/>
                    </a:ext>
                  </a:extLst>
                </a:gridCol>
                <a:gridCol w="3145770">
                  <a:extLst>
                    <a:ext uri="{9D8B030D-6E8A-4147-A177-3AD203B41FA5}">
                      <a16:colId xmlns:a16="http://schemas.microsoft.com/office/drawing/2014/main" val="701182881"/>
                    </a:ext>
                  </a:extLst>
                </a:gridCol>
              </a:tblGrid>
              <a:tr h="602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 </a:t>
                      </a:r>
                      <a:endParaRPr lang="es-ES" sz="11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Lo que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profesor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quiere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enseñar</a:t>
                      </a:r>
                      <a:endParaRPr lang="es-ES" sz="14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Lo que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profesor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no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pretende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enseñar</a:t>
                      </a:r>
                      <a:endParaRPr lang="es-ES" sz="14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469311"/>
                  </a:ext>
                </a:extLst>
              </a:tr>
              <a:tr h="1884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Lo que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alumno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quiere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aprender</a:t>
                      </a:r>
                      <a:endParaRPr lang="es-ES" sz="14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Aprendizaje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 ideal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Aprendizajes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pretendidos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y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compartidos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b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</a:b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Ej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: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conocimientos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competencias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específicas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metodologías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relevantes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</a:t>
                      </a:r>
                      <a:endParaRPr lang="es-ES" sz="11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Aprendizaje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 no </a:t>
                      </a: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pretendido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Aprendizajes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emergentes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paralelos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b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</a:b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Ej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: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actitudes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no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explícitas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hábitos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formas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de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relación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(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inspiradas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en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docente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o en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entorno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).</a:t>
                      </a:r>
                      <a:endParaRPr lang="es-ES" sz="11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271940"/>
                  </a:ext>
                </a:extLst>
              </a:tr>
              <a:tr h="1714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Lo que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el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alumno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no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pretende</a:t>
                      </a:r>
                      <a:r>
                        <a:rPr lang="en-US" sz="14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 Medium" panose="00000600000000000000" pitchFamily="2" charset="0"/>
                        </a:rPr>
                        <a:t>atender</a:t>
                      </a:r>
                      <a:endParaRPr lang="es-ES" sz="14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Aprendizaje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forzado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 o </a:t>
                      </a:r>
                      <a:r>
                        <a:rPr lang="en-US" sz="1200" b="1" dirty="0" err="1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rechazado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El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alumno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no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considera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significativos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relevantes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b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</a:b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Ej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: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teoría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descontextualizada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tareas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sin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sentido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percibido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</a:t>
                      </a:r>
                      <a:endParaRPr lang="es-ES" sz="11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ES" sz="1200" b="1" dirty="0">
                          <a:solidFill>
                            <a:srgbClr val="FFC000"/>
                          </a:solidFill>
                          <a:effectLst/>
                          <a:latin typeface="Montserrat Medium" panose="00000600000000000000" pitchFamily="2" charset="0"/>
                        </a:rPr>
                        <a:t>Aprendizaje ausente o fallido</a:t>
                      </a:r>
                      <a:r>
                        <a:rPr lang="es-ES" sz="1100" dirty="0">
                          <a:effectLst/>
                          <a:latin typeface="Montserrat Medium" panose="00000600000000000000" pitchFamily="2" charset="0"/>
                        </a:rPr>
                        <a:t>.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Zona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ciega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educativa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 No hay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intención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ni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atención</a:t>
                      </a:r>
                      <a:endParaRPr lang="en-US" sz="1100" dirty="0">
                        <a:effectLst/>
                        <a:latin typeface="Montserrat Medium" panose="000006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b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</a:b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Ej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: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Reproducción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pasiva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confusión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desinterés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contradicción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entre lo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enseñado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 y lo </a:t>
                      </a:r>
                      <a:r>
                        <a:rPr lang="en-US" sz="1100" dirty="0" err="1">
                          <a:effectLst/>
                          <a:latin typeface="Montserrat Medium" panose="00000600000000000000" pitchFamily="2" charset="0"/>
                        </a:rPr>
                        <a:t>vivido</a:t>
                      </a:r>
                      <a:r>
                        <a:rPr lang="en-US" sz="1100" dirty="0">
                          <a:effectLst/>
                          <a:latin typeface="Montserrat Medium" panose="00000600000000000000" pitchFamily="2" charset="0"/>
                        </a:rPr>
                        <a:t>.</a:t>
                      </a:r>
                      <a:endParaRPr lang="es-ES" sz="1100" dirty="0">
                        <a:effectLst/>
                        <a:latin typeface="Montserrat Medium" panose="000006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31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516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100"/>
          <p:cNvSpPr txBox="1">
            <a:spLocks noGrp="1"/>
          </p:cNvSpPr>
          <p:nvPr>
            <p:ph type="title" idx="2"/>
          </p:nvPr>
        </p:nvSpPr>
        <p:spPr>
          <a:xfrm>
            <a:off x="5859725" y="964550"/>
            <a:ext cx="2690400" cy="9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cxnSp>
        <p:nvCxnSpPr>
          <p:cNvPr id="2678" name="Google Shape;2678;p100"/>
          <p:cNvCxnSpPr/>
          <p:nvPr/>
        </p:nvCxnSpPr>
        <p:spPr>
          <a:xfrm>
            <a:off x="6965544" y="1925525"/>
            <a:ext cx="2268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9" name="Google Shape;2679;p100"/>
          <p:cNvSpPr txBox="1">
            <a:spLocks noGrp="1"/>
          </p:cNvSpPr>
          <p:nvPr>
            <p:ph type="title"/>
          </p:nvPr>
        </p:nvSpPr>
        <p:spPr>
          <a:xfrm>
            <a:off x="5192375" y="2379475"/>
            <a:ext cx="3357600" cy="12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MARKET</a:t>
            </a:r>
            <a:endParaRPr/>
          </a:p>
        </p:txBody>
      </p:sp>
      <p:sp>
        <p:nvSpPr>
          <p:cNvPr id="2680" name="Google Shape;2680;p100"/>
          <p:cNvSpPr txBox="1">
            <a:spLocks noGrp="1"/>
          </p:cNvSpPr>
          <p:nvPr>
            <p:ph type="subTitle" idx="1"/>
          </p:nvPr>
        </p:nvSpPr>
        <p:spPr>
          <a:xfrm>
            <a:off x="5638525" y="3571350"/>
            <a:ext cx="2911500" cy="6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2681" name="Google Shape;2681;p100"/>
          <p:cNvGrpSpPr/>
          <p:nvPr/>
        </p:nvGrpSpPr>
        <p:grpSpPr>
          <a:xfrm flipH="1">
            <a:off x="402747" y="345672"/>
            <a:ext cx="486100" cy="1193550"/>
            <a:chOff x="8255228" y="345697"/>
            <a:chExt cx="486100" cy="1193550"/>
          </a:xfrm>
        </p:grpSpPr>
        <p:grpSp>
          <p:nvGrpSpPr>
            <p:cNvPr id="2682" name="Google Shape;2682;p100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683" name="Google Shape;2683;p100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684" name="Google Shape;2684;p10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10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10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10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10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10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10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1" name="Google Shape;2691;p100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692" name="Google Shape;2692;p10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10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4" name="Google Shape;2694;p10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5" name="Google Shape;2695;p10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10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7" name="Google Shape;2697;p10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8" name="Google Shape;2698;p10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99" name="Google Shape;2699;p100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2700" name="Google Shape;2700;p100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2701" name="Google Shape;2701;p10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10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10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10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10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10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10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100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2709" name="Google Shape;2709;p10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10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10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10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10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10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10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" name="Picture 2" descr="man with pen writing on wall">
            <a:extLst>
              <a:ext uri="{FF2B5EF4-FFF2-40B4-BE49-F238E27FC236}">
                <a16:creationId xmlns:a16="http://schemas.microsoft.com/office/drawing/2014/main" id="{741D7680-129B-B914-3AF4-78A1E622F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2" t="23830" r="-237" b="36866"/>
          <a:stretch>
            <a:fillRect/>
          </a:stretch>
        </p:blipFill>
        <p:spPr bwMode="auto">
          <a:xfrm>
            <a:off x="-395066" y="1586193"/>
            <a:ext cx="6254791" cy="34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42;p94">
            <a:extLst>
              <a:ext uri="{FF2B5EF4-FFF2-40B4-BE49-F238E27FC236}">
                <a16:creationId xmlns:a16="http://schemas.microsoft.com/office/drawing/2014/main" id="{0A8EF25C-9174-5E84-C986-B195FE284A39}"/>
              </a:ext>
            </a:extLst>
          </p:cNvPr>
          <p:cNvSpPr/>
          <p:nvPr/>
        </p:nvSpPr>
        <p:spPr>
          <a:xfrm>
            <a:off x="4985575" y="2186996"/>
            <a:ext cx="4217400" cy="21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2544;p94">
            <a:extLst>
              <a:ext uri="{FF2B5EF4-FFF2-40B4-BE49-F238E27FC236}">
                <a16:creationId xmlns:a16="http://schemas.microsoft.com/office/drawing/2014/main" id="{CCEDF559-63FA-513F-9488-A7E9071DB642}"/>
              </a:ext>
            </a:extLst>
          </p:cNvPr>
          <p:cNvSpPr txBox="1">
            <a:spLocks/>
          </p:cNvSpPr>
          <p:nvPr/>
        </p:nvSpPr>
        <p:spPr>
          <a:xfrm>
            <a:off x="5547867" y="2421375"/>
            <a:ext cx="3655108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Black"/>
              <a:buNone/>
              <a:defRPr sz="36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s-ES" dirty="0"/>
              <a:t>CULTURA VOCACIONAL</a:t>
            </a:r>
          </a:p>
        </p:txBody>
      </p:sp>
      <p:sp>
        <p:nvSpPr>
          <p:cNvPr id="5" name="Google Shape;2580;p94">
            <a:extLst>
              <a:ext uri="{FF2B5EF4-FFF2-40B4-BE49-F238E27FC236}">
                <a16:creationId xmlns:a16="http://schemas.microsoft.com/office/drawing/2014/main" id="{003F84C9-F5E6-0719-25A3-9BF1469ECD7E}"/>
              </a:ext>
            </a:extLst>
          </p:cNvPr>
          <p:cNvSpPr txBox="1">
            <a:spLocks/>
          </p:cNvSpPr>
          <p:nvPr/>
        </p:nvSpPr>
        <p:spPr>
          <a:xfrm>
            <a:off x="6053575" y="3625975"/>
            <a:ext cx="314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None/>
              <a:defRPr sz="2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l"/>
            <a:r>
              <a:rPr lang="es-ES"/>
              <a:t>¿Qué diseñador ser?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1">
          <a:extLst>
            <a:ext uri="{FF2B5EF4-FFF2-40B4-BE49-F238E27FC236}">
              <a16:creationId xmlns:a16="http://schemas.microsoft.com/office/drawing/2014/main" id="{BF5601A3-4DFC-B3AD-60BA-2439185A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p112">
            <a:extLst>
              <a:ext uri="{FF2B5EF4-FFF2-40B4-BE49-F238E27FC236}">
                <a16:creationId xmlns:a16="http://schemas.microsoft.com/office/drawing/2014/main" id="{9C3263D5-0D07-0EBD-B275-970C48061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8500" y="1940939"/>
            <a:ext cx="3925500" cy="1481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1600" i="1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"La universidad puede ser determinante para ayudar a ir sabiendo quién es uno y cómo quiere estar en la sociedad; haciendo qué, cómo y para qué/quiénes"</a:t>
            </a:r>
            <a:r>
              <a:rPr lang="es-ES" sz="1600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br>
              <a:rPr lang="es-ES" sz="1600" dirty="0">
                <a:latin typeface="Montserrat SemiBold" panose="020F05020202040302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sz="1600" dirty="0">
              <a:latin typeface="Montserrat SemiBold" panose="020F0502020204030204" pitchFamily="2" charset="0"/>
            </a:endParaRPr>
          </a:p>
        </p:txBody>
      </p:sp>
      <p:cxnSp>
        <p:nvCxnSpPr>
          <p:cNvPr id="2914" name="Google Shape;2914;p112">
            <a:extLst>
              <a:ext uri="{FF2B5EF4-FFF2-40B4-BE49-F238E27FC236}">
                <a16:creationId xmlns:a16="http://schemas.microsoft.com/office/drawing/2014/main" id="{2BEBF85C-05AD-C104-9062-2778FAF6AC43}"/>
              </a:ext>
            </a:extLst>
          </p:cNvPr>
          <p:cNvCxnSpPr/>
          <p:nvPr/>
        </p:nvCxnSpPr>
        <p:spPr>
          <a:xfrm>
            <a:off x="5218500" y="1421533"/>
            <a:ext cx="4063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5" name="Google Shape;2915;p112">
            <a:extLst>
              <a:ext uri="{FF2B5EF4-FFF2-40B4-BE49-F238E27FC236}">
                <a16:creationId xmlns:a16="http://schemas.microsoft.com/office/drawing/2014/main" id="{1F2011D3-81EF-622F-29EA-1654C00DA10E}"/>
              </a:ext>
            </a:extLst>
          </p:cNvPr>
          <p:cNvCxnSpPr/>
          <p:nvPr/>
        </p:nvCxnSpPr>
        <p:spPr>
          <a:xfrm>
            <a:off x="5218500" y="3771508"/>
            <a:ext cx="398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16" name="Google Shape;2916;p112">
            <a:extLst>
              <a:ext uri="{FF2B5EF4-FFF2-40B4-BE49-F238E27FC236}">
                <a16:creationId xmlns:a16="http://schemas.microsoft.com/office/drawing/2014/main" id="{99F045AD-6611-F5F3-9F3A-121F119F70E8}"/>
              </a:ext>
            </a:extLst>
          </p:cNvPr>
          <p:cNvGrpSpPr/>
          <p:nvPr/>
        </p:nvGrpSpPr>
        <p:grpSpPr>
          <a:xfrm>
            <a:off x="250425" y="4910500"/>
            <a:ext cx="1193550" cy="68100"/>
            <a:chOff x="557300" y="431950"/>
            <a:chExt cx="1193550" cy="68100"/>
          </a:xfrm>
        </p:grpSpPr>
        <p:sp>
          <p:nvSpPr>
            <p:cNvPr id="2917" name="Google Shape;2917;p112">
              <a:extLst>
                <a:ext uri="{FF2B5EF4-FFF2-40B4-BE49-F238E27FC236}">
                  <a16:creationId xmlns:a16="http://schemas.microsoft.com/office/drawing/2014/main" id="{1476D074-4E9A-261E-A99B-B6D8079602A7}"/>
                </a:ext>
              </a:extLst>
            </p:cNvPr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2">
              <a:extLst>
                <a:ext uri="{FF2B5EF4-FFF2-40B4-BE49-F238E27FC236}">
                  <a16:creationId xmlns:a16="http://schemas.microsoft.com/office/drawing/2014/main" id="{7A7A9BDC-2ACE-B9E2-3A4A-A1D0C29D7286}"/>
                </a:ext>
              </a:extLst>
            </p:cNvPr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2">
              <a:extLst>
                <a:ext uri="{FF2B5EF4-FFF2-40B4-BE49-F238E27FC236}">
                  <a16:creationId xmlns:a16="http://schemas.microsoft.com/office/drawing/2014/main" id="{38E2F83F-00DA-7E7C-C144-A4B23EA69BDF}"/>
                </a:ext>
              </a:extLst>
            </p:cNvPr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2">
              <a:extLst>
                <a:ext uri="{FF2B5EF4-FFF2-40B4-BE49-F238E27FC236}">
                  <a16:creationId xmlns:a16="http://schemas.microsoft.com/office/drawing/2014/main" id="{C8F5BCAD-910D-90F8-1487-89CA95F124BB}"/>
                </a:ext>
              </a:extLst>
            </p:cNvPr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2">
              <a:extLst>
                <a:ext uri="{FF2B5EF4-FFF2-40B4-BE49-F238E27FC236}">
                  <a16:creationId xmlns:a16="http://schemas.microsoft.com/office/drawing/2014/main" id="{CFD98F5B-6DC9-93AC-0567-58EF62BEBA44}"/>
                </a:ext>
              </a:extLst>
            </p:cNvPr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2">
              <a:extLst>
                <a:ext uri="{FF2B5EF4-FFF2-40B4-BE49-F238E27FC236}">
                  <a16:creationId xmlns:a16="http://schemas.microsoft.com/office/drawing/2014/main" id="{2F946B98-EFEF-E136-8C5E-6908000E3A36}"/>
                </a:ext>
              </a:extLst>
            </p:cNvPr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2">
              <a:extLst>
                <a:ext uri="{FF2B5EF4-FFF2-40B4-BE49-F238E27FC236}">
                  <a16:creationId xmlns:a16="http://schemas.microsoft.com/office/drawing/2014/main" id="{94D0D80D-90AC-C4CF-214A-DCBBB27CE74D}"/>
                </a:ext>
              </a:extLst>
            </p:cNvPr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BF3D11D0-DC96-DEC1-7F16-3BE8A8C6A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2522" y="3314605"/>
            <a:ext cx="3240000" cy="696600"/>
          </a:xfrm>
        </p:spPr>
        <p:txBody>
          <a:bodyPr/>
          <a:lstStyle/>
          <a:p>
            <a:pPr algn="r"/>
            <a:r>
              <a:rPr lang="es-ES" dirty="0"/>
              <a:t>R. Meana, SJ</a:t>
            </a:r>
          </a:p>
        </p:txBody>
      </p:sp>
      <p:pic>
        <p:nvPicPr>
          <p:cNvPr id="2" name="Picture 2" descr="persona escribiendo en papel de imprenta">
            <a:extLst>
              <a:ext uri="{FF2B5EF4-FFF2-40B4-BE49-F238E27FC236}">
                <a16:creationId xmlns:a16="http://schemas.microsoft.com/office/drawing/2014/main" id="{5E1FCE88-AB4B-B6B8-F806-AE41C32D3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404" y="0"/>
            <a:ext cx="6118079" cy="458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74"/>
          <p:cNvSpPr txBox="1">
            <a:spLocks noGrp="1"/>
          </p:cNvSpPr>
          <p:nvPr>
            <p:ph type="title" idx="2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 TODO AMAR Y SERVIR</a:t>
            </a:r>
            <a:endParaRPr dirty="0"/>
          </a:p>
        </p:txBody>
      </p:sp>
      <p:cxnSp>
        <p:nvCxnSpPr>
          <p:cNvPr id="2051" name="Google Shape;2051;p74"/>
          <p:cNvCxnSpPr/>
          <p:nvPr/>
        </p:nvCxnSpPr>
        <p:spPr>
          <a:xfrm>
            <a:off x="-150641" y="942475"/>
            <a:ext cx="33723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4" name="Google Shape;2054;p74"/>
          <p:cNvSpPr txBox="1">
            <a:spLocks noGrp="1"/>
          </p:cNvSpPr>
          <p:nvPr>
            <p:ph type="subTitle" idx="1"/>
          </p:nvPr>
        </p:nvSpPr>
        <p:spPr>
          <a:xfrm>
            <a:off x="158980" y="2745893"/>
            <a:ext cx="2877183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400" dirty="0"/>
              <a:t>“</a:t>
            </a:r>
            <a:r>
              <a:rPr lang="es-ES" sz="1400" dirty="0"/>
              <a:t>Promover una cultura vocacional significa ayudar al estudiante a encontrar no solo su “profesión”, sino </a:t>
            </a:r>
            <a:r>
              <a:rPr lang="es-ES" sz="1400" b="1" dirty="0"/>
              <a:t>su proyecto de vida</a:t>
            </a:r>
            <a:r>
              <a:rPr lang="es-ES" sz="1400" dirty="0"/>
              <a:t>. No basta con formar para el empleo; es necesario formar para el sentido. </a:t>
            </a:r>
            <a:r>
              <a:rPr lang="en" sz="1400" dirty="0"/>
              <a:t>”</a:t>
            </a:r>
            <a:endParaRPr sz="1400" dirty="0"/>
          </a:p>
        </p:txBody>
      </p:sp>
      <p:sp>
        <p:nvSpPr>
          <p:cNvPr id="2055" name="Google Shape;2055;p74"/>
          <p:cNvSpPr txBox="1">
            <a:spLocks noGrp="1"/>
          </p:cNvSpPr>
          <p:nvPr>
            <p:ph type="title" idx="3"/>
          </p:nvPr>
        </p:nvSpPr>
        <p:spPr>
          <a:xfrm>
            <a:off x="3641400" y="4017700"/>
            <a:ext cx="18612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—ARTURO SOSA</a:t>
            </a:r>
            <a:endParaRPr dirty="0"/>
          </a:p>
        </p:txBody>
      </p:sp>
      <p:sp>
        <p:nvSpPr>
          <p:cNvPr id="2056" name="Google Shape;2056;p74"/>
          <p:cNvSpPr txBox="1">
            <a:spLocks noGrp="1"/>
          </p:cNvSpPr>
          <p:nvPr>
            <p:ph type="subTitle" idx="4"/>
          </p:nvPr>
        </p:nvSpPr>
        <p:spPr>
          <a:xfrm>
            <a:off x="2967750" y="1037707"/>
            <a:ext cx="3209989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400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“¿Cuántos de los que salen de nuestra institución lo hacen tanto con </a:t>
            </a:r>
            <a:r>
              <a:rPr lang="es-ES" sz="1400" b="1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competencia profesional </a:t>
            </a:r>
            <a:r>
              <a:rPr lang="es-ES" sz="1400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como con la experiencia de haber sentido de alguna manera, durante su tiempo con nosotros, la profundidad de un </a:t>
            </a:r>
            <a:r>
              <a:rPr lang="es-ES" sz="1400" b="1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compromiso con la realidad</a:t>
            </a:r>
            <a:r>
              <a:rPr lang="es-ES" sz="1400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que los ha transformado en lo más íntimo?” </a:t>
            </a:r>
            <a:endParaRPr lang="es-ES" sz="1400" dirty="0">
              <a:latin typeface="Montserrat Medium" panose="00000600000000000000" pitchFamily="2" charset="0"/>
            </a:endParaRPr>
          </a:p>
        </p:txBody>
      </p:sp>
      <p:pic>
        <p:nvPicPr>
          <p:cNvPr id="4098" name="Picture 2" descr="hombre con auriculares que dibujan">
            <a:extLst>
              <a:ext uri="{FF2B5EF4-FFF2-40B4-BE49-F238E27FC236}">
                <a16:creationId xmlns:a16="http://schemas.microsoft.com/office/drawing/2014/main" id="{48C40995-6D56-620E-1FF8-4370A23F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52" y="1598427"/>
            <a:ext cx="2628373" cy="26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Mujer trabajando en proyectos">
            <a:extLst>
              <a:ext uri="{FF2B5EF4-FFF2-40B4-BE49-F238E27FC236}">
                <a16:creationId xmlns:a16="http://schemas.microsoft.com/office/drawing/2014/main" id="{958DAB40-413E-9EF0-E277-D3FFB596B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1" y="1136340"/>
            <a:ext cx="2332855" cy="155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56;p74">
            <a:extLst>
              <a:ext uri="{FF2B5EF4-FFF2-40B4-BE49-F238E27FC236}">
                <a16:creationId xmlns:a16="http://schemas.microsoft.com/office/drawing/2014/main" id="{B273D98A-010C-3738-5455-748D12681F59}"/>
              </a:ext>
            </a:extLst>
          </p:cNvPr>
          <p:cNvSpPr txBox="1">
            <a:spLocks/>
          </p:cNvSpPr>
          <p:nvPr/>
        </p:nvSpPr>
        <p:spPr>
          <a:xfrm>
            <a:off x="5202313" y="4105793"/>
            <a:ext cx="3394865" cy="118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 Medium"/>
              <a:buNone/>
              <a:defRPr sz="2100" b="0" i="0" u="none" strike="noStrike" cap="none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es-ES" sz="1400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“…no estamos simplemente poblando el mundo con </a:t>
            </a:r>
            <a:r>
              <a:rPr lang="es-ES" sz="1400" b="1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superficialidades brillantes y cualificadas</a:t>
            </a:r>
            <a:r>
              <a:rPr lang="es-ES" sz="1400" kern="100" dirty="0"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83"/>
          <p:cNvSpPr/>
          <p:nvPr/>
        </p:nvSpPr>
        <p:spPr>
          <a:xfrm>
            <a:off x="4138857" y="3428015"/>
            <a:ext cx="934800" cy="93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83"/>
          <p:cNvSpPr/>
          <p:nvPr/>
        </p:nvSpPr>
        <p:spPr>
          <a:xfrm>
            <a:off x="4140318" y="2104350"/>
            <a:ext cx="934800" cy="93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83"/>
          <p:cNvSpPr/>
          <p:nvPr/>
        </p:nvSpPr>
        <p:spPr>
          <a:xfrm>
            <a:off x="4152469" y="119069"/>
            <a:ext cx="934800" cy="93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83"/>
          <p:cNvSpPr txBox="1">
            <a:spLocks noGrp="1"/>
          </p:cNvSpPr>
          <p:nvPr>
            <p:ph type="title" idx="2"/>
          </p:nvPr>
        </p:nvSpPr>
        <p:spPr>
          <a:xfrm>
            <a:off x="945150" y="394975"/>
            <a:ext cx="40452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¿CÓMO?</a:t>
            </a:r>
            <a:endParaRPr dirty="0"/>
          </a:p>
        </p:txBody>
      </p:sp>
      <p:cxnSp>
        <p:nvCxnSpPr>
          <p:cNvPr id="2290" name="Google Shape;2290;p83"/>
          <p:cNvCxnSpPr/>
          <p:nvPr/>
        </p:nvCxnSpPr>
        <p:spPr>
          <a:xfrm>
            <a:off x="-150641" y="942475"/>
            <a:ext cx="3488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1" name="Google Shape;2291;p83"/>
          <p:cNvSpPr txBox="1">
            <a:spLocks noGrp="1"/>
          </p:cNvSpPr>
          <p:nvPr>
            <p:ph type="title"/>
          </p:nvPr>
        </p:nvSpPr>
        <p:spPr>
          <a:xfrm>
            <a:off x="5258364" y="321932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LAS PREGUNTAS</a:t>
            </a:r>
            <a:endParaRPr dirty="0"/>
          </a:p>
        </p:txBody>
      </p:sp>
      <p:sp>
        <p:nvSpPr>
          <p:cNvPr id="2292" name="Google Shape;2292;p83"/>
          <p:cNvSpPr txBox="1">
            <a:spLocks noGrp="1"/>
          </p:cNvSpPr>
          <p:nvPr>
            <p:ph type="subTitle" idx="1"/>
          </p:nvPr>
        </p:nvSpPr>
        <p:spPr>
          <a:xfrm>
            <a:off x="4990350" y="722350"/>
            <a:ext cx="3496169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¿Quién y cómo deseo ser y estar en la vida? ¿Para qué y para quienes voy a ser el diseñador que quiero ser?, ¿Es para mí camino posible para buscar y hallar sentido existencial? ¿Pienso con opción de Fe? ¿Cómo quiero ser y estar en la vida viviendo en plenitud? </a:t>
            </a:r>
            <a:endParaRPr sz="1200" dirty="0"/>
          </a:p>
        </p:txBody>
      </p:sp>
      <p:sp>
        <p:nvSpPr>
          <p:cNvPr id="2307" name="Google Shape;2307;p83"/>
          <p:cNvSpPr txBox="1">
            <a:spLocks noGrp="1"/>
          </p:cNvSpPr>
          <p:nvPr>
            <p:ph type="title" idx="5"/>
          </p:nvPr>
        </p:nvSpPr>
        <p:spPr>
          <a:xfrm>
            <a:off x="5199379" y="3582950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FASE 2</a:t>
            </a:r>
            <a:endParaRPr dirty="0"/>
          </a:p>
        </p:txBody>
      </p:sp>
      <p:sp>
        <p:nvSpPr>
          <p:cNvPr id="2308" name="Google Shape;2308;p83"/>
          <p:cNvSpPr txBox="1">
            <a:spLocks noGrp="1"/>
          </p:cNvSpPr>
          <p:nvPr>
            <p:ph type="subTitle" idx="6"/>
          </p:nvPr>
        </p:nvSpPr>
        <p:spPr>
          <a:xfrm>
            <a:off x="5216623" y="3885050"/>
            <a:ext cx="29868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Oferta de la Fe como medio privilegiado para encontrar respuestas a los interrogantes antropológicos.</a:t>
            </a:r>
            <a:endParaRPr sz="1200" dirty="0"/>
          </a:p>
        </p:txBody>
      </p:sp>
      <p:sp>
        <p:nvSpPr>
          <p:cNvPr id="2309" name="Google Shape;2309;p83"/>
          <p:cNvSpPr txBox="1">
            <a:spLocks noGrp="1"/>
          </p:cNvSpPr>
          <p:nvPr>
            <p:ph type="title" idx="3"/>
          </p:nvPr>
        </p:nvSpPr>
        <p:spPr>
          <a:xfrm>
            <a:off x="5143781" y="2298751"/>
            <a:ext cx="19479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FASE 1</a:t>
            </a:r>
            <a:endParaRPr dirty="0"/>
          </a:p>
        </p:txBody>
      </p:sp>
      <p:sp>
        <p:nvSpPr>
          <p:cNvPr id="2310" name="Google Shape;2310;p83"/>
          <p:cNvSpPr txBox="1">
            <a:spLocks noGrp="1"/>
          </p:cNvSpPr>
          <p:nvPr>
            <p:ph type="subTitle" idx="4"/>
          </p:nvPr>
        </p:nvSpPr>
        <p:spPr>
          <a:xfrm>
            <a:off x="5101029" y="2586875"/>
            <a:ext cx="3412054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Para creyentes y no creyentes, en el que se cultivaría la innegociable necesidad humana de buscar y hallar un sentido personal para la existencia; </a:t>
            </a:r>
            <a:endParaRPr sz="1200" dirty="0"/>
          </a:p>
        </p:txBody>
      </p:sp>
      <p:cxnSp>
        <p:nvCxnSpPr>
          <p:cNvPr id="2311" name="Google Shape;2311;p83"/>
          <p:cNvCxnSpPr/>
          <p:nvPr/>
        </p:nvCxnSpPr>
        <p:spPr>
          <a:xfrm>
            <a:off x="-560741" y="4795950"/>
            <a:ext cx="51078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576;p51">
            <a:extLst>
              <a:ext uri="{FF2B5EF4-FFF2-40B4-BE49-F238E27FC236}">
                <a16:creationId xmlns:a16="http://schemas.microsoft.com/office/drawing/2014/main" id="{027C2AA9-F29F-4BA5-BDE3-73D9509E73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79"/>
          <a:stretch/>
        </p:blipFill>
        <p:spPr>
          <a:xfrm>
            <a:off x="-113787" y="1109113"/>
            <a:ext cx="4109678" cy="37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áfico 3" descr="Insignia signo de interrogación contorno">
            <a:extLst>
              <a:ext uri="{FF2B5EF4-FFF2-40B4-BE49-F238E27FC236}">
                <a16:creationId xmlns:a16="http://schemas.microsoft.com/office/drawing/2014/main" id="{80847852-D857-405B-421A-6D68D5FBE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9109" y="122863"/>
            <a:ext cx="914400" cy="914400"/>
          </a:xfrm>
          <a:prstGeom prst="rect">
            <a:avLst/>
          </a:prstGeom>
        </p:spPr>
      </p:pic>
      <p:pic>
        <p:nvPicPr>
          <p:cNvPr id="6" name="Gráfico 5" descr="Grupo con relleno sólido">
            <a:extLst>
              <a:ext uri="{FF2B5EF4-FFF2-40B4-BE49-F238E27FC236}">
                <a16:creationId xmlns:a16="http://schemas.microsoft.com/office/drawing/2014/main" id="{2578B8FF-CF70-6302-FD7D-AD0CBC9C3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67" y="2154548"/>
            <a:ext cx="797983" cy="797983"/>
          </a:xfrm>
          <a:prstGeom prst="rect">
            <a:avLst/>
          </a:prstGeom>
        </p:spPr>
      </p:pic>
      <p:pic>
        <p:nvPicPr>
          <p:cNvPr id="8" name="Gráfico 7" descr="Hombre y mujer con relleno sólido">
            <a:extLst>
              <a:ext uri="{FF2B5EF4-FFF2-40B4-BE49-F238E27FC236}">
                <a16:creationId xmlns:a16="http://schemas.microsoft.com/office/drawing/2014/main" id="{68EC7D8D-802D-945E-B8A7-074A11218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4981" y="3528396"/>
            <a:ext cx="734037" cy="73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66"/>
          <p:cNvSpPr txBox="1">
            <a:spLocks noGrp="1"/>
          </p:cNvSpPr>
          <p:nvPr>
            <p:ph type="subTitle" idx="1"/>
          </p:nvPr>
        </p:nvSpPr>
        <p:spPr>
          <a:xfrm>
            <a:off x="4950542" y="2285534"/>
            <a:ext cx="3863255" cy="20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1800" dirty="0">
                <a:solidFill>
                  <a:schemeClr val="accent1"/>
                </a:solidFill>
              </a:rPr>
              <a:t>“</a:t>
            </a:r>
            <a:r>
              <a:rPr lang="es-ES" sz="1800" dirty="0"/>
              <a:t>Hablar del “alumno ignaciano” es hablar de alguien que se forma para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vivir plenamente, para responder a una vocación</a:t>
            </a:r>
            <a:r>
              <a:rPr lang="es-ES" sz="1800" dirty="0"/>
              <a:t>, para colaborar en la construcción de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un mundo más justo y fraterno</a:t>
            </a:r>
            <a:r>
              <a:rPr lang="es-ES" sz="1800" dirty="0"/>
              <a:t>. Es hablar de alguien que se está haciendo: una persona en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discernimiento, que aprende a mirar, a preguntarse, a conmoverse y a actuar</a:t>
            </a:r>
            <a:r>
              <a:rPr lang="en" sz="1800" dirty="0"/>
              <a:t>.</a:t>
            </a:r>
            <a:r>
              <a:rPr lang="en" sz="1800" dirty="0">
                <a:solidFill>
                  <a:schemeClr val="accent1"/>
                </a:solidFill>
              </a:rPr>
              <a:t>”</a:t>
            </a:r>
            <a:endParaRPr sz="1800" dirty="0">
              <a:solidFill>
                <a:schemeClr val="accent1"/>
              </a:solidFill>
            </a:endParaRPr>
          </a:p>
        </p:txBody>
      </p:sp>
      <p:cxnSp>
        <p:nvCxnSpPr>
          <p:cNvPr id="1778" name="Google Shape;1778;p66"/>
          <p:cNvCxnSpPr/>
          <p:nvPr/>
        </p:nvCxnSpPr>
        <p:spPr>
          <a:xfrm>
            <a:off x="4546925" y="1574400"/>
            <a:ext cx="0" cy="3617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2" descr="Gente al lado del camino">
            <a:extLst>
              <a:ext uri="{FF2B5EF4-FFF2-40B4-BE49-F238E27FC236}">
                <a16:creationId xmlns:a16="http://schemas.microsoft.com/office/drawing/2014/main" id="{630BBCA3-5C27-B4D7-B3AE-48EED69E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4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82;p122">
            <a:extLst>
              <a:ext uri="{FF2B5EF4-FFF2-40B4-BE49-F238E27FC236}">
                <a16:creationId xmlns:a16="http://schemas.microsoft.com/office/drawing/2014/main" id="{FD7EF0FA-FD2D-8341-6BF9-1BAC726714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4534" y="1708165"/>
            <a:ext cx="4182600" cy="7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GRACIAS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" name="Google Shape;3183;p122">
            <a:extLst>
              <a:ext uri="{FF2B5EF4-FFF2-40B4-BE49-F238E27FC236}">
                <a16:creationId xmlns:a16="http://schemas.microsoft.com/office/drawing/2014/main" id="{8D137ADB-1040-39EE-5CE6-BF6A69C3DA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11734" y="3675219"/>
            <a:ext cx="3028200" cy="78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Belén Urosa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Universidad P. Comillas Madrid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burosa@comillas.edu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 descr="Texto&#10;&#10;El contenido generado por IA puede ser incorrecto.">
            <a:extLst>
              <a:ext uri="{FF2B5EF4-FFF2-40B4-BE49-F238E27FC236}">
                <a16:creationId xmlns:a16="http://schemas.microsoft.com/office/drawing/2014/main" id="{D1EC8160-0AED-FA37-5949-9D783FD6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98" y="0"/>
            <a:ext cx="34349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9" name="Google Shape;1709;p62"/>
          <p:cNvCxnSpPr/>
          <p:nvPr/>
        </p:nvCxnSpPr>
        <p:spPr>
          <a:xfrm>
            <a:off x="-150641" y="1254601"/>
            <a:ext cx="5885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1E39708-2ED7-85BD-A7F2-C2C466E34A53}"/>
              </a:ext>
            </a:extLst>
          </p:cNvPr>
          <p:cNvSpPr txBox="1"/>
          <p:nvPr/>
        </p:nvSpPr>
        <p:spPr>
          <a:xfrm>
            <a:off x="1574800" y="1734525"/>
            <a:ext cx="5075767" cy="233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15000"/>
              </a:lnSpc>
              <a:buNone/>
              <a:tabLst>
                <a:tab pos="228600" algn="l"/>
                <a:tab pos="449580" algn="l"/>
              </a:tabLst>
            </a:pP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🔵</a:t>
            </a: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he aprendido de mis alumnos que no estaba en el plan?</a:t>
            </a:r>
          </a:p>
          <a:p>
            <a:pPr marL="228600" indent="-228600">
              <a:lnSpc>
                <a:spcPct val="115000"/>
              </a:lnSpc>
              <a:buNone/>
              <a:tabLst>
                <a:tab pos="228600" algn="l"/>
                <a:tab pos="449580" algn="l"/>
              </a:tabLst>
            </a:pP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Segoe UI Emoji" panose="020B0502040204020203" pitchFamily="34" charset="0"/>
              </a:rPr>
              <a:t>🟢</a:t>
            </a: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necesito cambiar para acompañarlos mejor?</a:t>
            </a:r>
          </a:p>
          <a:p>
            <a:pPr marL="228600" indent="-228600">
              <a:lnSpc>
                <a:spcPct val="115000"/>
              </a:lnSpc>
              <a:buNone/>
              <a:tabLst>
                <a:tab pos="228600" algn="l"/>
                <a:tab pos="449580" algn="l"/>
              </a:tabLst>
            </a:pP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🟣 </a:t>
            </a:r>
            <a:r>
              <a:rPr lang="es-E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hace que un vínculo docente-alumno sea transformador?</a:t>
            </a:r>
          </a:p>
          <a:p>
            <a:pPr marL="228600" indent="-228600">
              <a:lnSpc>
                <a:spcPct val="115000"/>
              </a:lnSpc>
              <a:spcAft>
                <a:spcPts val="1000"/>
              </a:spcAft>
              <a:tabLst>
                <a:tab pos="228600" algn="l"/>
                <a:tab pos="449580" algn="l"/>
              </a:tabLst>
            </a:pPr>
            <a:r>
              <a:rPr lang="en-U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🟡</a:t>
            </a:r>
            <a:r>
              <a:rPr lang="es-ES" sz="1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Completa: 'Mi docencia  puede ser un acto de justicia cuando...'</a:t>
            </a:r>
          </a:p>
        </p:txBody>
      </p:sp>
      <p:sp>
        <p:nvSpPr>
          <p:cNvPr id="1751" name="Google Shape;1751;p65"/>
          <p:cNvSpPr txBox="1">
            <a:spLocks/>
          </p:cNvSpPr>
          <p:nvPr/>
        </p:nvSpPr>
        <p:spPr>
          <a:xfrm>
            <a:off x="945150" y="394975"/>
            <a:ext cx="4860522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>
                <a:latin typeface="Montserrat Black" panose="00000A00000000000000" pitchFamily="2" charset="0"/>
              </a:rPr>
              <a:t>ACTIVIDAD REFLEXIVA Y PREGUNTAS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C2D4A402-6482-56B5-FD45-CBE9199AC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 de pantalla digital gris">
            <a:extLst>
              <a:ext uri="{FF2B5EF4-FFF2-40B4-BE49-F238E27FC236}">
                <a16:creationId xmlns:a16="http://schemas.microsoft.com/office/drawing/2014/main" id="{1B495D66-48F2-46C0-1076-D1BCF7809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43" y="358844"/>
            <a:ext cx="7195801" cy="4053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781E5B40-6FEE-3B1F-24E8-BAA803E9EBC6}"/>
              </a:ext>
            </a:extLst>
          </p:cNvPr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4">
            <a:extLst>
              <a:ext uri="{FF2B5EF4-FFF2-40B4-BE49-F238E27FC236}">
                <a16:creationId xmlns:a16="http://schemas.microsoft.com/office/drawing/2014/main" id="{7F76B99E-C19C-5D1D-9CF1-2D2D2E3E5CC3}"/>
              </a:ext>
            </a:extLst>
          </p:cNvPr>
          <p:cNvSpPr/>
          <p:nvPr/>
        </p:nvSpPr>
        <p:spPr>
          <a:xfrm rot="-5400000" flipH="1">
            <a:off x="2580113" y="191978"/>
            <a:ext cx="2740657" cy="38814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BBB3EB2F-C3AE-49DF-C9F9-46F8AE9B8A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MISIÓN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7" name="Google Shape;227;p34">
            <a:extLst>
              <a:ext uri="{FF2B5EF4-FFF2-40B4-BE49-F238E27FC236}">
                <a16:creationId xmlns:a16="http://schemas.microsoft.com/office/drawing/2014/main" id="{25A91CAA-734A-A214-157B-7E8B87DF35D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45997" y="76405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800" b="1" dirty="0">
                <a:solidFill>
                  <a:schemeClr val="lt1"/>
                </a:solidFill>
              </a:rPr>
              <a:t>“La verdadera medida de nuestras universidades jesuitas radica en quiénes se convierten nuestros estudiantes.”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C5DC43-7925-7323-09B5-DE0A00688109}"/>
              </a:ext>
            </a:extLst>
          </p:cNvPr>
          <p:cNvSpPr txBox="1"/>
          <p:nvPr/>
        </p:nvSpPr>
        <p:spPr>
          <a:xfrm>
            <a:off x="2478697" y="2833084"/>
            <a:ext cx="2286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s-ES" sz="900" dirty="0">
                <a:solidFill>
                  <a:schemeClr val="bg1"/>
                </a:solidFill>
              </a:rPr>
              <a:t>KOLVENBACH, P.–H. (2000), Discurso del padre general en la Universidad de Santa Clara . California, 6 de Octubre</a:t>
            </a:r>
          </a:p>
        </p:txBody>
      </p:sp>
      <p:sp>
        <p:nvSpPr>
          <p:cNvPr id="7" name="Google Shape;225;p34">
            <a:extLst>
              <a:ext uri="{FF2B5EF4-FFF2-40B4-BE49-F238E27FC236}">
                <a16:creationId xmlns:a16="http://schemas.microsoft.com/office/drawing/2014/main" id="{64C28069-43F9-DF17-3C74-E72859F0A03A}"/>
              </a:ext>
            </a:extLst>
          </p:cNvPr>
          <p:cNvSpPr/>
          <p:nvPr/>
        </p:nvSpPr>
        <p:spPr>
          <a:xfrm flipH="1">
            <a:off x="6684885" y="-241547"/>
            <a:ext cx="2531730" cy="2945381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“Hombres y Mujeres para los demás”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ARRUPE, P. (1973), Discurso AA jesuitas de Europa. Valencia </a:t>
            </a:r>
            <a:endParaRPr sz="1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904649-2980-D16C-61A8-E8605A0D6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11111"/>
          <a:stretch>
            <a:fillRect/>
          </a:stretch>
        </p:blipFill>
        <p:spPr bwMode="auto">
          <a:xfrm>
            <a:off x="4702962" y="2132678"/>
            <a:ext cx="4284134" cy="2071704"/>
          </a:xfrm>
          <a:prstGeom prst="rect">
            <a:avLst/>
          </a:prstGeom>
          <a:solidFill>
            <a:srgbClr val="8F9DB7"/>
          </a:solidFill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442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ujer trabajando en proyectos">
            <a:extLst>
              <a:ext uri="{FF2B5EF4-FFF2-40B4-BE49-F238E27FC236}">
                <a16:creationId xmlns:a16="http://schemas.microsoft.com/office/drawing/2014/main" id="{360E3BB9-C457-AF84-B8D7-DAE7C83B1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3"/>
          <a:stretch>
            <a:fillRect/>
          </a:stretch>
        </p:blipFill>
        <p:spPr bwMode="auto">
          <a:xfrm>
            <a:off x="2650772" y="1199321"/>
            <a:ext cx="6478374" cy="2725604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Google Shape;1850;p69"/>
          <p:cNvSpPr/>
          <p:nvPr/>
        </p:nvSpPr>
        <p:spPr>
          <a:xfrm>
            <a:off x="183375" y="2110676"/>
            <a:ext cx="4217400" cy="21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815" name="Google Shape;1815;p69"/>
          <p:cNvGrpSpPr/>
          <p:nvPr/>
        </p:nvGrpSpPr>
        <p:grpSpPr>
          <a:xfrm>
            <a:off x="8255228" y="345697"/>
            <a:ext cx="486100" cy="1193550"/>
            <a:chOff x="8255228" y="345697"/>
            <a:chExt cx="486100" cy="1193550"/>
          </a:xfrm>
        </p:grpSpPr>
        <p:grpSp>
          <p:nvGrpSpPr>
            <p:cNvPr id="1816" name="Google Shape;1816;p6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817" name="Google Shape;1817;p6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818" name="Google Shape;1818;p6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6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6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6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6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6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6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5" name="Google Shape;1825;p6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826" name="Google Shape;1826;p6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6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6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6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6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6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6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33" name="Google Shape;1833;p6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834" name="Google Shape;1834;p6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835" name="Google Shape;1835;p6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6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6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6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6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6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6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2" name="Google Shape;1842;p6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843" name="Google Shape;1843;p6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6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6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6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6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6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1849;p6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852" name="Google Shape;1852;p69"/>
          <p:cNvSpPr txBox="1">
            <a:spLocks noGrp="1"/>
          </p:cNvSpPr>
          <p:nvPr>
            <p:ph type="subTitle" idx="1"/>
          </p:nvPr>
        </p:nvSpPr>
        <p:spPr>
          <a:xfrm>
            <a:off x="717375" y="3654200"/>
            <a:ext cx="3149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Rasgos y competencias</a:t>
            </a:r>
            <a:endParaRPr dirty="0"/>
          </a:p>
        </p:txBody>
      </p:sp>
      <p:sp>
        <p:nvSpPr>
          <p:cNvPr id="1853" name="Google Shape;1853;p69"/>
          <p:cNvSpPr txBox="1">
            <a:spLocks noGrp="1"/>
          </p:cNvSpPr>
          <p:nvPr>
            <p:ph type="title" idx="2"/>
          </p:nvPr>
        </p:nvSpPr>
        <p:spPr>
          <a:xfrm>
            <a:off x="717375" y="970925"/>
            <a:ext cx="20466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1851" name="Google Shape;1851;p69"/>
          <p:cNvSpPr txBox="1">
            <a:spLocks noGrp="1"/>
          </p:cNvSpPr>
          <p:nvPr>
            <p:ph type="title"/>
          </p:nvPr>
        </p:nvSpPr>
        <p:spPr>
          <a:xfrm>
            <a:off x="541867" y="2449600"/>
            <a:ext cx="2821208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¿QUÉ ALUMNO?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objetos coloridos">
            <a:extLst>
              <a:ext uri="{FF2B5EF4-FFF2-40B4-BE49-F238E27FC236}">
                <a16:creationId xmlns:a16="http://schemas.microsoft.com/office/drawing/2014/main" id="{E635A7F7-B9AA-8202-92D9-9864FB3FB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44" y="255258"/>
            <a:ext cx="6081204" cy="40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A49319-FCE0-75D5-4717-F9473617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91" y="255258"/>
            <a:ext cx="4095600" cy="1679700"/>
          </a:xfrm>
        </p:spPr>
        <p:txBody>
          <a:bodyPr/>
          <a:lstStyle/>
          <a:p>
            <a:r>
              <a:rPr lang="es-ES" sz="4000" dirty="0"/>
              <a:t>Visión antropológica Ignaciana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6D19F0-5947-2766-B2A2-0B43C62EFF7F}"/>
              </a:ext>
            </a:extLst>
          </p:cNvPr>
          <p:cNvSpPr txBox="1"/>
          <p:nvPr/>
        </p:nvSpPr>
        <p:spPr>
          <a:xfrm>
            <a:off x="4572000" y="2122670"/>
            <a:ext cx="3903134" cy="3122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El ser humano es: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600" b="1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Libre</a:t>
            </a:r>
            <a:r>
              <a:rPr lang="es-ES" sz="16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llamado a ejercer su libertad responsablemente.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600" b="1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Relacional</a:t>
            </a:r>
            <a:r>
              <a:rPr lang="es-ES" sz="16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vinculado con los otros, con el mundo y con Dios.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600" b="1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Inacabado</a:t>
            </a:r>
            <a:r>
              <a:rPr lang="es-ES" sz="16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en proceso de crecimiento y discernimiento.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600" b="1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Abierto al Misterio</a:t>
            </a:r>
            <a:r>
              <a:rPr lang="es-ES" sz="160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capaz de preguntarse por el sentido de la existencia.</a:t>
            </a:r>
          </a:p>
        </p:txBody>
      </p:sp>
    </p:spTree>
    <p:extLst>
      <p:ext uri="{BB962C8B-B14F-4D97-AF65-F5344CB8AC3E}">
        <p14:creationId xmlns:p14="http://schemas.microsoft.com/office/powerpoint/2010/main" val="388894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par de toallas de diferentes colores colgadas en una pared">
            <a:extLst>
              <a:ext uri="{FF2B5EF4-FFF2-40B4-BE49-F238E27FC236}">
                <a16:creationId xmlns:a16="http://schemas.microsoft.com/office/drawing/2014/main" id="{0A94FBA5-6355-28E5-9B74-49C44A214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0904" cy="64059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07CC93-88CB-F8A3-82B9-7A8FA8DF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6" y="1909150"/>
            <a:ext cx="2645700" cy="1080900"/>
          </a:xfrm>
          <a:solidFill>
            <a:schemeClr val="lt2"/>
          </a:solidFill>
        </p:spPr>
        <p:txBody>
          <a:bodyPr/>
          <a:lstStyle/>
          <a:p>
            <a:r>
              <a:rPr lang="es-ES" sz="4400" dirty="0">
                <a:solidFill>
                  <a:srgbClr val="FFC000"/>
                </a:solidFill>
              </a:rPr>
              <a:t>Libre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BDE4B-A2EB-0D52-9510-D626E5D0D57B}"/>
              </a:ext>
            </a:extLst>
          </p:cNvPr>
          <p:cNvSpPr txBox="1"/>
          <p:nvPr/>
        </p:nvSpPr>
        <p:spPr>
          <a:xfrm>
            <a:off x="3410260" y="245716"/>
            <a:ext cx="4572000" cy="139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b="1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s-ES" sz="1600" b="1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ibertad interior</a:t>
            </a:r>
            <a:r>
              <a:rPr lang="es-ES" sz="16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. Formar alumnos libres no es promover el individualismo, sino educar en la </a:t>
            </a:r>
            <a:r>
              <a:rPr lang="es-ES" sz="1600" b="1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capacidad de discernir</a:t>
            </a:r>
            <a:r>
              <a:rPr lang="es-ES" sz="16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: elegir el bien mayor, actuar con sentido, construir desde la responsabilidad.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5BB8FF-BD2F-74FA-3D72-E684F342CC88}"/>
              </a:ext>
            </a:extLst>
          </p:cNvPr>
          <p:cNvSpPr txBox="1"/>
          <p:nvPr/>
        </p:nvSpPr>
        <p:spPr>
          <a:xfrm>
            <a:off x="4385734" y="1698361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es-ES" sz="16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unto al aprendizaje técnico, necesitamos cultivar el </a:t>
            </a:r>
            <a:r>
              <a:rPr lang="es-ES" sz="1600" b="1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mundo interior </a:t>
            </a:r>
            <a:r>
              <a:rPr lang="es-ES" sz="16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del estudiante: su sensibilidad, su escucha, su horizonte ético. Dar herramientas y acompañar búsquedas.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F98EBC-FB90-D4DA-43A5-2FF63914925F}"/>
              </a:ext>
            </a:extLst>
          </p:cNvPr>
          <p:cNvSpPr txBox="1"/>
          <p:nvPr/>
        </p:nvSpPr>
        <p:spPr>
          <a:xfrm>
            <a:off x="3412068" y="4431542"/>
            <a:ext cx="554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Diseñadores </a:t>
            </a:r>
            <a:r>
              <a:rPr lang="es-ES" sz="1600" b="1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capaces de amar y servir con libertad</a:t>
            </a:r>
            <a:r>
              <a:rPr lang="es-ES" sz="1600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ES" sz="16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endParaRPr lang="es-E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36DC54-9F47-50E6-17B6-44869A368329}"/>
              </a:ext>
            </a:extLst>
          </p:cNvPr>
          <p:cNvSpPr txBox="1"/>
          <p:nvPr/>
        </p:nvSpPr>
        <p:spPr>
          <a:xfrm>
            <a:off x="3660028" y="3128795"/>
            <a:ext cx="51114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omar decisiones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No desde el impulso, ni desde la presión social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sino desde la libertad interior en diálogo entre la razón, el deseo y el bien común.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0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2A8FF-511C-744F-8010-DA3F5D61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425" y="491409"/>
            <a:ext cx="3357600" cy="12465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Re</a:t>
            </a:r>
            <a:r>
              <a:rPr lang="es-E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lacional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8E0193-4E39-C3B9-5479-6F95970AB716}"/>
              </a:ext>
            </a:extLst>
          </p:cNvPr>
          <p:cNvSpPr txBox="1"/>
          <p:nvPr/>
        </p:nvSpPr>
        <p:spPr>
          <a:xfrm>
            <a:off x="1264796" y="709803"/>
            <a:ext cx="45941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Capaz de ponerse en el lugar del “Otro” (Fruente) 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</a:rPr>
              <a:t>En equipos multiprofesionales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Con otros diseñadores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Con sus responsables y sus trabajadores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</a:rPr>
              <a:t>Con su entorno próximo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En un entorno global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7170" name="Picture 2" descr="Un hombre de pie junto a una mujer que trabaja en una computadora portátil">
            <a:extLst>
              <a:ext uri="{FF2B5EF4-FFF2-40B4-BE49-F238E27FC236}">
                <a16:creationId xmlns:a16="http://schemas.microsoft.com/office/drawing/2014/main" id="{B335285C-D69D-4735-2253-4BE64A64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956302"/>
            <a:ext cx="3722158" cy="24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1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B5D4-40AC-E703-4FAC-099EBB31B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Notas del producto">
            <a:extLst>
              <a:ext uri="{FF2B5EF4-FFF2-40B4-BE49-F238E27FC236}">
                <a16:creationId xmlns:a16="http://schemas.microsoft.com/office/drawing/2014/main" id="{5CA091AB-E0F3-5238-E5A5-7FE7F8BB3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979"/>
            <a:ext cx="4281552" cy="28540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6D1663-6F34-2E35-EB71-B55BA737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40" y="2183580"/>
            <a:ext cx="3698128" cy="867545"/>
          </a:xfrm>
          <a:solidFill>
            <a:schemeClr val="bg1"/>
          </a:solidFill>
        </p:spPr>
        <p:txBody>
          <a:bodyPr/>
          <a:lstStyle/>
          <a:p>
            <a:r>
              <a:rPr lang="es-E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Inacabado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F14F2E-44D1-F32C-A797-843DB476BC41}"/>
              </a:ext>
            </a:extLst>
          </p:cNvPr>
          <p:cNvSpPr txBox="1"/>
          <p:nvPr/>
        </p:nvSpPr>
        <p:spPr>
          <a:xfrm>
            <a:off x="4375460" y="2183580"/>
            <a:ext cx="4572000" cy="86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Acompañarlos no es modelarlos a nuestra imagen, sino ayudarlos a crecer según lo que están llamados a ser</a:t>
            </a:r>
            <a:endParaRPr lang="es-ES" sz="1600" dirty="0">
              <a:solidFill>
                <a:schemeClr val="accent1">
                  <a:lumMod val="75000"/>
                </a:schemeClr>
              </a:solidFill>
              <a:effectLst/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B3CD82-B828-83E9-E60C-AD90029F784F}"/>
              </a:ext>
            </a:extLst>
          </p:cNvPr>
          <p:cNvSpPr txBox="1"/>
          <p:nvPr/>
        </p:nvSpPr>
        <p:spPr>
          <a:xfrm>
            <a:off x="3733801" y="46705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Montserrat Medium" panose="000006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En continuo proceso de crecimiento y desarrollo como personas y como profesionales del Diseño</a:t>
            </a:r>
            <a:endParaRPr lang="es-ES" sz="16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DCE04-E1CE-D9A7-0092-F160E946167F}"/>
              </a:ext>
            </a:extLst>
          </p:cNvPr>
          <p:cNvSpPr txBox="1"/>
          <p:nvPr/>
        </p:nvSpPr>
        <p:spPr>
          <a:xfrm>
            <a:off x="4375460" y="3663970"/>
            <a:ext cx="37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Montserrat Medium" panose="00000600000000000000" pitchFamily="2" charset="0"/>
              </a:rPr>
              <a:t>El alumno es una persona en camino, acompañarlo es ayudarle a transformarse</a:t>
            </a:r>
          </a:p>
        </p:txBody>
      </p:sp>
    </p:spTree>
    <p:extLst>
      <p:ext uri="{BB962C8B-B14F-4D97-AF65-F5344CB8AC3E}">
        <p14:creationId xmlns:p14="http://schemas.microsoft.com/office/powerpoint/2010/main" val="78050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DAB6-BE09-D0B6-9865-70D536C0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5D1A6-275E-6D31-AEB1-BA108488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425" y="3624145"/>
            <a:ext cx="3357600" cy="12465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Abi</a:t>
            </a: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erto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al</a:t>
            </a:r>
            <a:r>
              <a:rPr lang="es-ES" dirty="0">
                <a:solidFill>
                  <a:schemeClr val="bg1"/>
                </a:solidFill>
              </a:rPr>
              <a:t> M</a:t>
            </a: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isterio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4DFE9-8D93-D3DA-CEEC-959D26806578}"/>
              </a:ext>
            </a:extLst>
          </p:cNvPr>
          <p:cNvSpPr txBox="1"/>
          <p:nvPr/>
        </p:nvSpPr>
        <p:spPr>
          <a:xfrm>
            <a:off x="1479225" y="1232716"/>
            <a:ext cx="36501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Se pregunta por el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</a:rPr>
              <a:t>sentido último de su vida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Abierto a la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0"/>
              </a:rPr>
              <a:t> trascendencia </a:t>
            </a:r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en función de sus creencias personales: </a:t>
            </a:r>
          </a:p>
          <a:p>
            <a:r>
              <a:rPr lang="es-E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Hacia el otro (Bien de la Humanidad) y hacia Dios</a:t>
            </a: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endParaRPr lang="es-E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3" name="Imagen 2" descr="Un concepto que muestra una colección diversa de sillas en varios estilos y colores, todo en un círculo sobre un fondo de estudio aislado: renderizado 3D">
            <a:extLst>
              <a:ext uri="{FF2B5EF4-FFF2-40B4-BE49-F238E27FC236}">
                <a16:creationId xmlns:a16="http://schemas.microsoft.com/office/drawing/2014/main" id="{772018B3-13AA-4BED-9C4B-3714E225E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97" y="211277"/>
            <a:ext cx="4047385" cy="308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251875"/>
      </p:ext>
    </p:extLst>
  </p:cSld>
  <p:clrMapOvr>
    <a:masterClrMapping/>
  </p:clrMapOvr>
</p:sld>
</file>

<file path=ppt/theme/theme1.xml><?xml version="1.0" encoding="utf-8"?>
<a:theme xmlns:a="http://schemas.openxmlformats.org/drawingml/2006/main" name="Selling Your Property XL by Slidesgo">
  <a:themeElements>
    <a:clrScheme name="Simple Light">
      <a:dk1>
        <a:srgbClr val="1A2A35"/>
      </a:dk1>
      <a:lt1>
        <a:srgbClr val="FFFFFF"/>
      </a:lt1>
      <a:dk2>
        <a:srgbClr val="5E6E8A"/>
      </a:dk2>
      <a:lt2>
        <a:srgbClr val="F0F0F0"/>
      </a:lt2>
      <a:accent1>
        <a:srgbClr val="E37E5F"/>
      </a:accent1>
      <a:accent2>
        <a:srgbClr val="1A2A35"/>
      </a:accent2>
      <a:accent3>
        <a:srgbClr val="5E6E8A"/>
      </a:accent3>
      <a:accent4>
        <a:srgbClr val="F0F0F0"/>
      </a:accent4>
      <a:accent5>
        <a:srgbClr val="E37E5F"/>
      </a:accent5>
      <a:accent6>
        <a:srgbClr val="1A2A35"/>
      </a:accent6>
      <a:hlink>
        <a:srgbClr val="5E6E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2f34b0ab-fcf3-468f-92f9-73fe19b53e00}" enabled="1" method="Standard" siteId="{bcd2701c-aa9b-4d12-ba20-f3e3b83070c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1504</Words>
  <Application>Microsoft Office PowerPoint</Application>
  <PresentationFormat>Presentación en pantalla (16:9)</PresentationFormat>
  <Paragraphs>165</Paragraphs>
  <Slides>27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8" baseType="lpstr">
      <vt:lpstr>Wingdings 2</vt:lpstr>
      <vt:lpstr>Montserrat Thin</vt:lpstr>
      <vt:lpstr>Symbol</vt:lpstr>
      <vt:lpstr>Catamaran Light</vt:lpstr>
      <vt:lpstr>Arial</vt:lpstr>
      <vt:lpstr>Montserrat Medium</vt:lpstr>
      <vt:lpstr>Montserrat Black</vt:lpstr>
      <vt:lpstr>Montserrat</vt:lpstr>
      <vt:lpstr>Montserrat Light</vt:lpstr>
      <vt:lpstr>Montserrat SemiBold</vt:lpstr>
      <vt:lpstr>Selling Your Property XL by Slidesgo</vt:lpstr>
      <vt:lpstr>Diseño con Enfoque Ignaciano.  El alumno ignaciano:  sujeto de transformación, libertad y compromiso  26 Junio 2025 </vt:lpstr>
      <vt:lpstr>LOS ALUMNOS EN EL CENTRO</vt:lpstr>
      <vt:lpstr>MISIÓN</vt:lpstr>
      <vt:lpstr>01.</vt:lpstr>
      <vt:lpstr>Visión antropológica Ignaciana</vt:lpstr>
      <vt:lpstr>Libre</vt:lpstr>
      <vt:lpstr>Relacional</vt:lpstr>
      <vt:lpstr>Inacabado</vt:lpstr>
      <vt:lpstr>Abierto al Misterio</vt:lpstr>
      <vt:lpstr>Diseño</vt:lpstr>
      <vt:lpstr>LAS COMPETENCIAS DE NUESTROS ALUMNOS</vt:lpstr>
      <vt:lpstr>Presentación de PowerPoint</vt:lpstr>
      <vt:lpstr>COMPETENCIAS PARA EL SIGLO XXI</vt:lpstr>
      <vt:lpstr>02.</vt:lpstr>
      <vt:lpstr>TRANSFORMACIÓN</vt:lpstr>
      <vt:lpstr>EL PROFESOR MODELO DE REFERENCIA</vt:lpstr>
      <vt:lpstr>CREAR UN NUEVO VÍNCULO</vt:lpstr>
      <vt:lpstr>03.</vt:lpstr>
      <vt:lpstr>"los alumnos aprenden mucho más de lo que los profesores pretendemos enseñarles. Aprenden incluso lo que no sabemos que estamos comunicando".  </vt:lpstr>
      <vt:lpstr>Aprendizajes Pretendidos y No Pretendidos (Yamamoto, 1979)</vt:lpstr>
      <vt:lpstr>04.</vt:lpstr>
      <vt:lpstr>"La universidad puede ser determinante para ayudar a ir sabiendo quién es uno y cómo quiere estar en la sociedad; haciendo qué, cómo y para qué/quiénes".  </vt:lpstr>
      <vt:lpstr>EN TODO AMAR Y SERVIR</vt:lpstr>
      <vt:lpstr>¿CÓMO?</vt:lpstr>
      <vt:lpstr>Presentación de PowerPoint</vt:lpstr>
      <vt:lpstr>GRACIAS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Belén Urosa Sanz</cp:lastModifiedBy>
  <cp:revision>1</cp:revision>
  <dcterms:modified xsi:type="dcterms:W3CDTF">2025-06-22T10:39:42Z</dcterms:modified>
</cp:coreProperties>
</file>