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6"/>
  </p:notesMasterIdLst>
  <p:handoutMasterIdLst>
    <p:handoutMasterId r:id="rId47"/>
  </p:handoutMasterIdLst>
  <p:sldIdLst>
    <p:sldId id="257" r:id="rId5"/>
    <p:sldId id="258" r:id="rId6"/>
    <p:sldId id="292" r:id="rId7"/>
    <p:sldId id="366" r:id="rId8"/>
    <p:sldId id="368" r:id="rId9"/>
    <p:sldId id="291" r:id="rId10"/>
    <p:sldId id="293" r:id="rId11"/>
    <p:sldId id="300" r:id="rId12"/>
    <p:sldId id="302" r:id="rId13"/>
    <p:sldId id="350" r:id="rId14"/>
    <p:sldId id="303" r:id="rId15"/>
    <p:sldId id="367" r:id="rId16"/>
    <p:sldId id="294" r:id="rId17"/>
    <p:sldId id="304" r:id="rId18"/>
    <p:sldId id="361" r:id="rId19"/>
    <p:sldId id="305" r:id="rId20"/>
    <p:sldId id="360" r:id="rId21"/>
    <p:sldId id="307" r:id="rId22"/>
    <p:sldId id="369" r:id="rId23"/>
    <p:sldId id="295" r:id="rId24"/>
    <p:sldId id="308" r:id="rId25"/>
    <p:sldId id="309" r:id="rId26"/>
    <p:sldId id="351" r:id="rId27"/>
    <p:sldId id="352" r:id="rId28"/>
    <p:sldId id="348" r:id="rId29"/>
    <p:sldId id="357" r:id="rId30"/>
    <p:sldId id="370" r:id="rId31"/>
    <p:sldId id="296" r:id="rId32"/>
    <p:sldId id="353" r:id="rId33"/>
    <p:sldId id="354" r:id="rId34"/>
    <p:sldId id="355" r:id="rId35"/>
    <p:sldId id="358" r:id="rId36"/>
    <p:sldId id="299" r:id="rId37"/>
    <p:sldId id="363" r:id="rId38"/>
    <p:sldId id="362" r:id="rId39"/>
    <p:sldId id="270" r:id="rId40"/>
    <p:sldId id="364" r:id="rId41"/>
    <p:sldId id="365" r:id="rId42"/>
    <p:sldId id="372" r:id="rId43"/>
    <p:sldId id="276" r:id="rId44"/>
    <p:sldId id="371" r:id="rId4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072C7"/>
    <a:srgbClr val="262626"/>
    <a:srgbClr val="D9D9D9"/>
    <a:srgbClr val="0D1D5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CC6D2-06D6-4BE6-A2DD-A9D18984BC26}" v="72" dt="2025-06-22T10:35:41.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949" autoAdjust="0"/>
  </p:normalViewPr>
  <p:slideViewPr>
    <p:cSldViewPr snapToGrid="0" showGuides="1">
      <p:cViewPr varScale="1">
        <p:scale>
          <a:sx n="61" d="100"/>
          <a:sy n="61" d="100"/>
        </p:scale>
        <p:origin x="81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én Urosa Sanz" userId="d5723001-bb1e-4fdb-b32f-8e2ca7ae9313" providerId="ADAL" clId="{ECACC6D2-06D6-4BE6-A2DD-A9D18984BC26}"/>
    <pc:docChg chg="undo custSel addSld delSld modSld sldOrd">
      <pc:chgData name="Belén Urosa Sanz" userId="d5723001-bb1e-4fdb-b32f-8e2ca7ae9313" providerId="ADAL" clId="{ECACC6D2-06D6-4BE6-A2DD-A9D18984BC26}" dt="2025-06-22T10:35:49.662" v="1928"/>
      <pc:docMkLst>
        <pc:docMk/>
      </pc:docMkLst>
      <pc:sldChg chg="addSp modSp mod">
        <pc:chgData name="Belén Urosa Sanz" userId="d5723001-bb1e-4fdb-b32f-8e2ca7ae9313" providerId="ADAL" clId="{ECACC6D2-06D6-4BE6-A2DD-A9D18984BC26}" dt="2025-06-21T10:10:24.763" v="217" actId="403"/>
        <pc:sldMkLst>
          <pc:docMk/>
          <pc:sldMk cId="3737989870" sldId="257"/>
        </pc:sldMkLst>
        <pc:spChg chg="mod">
          <ac:chgData name="Belén Urosa Sanz" userId="d5723001-bb1e-4fdb-b32f-8e2ca7ae9313" providerId="ADAL" clId="{ECACC6D2-06D6-4BE6-A2DD-A9D18984BC26}" dt="2025-06-21T10:10:24.763" v="217" actId="403"/>
          <ac:spMkLst>
            <pc:docMk/>
            <pc:sldMk cId="3737989870" sldId="257"/>
            <ac:spMk id="3" creationId="{1AFF0EFE-C50F-44EB-8978-B97795477C9E}"/>
          </ac:spMkLst>
        </pc:spChg>
        <pc:spChg chg="mod">
          <ac:chgData name="Belén Urosa Sanz" userId="d5723001-bb1e-4fdb-b32f-8e2ca7ae9313" providerId="ADAL" clId="{ECACC6D2-06D6-4BE6-A2DD-A9D18984BC26}" dt="2025-06-21T09:58:29.918" v="90" actId="20577"/>
          <ac:spMkLst>
            <pc:docMk/>
            <pc:sldMk cId="3737989870" sldId="257"/>
            <ac:spMk id="6" creationId="{58C70706-2FCB-791F-C9CE-BD01BBD0B4A2}"/>
          </ac:spMkLst>
        </pc:spChg>
        <pc:spChg chg="add mod">
          <ac:chgData name="Belén Urosa Sanz" userId="d5723001-bb1e-4fdb-b32f-8e2ca7ae9313" providerId="ADAL" clId="{ECACC6D2-06D6-4BE6-A2DD-A9D18984BC26}" dt="2025-06-21T10:02:46.966" v="121" actId="208"/>
          <ac:spMkLst>
            <pc:docMk/>
            <pc:sldMk cId="3737989870" sldId="257"/>
            <ac:spMk id="11" creationId="{8E6CD3F9-4658-A765-81D3-499BDBC1C309}"/>
          </ac:spMkLst>
        </pc:spChg>
        <pc:picChg chg="add mod">
          <ac:chgData name="Belén Urosa Sanz" userId="d5723001-bb1e-4fdb-b32f-8e2ca7ae9313" providerId="ADAL" clId="{ECACC6D2-06D6-4BE6-A2DD-A9D18984BC26}" dt="2025-06-21T09:59:49.764" v="97" actId="1076"/>
          <ac:picMkLst>
            <pc:docMk/>
            <pc:sldMk cId="3737989870" sldId="257"/>
            <ac:picMk id="10" creationId="{6FF36D7B-05D3-7B9A-6225-3A0E7EEA4115}"/>
          </ac:picMkLst>
        </pc:picChg>
      </pc:sldChg>
      <pc:sldChg chg="addSp delSp modSp mod">
        <pc:chgData name="Belén Urosa Sanz" userId="d5723001-bb1e-4fdb-b32f-8e2ca7ae9313" providerId="ADAL" clId="{ECACC6D2-06D6-4BE6-A2DD-A9D18984BC26}" dt="2025-06-21T10:10:53.031" v="218" actId="692"/>
        <pc:sldMkLst>
          <pc:docMk/>
          <pc:sldMk cId="3167172060" sldId="258"/>
        </pc:sldMkLst>
        <pc:spChg chg="add mod">
          <ac:chgData name="Belén Urosa Sanz" userId="d5723001-bb1e-4fdb-b32f-8e2ca7ae9313" providerId="ADAL" clId="{ECACC6D2-06D6-4BE6-A2DD-A9D18984BC26}" dt="2025-06-21T10:10:53.031" v="218" actId="692"/>
          <ac:spMkLst>
            <pc:docMk/>
            <pc:sldMk cId="3167172060" sldId="258"/>
            <ac:spMk id="3" creationId="{E0575CB8-1E56-02AF-ED2C-C536BFFDDE5B}"/>
          </ac:spMkLst>
        </pc:spChg>
        <pc:picChg chg="add del mod">
          <ac:chgData name="Belén Urosa Sanz" userId="d5723001-bb1e-4fdb-b32f-8e2ca7ae9313" providerId="ADAL" clId="{ECACC6D2-06D6-4BE6-A2DD-A9D18984BC26}" dt="2025-06-21T10:00:20.402" v="101" actId="478"/>
          <ac:picMkLst>
            <pc:docMk/>
            <pc:sldMk cId="3167172060" sldId="258"/>
            <ac:picMk id="2" creationId="{208A1956-81FE-081C-2F52-486C4A574E10}"/>
          </ac:picMkLst>
        </pc:picChg>
      </pc:sldChg>
      <pc:sldChg chg="addSp modSp del mod">
        <pc:chgData name="Belén Urosa Sanz" userId="d5723001-bb1e-4fdb-b32f-8e2ca7ae9313" providerId="ADAL" clId="{ECACC6D2-06D6-4BE6-A2DD-A9D18984BC26}" dt="2025-06-21T10:51:04.608" v="1871" actId="47"/>
        <pc:sldMkLst>
          <pc:docMk/>
          <pc:sldMk cId="3187533055" sldId="268"/>
        </pc:sldMkLst>
        <pc:spChg chg="add mod">
          <ac:chgData name="Belén Urosa Sanz" userId="d5723001-bb1e-4fdb-b32f-8e2ca7ae9313" providerId="ADAL" clId="{ECACC6D2-06D6-4BE6-A2DD-A9D18984BC26}" dt="2025-06-21T10:09:21.225" v="206" actId="14100"/>
          <ac:spMkLst>
            <pc:docMk/>
            <pc:sldMk cId="3187533055" sldId="268"/>
            <ac:spMk id="2" creationId="{8D05B40F-A2B1-7632-DC2C-2182CE6DB49E}"/>
          </ac:spMkLst>
        </pc:spChg>
      </pc:sldChg>
      <pc:sldChg chg="addSp modSp mod">
        <pc:chgData name="Belén Urosa Sanz" userId="d5723001-bb1e-4fdb-b32f-8e2ca7ae9313" providerId="ADAL" clId="{ECACC6D2-06D6-4BE6-A2DD-A9D18984BC26}" dt="2025-06-21T10:09:38.279" v="210" actId="14100"/>
        <pc:sldMkLst>
          <pc:docMk/>
          <pc:sldMk cId="961730162" sldId="270"/>
        </pc:sldMkLst>
        <pc:spChg chg="add mod">
          <ac:chgData name="Belén Urosa Sanz" userId="d5723001-bb1e-4fdb-b32f-8e2ca7ae9313" providerId="ADAL" clId="{ECACC6D2-06D6-4BE6-A2DD-A9D18984BC26}" dt="2025-06-21T10:09:38.279" v="210" actId="14100"/>
          <ac:spMkLst>
            <pc:docMk/>
            <pc:sldMk cId="961730162" sldId="270"/>
            <ac:spMk id="6" creationId="{C7207C3C-08BD-A4F6-8E08-F60F56F986EF}"/>
          </ac:spMkLst>
        </pc:spChg>
      </pc:sldChg>
      <pc:sldChg chg="addSp modSp mod">
        <pc:chgData name="Belén Urosa Sanz" userId="d5723001-bb1e-4fdb-b32f-8e2ca7ae9313" providerId="ADAL" clId="{ECACC6D2-06D6-4BE6-A2DD-A9D18984BC26}" dt="2025-06-21T10:10:05.972" v="215" actId="692"/>
        <pc:sldMkLst>
          <pc:docMk/>
          <pc:sldMk cId="1124779538" sldId="276"/>
        </pc:sldMkLst>
        <pc:spChg chg="add mod">
          <ac:chgData name="Belén Urosa Sanz" userId="d5723001-bb1e-4fdb-b32f-8e2ca7ae9313" providerId="ADAL" clId="{ECACC6D2-06D6-4BE6-A2DD-A9D18984BC26}" dt="2025-06-21T10:10:05.972" v="215" actId="692"/>
          <ac:spMkLst>
            <pc:docMk/>
            <pc:sldMk cId="1124779538" sldId="276"/>
            <ac:spMk id="7" creationId="{5A5FF222-EE6A-96C3-E5AC-2037D681916E}"/>
          </ac:spMkLst>
        </pc:spChg>
      </pc:sldChg>
      <pc:sldChg chg="addSp modSp del mod">
        <pc:chgData name="Belén Urosa Sanz" userId="d5723001-bb1e-4fdb-b32f-8e2ca7ae9313" providerId="ADAL" clId="{ECACC6D2-06D6-4BE6-A2DD-A9D18984BC26}" dt="2025-06-21T10:53:41.555" v="1882" actId="47"/>
        <pc:sldMkLst>
          <pc:docMk/>
          <pc:sldMk cId="1986862981" sldId="278"/>
        </pc:sldMkLst>
        <pc:spChg chg="add mod">
          <ac:chgData name="Belén Urosa Sanz" userId="d5723001-bb1e-4fdb-b32f-8e2ca7ae9313" providerId="ADAL" clId="{ECACC6D2-06D6-4BE6-A2DD-A9D18984BC26}" dt="2025-06-21T10:03:37.387" v="129" actId="14100"/>
          <ac:spMkLst>
            <pc:docMk/>
            <pc:sldMk cId="1986862981" sldId="278"/>
            <ac:spMk id="2" creationId="{CF04AC28-1D93-BBA4-12AF-DFA3AB8504FB}"/>
          </ac:spMkLst>
        </pc:spChg>
      </pc:sldChg>
      <pc:sldChg chg="addSp modSp del">
        <pc:chgData name="Belén Urosa Sanz" userId="d5723001-bb1e-4fdb-b32f-8e2ca7ae9313" providerId="ADAL" clId="{ECACC6D2-06D6-4BE6-A2DD-A9D18984BC26}" dt="2025-06-21T10:53:44.831" v="1883" actId="47"/>
        <pc:sldMkLst>
          <pc:docMk/>
          <pc:sldMk cId="1387326905" sldId="290"/>
        </pc:sldMkLst>
        <pc:spChg chg="add mod">
          <ac:chgData name="Belén Urosa Sanz" userId="d5723001-bb1e-4fdb-b32f-8e2ca7ae9313" providerId="ADAL" clId="{ECACC6D2-06D6-4BE6-A2DD-A9D18984BC26}" dt="2025-06-21T10:03:42.319" v="130"/>
          <ac:spMkLst>
            <pc:docMk/>
            <pc:sldMk cId="1387326905" sldId="290"/>
            <ac:spMk id="4" creationId="{74031D98-269A-0C16-44C6-62B2D57E0F3E}"/>
          </ac:spMkLst>
        </pc:spChg>
      </pc:sldChg>
      <pc:sldChg chg="addSp modSp">
        <pc:chgData name="Belén Urosa Sanz" userId="d5723001-bb1e-4fdb-b32f-8e2ca7ae9313" providerId="ADAL" clId="{ECACC6D2-06D6-4BE6-A2DD-A9D18984BC26}" dt="2025-06-21T10:03:47.795" v="131"/>
        <pc:sldMkLst>
          <pc:docMk/>
          <pc:sldMk cId="705879743" sldId="291"/>
        </pc:sldMkLst>
        <pc:spChg chg="add mod">
          <ac:chgData name="Belén Urosa Sanz" userId="d5723001-bb1e-4fdb-b32f-8e2ca7ae9313" providerId="ADAL" clId="{ECACC6D2-06D6-4BE6-A2DD-A9D18984BC26}" dt="2025-06-21T10:03:47.795" v="131"/>
          <ac:spMkLst>
            <pc:docMk/>
            <pc:sldMk cId="705879743" sldId="291"/>
            <ac:spMk id="7" creationId="{78379486-9F1C-486A-E573-A5416ADDB00D}"/>
          </ac:spMkLst>
        </pc:spChg>
      </pc:sldChg>
      <pc:sldChg chg="addSp modSp mod">
        <pc:chgData name="Belén Urosa Sanz" userId="d5723001-bb1e-4fdb-b32f-8e2ca7ae9313" providerId="ADAL" clId="{ECACC6D2-06D6-4BE6-A2DD-A9D18984BC26}" dt="2025-06-21T10:22:29.957" v="694" actId="14100"/>
        <pc:sldMkLst>
          <pc:docMk/>
          <pc:sldMk cId="1567294966" sldId="292"/>
        </pc:sldMkLst>
        <pc:spChg chg="add mod">
          <ac:chgData name="Belén Urosa Sanz" userId="d5723001-bb1e-4fdb-b32f-8e2ca7ae9313" providerId="ADAL" clId="{ECACC6D2-06D6-4BE6-A2DD-A9D18984BC26}" dt="2025-06-21T10:03:20.697" v="125" actId="14100"/>
          <ac:spMkLst>
            <pc:docMk/>
            <pc:sldMk cId="1567294966" sldId="292"/>
            <ac:spMk id="2" creationId="{5E6FE9EC-B8C4-18D7-C7E5-49B18516BF69}"/>
          </ac:spMkLst>
        </pc:spChg>
        <pc:spChg chg="mod">
          <ac:chgData name="Belén Urosa Sanz" userId="d5723001-bb1e-4fdb-b32f-8e2ca7ae9313" providerId="ADAL" clId="{ECACC6D2-06D6-4BE6-A2DD-A9D18984BC26}" dt="2025-06-21T10:11:28.224" v="221" actId="113"/>
          <ac:spMkLst>
            <pc:docMk/>
            <pc:sldMk cId="1567294966" sldId="292"/>
            <ac:spMk id="4" creationId="{DE95E147-A2CD-0054-433F-35C067571F93}"/>
          </ac:spMkLst>
        </pc:spChg>
        <pc:spChg chg="add mod">
          <ac:chgData name="Belén Urosa Sanz" userId="d5723001-bb1e-4fdb-b32f-8e2ca7ae9313" providerId="ADAL" clId="{ECACC6D2-06D6-4BE6-A2DD-A9D18984BC26}" dt="2025-06-21T10:22:29.957" v="694" actId="14100"/>
          <ac:spMkLst>
            <pc:docMk/>
            <pc:sldMk cId="1567294966" sldId="292"/>
            <ac:spMk id="6" creationId="{FD505F47-C19E-EB72-A97E-70E7F6C93D6B}"/>
          </ac:spMkLst>
        </pc:spChg>
      </pc:sldChg>
      <pc:sldChg chg="addSp modSp">
        <pc:chgData name="Belén Urosa Sanz" userId="d5723001-bb1e-4fdb-b32f-8e2ca7ae9313" providerId="ADAL" clId="{ECACC6D2-06D6-4BE6-A2DD-A9D18984BC26}" dt="2025-06-21T10:03:52.287" v="132"/>
        <pc:sldMkLst>
          <pc:docMk/>
          <pc:sldMk cId="240768935" sldId="293"/>
        </pc:sldMkLst>
        <pc:spChg chg="add mod">
          <ac:chgData name="Belén Urosa Sanz" userId="d5723001-bb1e-4fdb-b32f-8e2ca7ae9313" providerId="ADAL" clId="{ECACC6D2-06D6-4BE6-A2DD-A9D18984BC26}" dt="2025-06-21T10:03:52.287" v="132"/>
          <ac:spMkLst>
            <pc:docMk/>
            <pc:sldMk cId="240768935" sldId="293"/>
            <ac:spMk id="5" creationId="{FBAA499B-75BD-7A8C-CA8A-AE9D02966C11}"/>
          </ac:spMkLst>
        </pc:spChg>
      </pc:sldChg>
      <pc:sldChg chg="addSp modSp mod">
        <pc:chgData name="Belén Urosa Sanz" userId="d5723001-bb1e-4fdb-b32f-8e2ca7ae9313" providerId="ADAL" clId="{ECACC6D2-06D6-4BE6-A2DD-A9D18984BC26}" dt="2025-06-21T10:04:40.779" v="143" actId="14100"/>
        <pc:sldMkLst>
          <pc:docMk/>
          <pc:sldMk cId="1607937144" sldId="294"/>
        </pc:sldMkLst>
        <pc:spChg chg="add mod">
          <ac:chgData name="Belén Urosa Sanz" userId="d5723001-bb1e-4fdb-b32f-8e2ca7ae9313" providerId="ADAL" clId="{ECACC6D2-06D6-4BE6-A2DD-A9D18984BC26}" dt="2025-06-21T10:04:40.779" v="143" actId="14100"/>
          <ac:spMkLst>
            <pc:docMk/>
            <pc:sldMk cId="1607937144" sldId="294"/>
            <ac:spMk id="5" creationId="{B369C6CA-51F3-0CD6-DD7C-201C7B1843D0}"/>
          </ac:spMkLst>
        </pc:spChg>
      </pc:sldChg>
      <pc:sldChg chg="addSp modSp mod">
        <pc:chgData name="Belén Urosa Sanz" userId="d5723001-bb1e-4fdb-b32f-8e2ca7ae9313" providerId="ADAL" clId="{ECACC6D2-06D6-4BE6-A2DD-A9D18984BC26}" dt="2025-06-21T10:06:33.059" v="169" actId="14100"/>
        <pc:sldMkLst>
          <pc:docMk/>
          <pc:sldMk cId="3440474512" sldId="295"/>
        </pc:sldMkLst>
        <pc:spChg chg="add mod">
          <ac:chgData name="Belén Urosa Sanz" userId="d5723001-bb1e-4fdb-b32f-8e2ca7ae9313" providerId="ADAL" clId="{ECACC6D2-06D6-4BE6-A2DD-A9D18984BC26}" dt="2025-06-21T10:06:27.251" v="167" actId="14100"/>
          <ac:spMkLst>
            <pc:docMk/>
            <pc:sldMk cId="3440474512" sldId="295"/>
            <ac:spMk id="5" creationId="{43CC887A-D877-C673-3E1E-BF90A5C57DAD}"/>
          </ac:spMkLst>
        </pc:spChg>
        <pc:spChg chg="add mod">
          <ac:chgData name="Belén Urosa Sanz" userId="d5723001-bb1e-4fdb-b32f-8e2ca7ae9313" providerId="ADAL" clId="{ECACC6D2-06D6-4BE6-A2DD-A9D18984BC26}" dt="2025-06-21T10:06:33.059" v="169" actId="14100"/>
          <ac:spMkLst>
            <pc:docMk/>
            <pc:sldMk cId="3440474512" sldId="295"/>
            <ac:spMk id="6" creationId="{42B17A56-DDFC-DD33-FBE1-E52B2D67FC2B}"/>
          </ac:spMkLst>
        </pc:spChg>
      </pc:sldChg>
      <pc:sldChg chg="addSp modSp mod">
        <pc:chgData name="Belén Urosa Sanz" userId="d5723001-bb1e-4fdb-b32f-8e2ca7ae9313" providerId="ADAL" clId="{ECACC6D2-06D6-4BE6-A2DD-A9D18984BC26}" dt="2025-06-21T10:08:34.091" v="200" actId="14100"/>
        <pc:sldMkLst>
          <pc:docMk/>
          <pc:sldMk cId="875157118" sldId="299"/>
        </pc:sldMkLst>
        <pc:spChg chg="add mod">
          <ac:chgData name="Belén Urosa Sanz" userId="d5723001-bb1e-4fdb-b32f-8e2ca7ae9313" providerId="ADAL" clId="{ECACC6D2-06D6-4BE6-A2DD-A9D18984BC26}" dt="2025-06-21T10:08:27.903" v="198" actId="14100"/>
          <ac:spMkLst>
            <pc:docMk/>
            <pc:sldMk cId="875157118" sldId="299"/>
            <ac:spMk id="9" creationId="{B6A37C01-A5B5-B86B-3692-10B3D7C75FC6}"/>
          </ac:spMkLst>
        </pc:spChg>
        <pc:spChg chg="add mod">
          <ac:chgData name="Belén Urosa Sanz" userId="d5723001-bb1e-4fdb-b32f-8e2ca7ae9313" providerId="ADAL" clId="{ECACC6D2-06D6-4BE6-A2DD-A9D18984BC26}" dt="2025-06-21T10:08:34.091" v="200" actId="14100"/>
          <ac:spMkLst>
            <pc:docMk/>
            <pc:sldMk cId="875157118" sldId="299"/>
            <ac:spMk id="10" creationId="{6C6D2734-8D1E-6E45-CBD2-2A19AC228903}"/>
          </ac:spMkLst>
        </pc:spChg>
      </pc:sldChg>
      <pc:sldChg chg="addSp modSp">
        <pc:chgData name="Belén Urosa Sanz" userId="d5723001-bb1e-4fdb-b32f-8e2ca7ae9313" providerId="ADAL" clId="{ECACC6D2-06D6-4BE6-A2DD-A9D18984BC26}" dt="2025-06-21T10:03:56.888" v="133"/>
        <pc:sldMkLst>
          <pc:docMk/>
          <pc:sldMk cId="1766677372" sldId="300"/>
        </pc:sldMkLst>
        <pc:spChg chg="add mod">
          <ac:chgData name="Belén Urosa Sanz" userId="d5723001-bb1e-4fdb-b32f-8e2ca7ae9313" providerId="ADAL" clId="{ECACC6D2-06D6-4BE6-A2DD-A9D18984BC26}" dt="2025-06-21T10:03:56.888" v="133"/>
          <ac:spMkLst>
            <pc:docMk/>
            <pc:sldMk cId="1766677372" sldId="300"/>
            <ac:spMk id="2" creationId="{F081C853-B3BB-F96C-B7D8-A2CAACA0D8E2}"/>
          </ac:spMkLst>
        </pc:spChg>
      </pc:sldChg>
      <pc:sldChg chg="addSp modSp">
        <pc:chgData name="Belén Urosa Sanz" userId="d5723001-bb1e-4fdb-b32f-8e2ca7ae9313" providerId="ADAL" clId="{ECACC6D2-06D6-4BE6-A2DD-A9D18984BC26}" dt="2025-06-21T10:04:05.564" v="134"/>
        <pc:sldMkLst>
          <pc:docMk/>
          <pc:sldMk cId="3125193382" sldId="302"/>
        </pc:sldMkLst>
        <pc:spChg chg="add mod">
          <ac:chgData name="Belén Urosa Sanz" userId="d5723001-bb1e-4fdb-b32f-8e2ca7ae9313" providerId="ADAL" clId="{ECACC6D2-06D6-4BE6-A2DD-A9D18984BC26}" dt="2025-06-21T10:04:05.564" v="134"/>
          <ac:spMkLst>
            <pc:docMk/>
            <pc:sldMk cId="3125193382" sldId="302"/>
            <ac:spMk id="2" creationId="{7E11B3F7-5E08-AFEF-A0FD-5CD7CFD5F681}"/>
          </ac:spMkLst>
        </pc:spChg>
      </pc:sldChg>
      <pc:sldChg chg="addSp modSp mod modShow">
        <pc:chgData name="Belén Urosa Sanz" userId="d5723001-bb1e-4fdb-b32f-8e2ca7ae9313" providerId="ADAL" clId="{ECACC6D2-06D6-4BE6-A2DD-A9D18984BC26}" dt="2025-06-21T10:25:36.104" v="697" actId="729"/>
        <pc:sldMkLst>
          <pc:docMk/>
          <pc:sldMk cId="1775160192" sldId="303"/>
        </pc:sldMkLst>
        <pc:spChg chg="add mod">
          <ac:chgData name="Belén Urosa Sanz" userId="d5723001-bb1e-4fdb-b32f-8e2ca7ae9313" providerId="ADAL" clId="{ECACC6D2-06D6-4BE6-A2DD-A9D18984BC26}" dt="2025-06-21T10:04:35.116" v="141" actId="14100"/>
          <ac:spMkLst>
            <pc:docMk/>
            <pc:sldMk cId="1775160192" sldId="303"/>
            <ac:spMk id="4" creationId="{5C1D0684-4105-1689-8327-273BF641ADC3}"/>
          </ac:spMkLst>
        </pc:spChg>
      </pc:sldChg>
      <pc:sldChg chg="addSp modSp mod">
        <pc:chgData name="Belén Urosa Sanz" userId="d5723001-bb1e-4fdb-b32f-8e2ca7ae9313" providerId="ADAL" clId="{ECACC6D2-06D6-4BE6-A2DD-A9D18984BC26}" dt="2025-06-21T10:04:55.224" v="146" actId="14100"/>
        <pc:sldMkLst>
          <pc:docMk/>
          <pc:sldMk cId="2002740123" sldId="304"/>
        </pc:sldMkLst>
        <pc:spChg chg="add mod">
          <ac:chgData name="Belén Urosa Sanz" userId="d5723001-bb1e-4fdb-b32f-8e2ca7ae9313" providerId="ADAL" clId="{ECACC6D2-06D6-4BE6-A2DD-A9D18984BC26}" dt="2025-06-21T10:04:55.224" v="146" actId="14100"/>
          <ac:spMkLst>
            <pc:docMk/>
            <pc:sldMk cId="2002740123" sldId="304"/>
            <ac:spMk id="2" creationId="{0774E4EA-0431-D863-72F5-04D0E99FE4BC}"/>
          </ac:spMkLst>
        </pc:spChg>
      </pc:sldChg>
      <pc:sldChg chg="addSp delSp modSp mod">
        <pc:chgData name="Belén Urosa Sanz" userId="d5723001-bb1e-4fdb-b32f-8e2ca7ae9313" providerId="ADAL" clId="{ECACC6D2-06D6-4BE6-A2DD-A9D18984BC26}" dt="2025-06-21T10:35:05.593" v="961" actId="478"/>
        <pc:sldMkLst>
          <pc:docMk/>
          <pc:sldMk cId="3459229277" sldId="305"/>
        </pc:sldMkLst>
        <pc:spChg chg="add mod">
          <ac:chgData name="Belén Urosa Sanz" userId="d5723001-bb1e-4fdb-b32f-8e2ca7ae9313" providerId="ADAL" clId="{ECACC6D2-06D6-4BE6-A2DD-A9D18984BC26}" dt="2025-06-21T10:05:15.147" v="151" actId="14100"/>
          <ac:spMkLst>
            <pc:docMk/>
            <pc:sldMk cId="3459229277" sldId="305"/>
            <ac:spMk id="2" creationId="{DBB6EAD6-AF72-FB77-4C2F-5E5EC1225C25}"/>
          </ac:spMkLst>
        </pc:spChg>
        <pc:spChg chg="mod">
          <ac:chgData name="Belén Urosa Sanz" userId="d5723001-bb1e-4fdb-b32f-8e2ca7ae9313" providerId="ADAL" clId="{ECACC6D2-06D6-4BE6-A2DD-A9D18984BC26}" dt="2025-06-21T10:35:01.075" v="960" actId="1076"/>
          <ac:spMkLst>
            <pc:docMk/>
            <pc:sldMk cId="3459229277" sldId="305"/>
            <ac:spMk id="4" creationId="{BE880486-BD75-BFA8-F626-111E3AA26634}"/>
          </ac:spMkLst>
        </pc:spChg>
        <pc:spChg chg="add mod">
          <ac:chgData name="Belén Urosa Sanz" userId="d5723001-bb1e-4fdb-b32f-8e2ca7ae9313" providerId="ADAL" clId="{ECACC6D2-06D6-4BE6-A2DD-A9D18984BC26}" dt="2025-06-21T10:05:39.532" v="156" actId="14100"/>
          <ac:spMkLst>
            <pc:docMk/>
            <pc:sldMk cId="3459229277" sldId="305"/>
            <ac:spMk id="6" creationId="{A4E7052D-5B06-CE42-AF77-5F2CA11D7C32}"/>
          </ac:spMkLst>
        </pc:spChg>
        <pc:spChg chg="del">
          <ac:chgData name="Belén Urosa Sanz" userId="d5723001-bb1e-4fdb-b32f-8e2ca7ae9313" providerId="ADAL" clId="{ECACC6D2-06D6-4BE6-A2DD-A9D18984BC26}" dt="2025-06-21T10:35:05.593" v="961" actId="478"/>
          <ac:spMkLst>
            <pc:docMk/>
            <pc:sldMk cId="3459229277" sldId="305"/>
            <ac:spMk id="7" creationId="{86A3B2D6-E7D6-E794-F95C-A7F57F0F25EF}"/>
          </ac:spMkLst>
        </pc:spChg>
      </pc:sldChg>
      <pc:sldChg chg="mod modShow">
        <pc:chgData name="Belén Urosa Sanz" userId="d5723001-bb1e-4fdb-b32f-8e2ca7ae9313" providerId="ADAL" clId="{ECACC6D2-06D6-4BE6-A2DD-A9D18984BC26}" dt="2025-06-21T10:36:34.476" v="964" actId="729"/>
        <pc:sldMkLst>
          <pc:docMk/>
          <pc:sldMk cId="1418414599" sldId="307"/>
        </pc:sldMkLst>
      </pc:sldChg>
      <pc:sldChg chg="addSp modSp mod">
        <pc:chgData name="Belén Urosa Sanz" userId="d5723001-bb1e-4fdb-b32f-8e2ca7ae9313" providerId="ADAL" clId="{ECACC6D2-06D6-4BE6-A2DD-A9D18984BC26}" dt="2025-06-21T10:06:39.223" v="171" actId="14100"/>
        <pc:sldMkLst>
          <pc:docMk/>
          <pc:sldMk cId="2879780291" sldId="308"/>
        </pc:sldMkLst>
        <pc:spChg chg="add mod">
          <ac:chgData name="Belén Urosa Sanz" userId="d5723001-bb1e-4fdb-b32f-8e2ca7ae9313" providerId="ADAL" clId="{ECACC6D2-06D6-4BE6-A2DD-A9D18984BC26}" dt="2025-06-21T10:06:39.223" v="171" actId="14100"/>
          <ac:spMkLst>
            <pc:docMk/>
            <pc:sldMk cId="2879780291" sldId="308"/>
            <ac:spMk id="2" creationId="{0B21CAD5-23DA-0774-12D8-15D4B35192A5}"/>
          </ac:spMkLst>
        </pc:spChg>
      </pc:sldChg>
      <pc:sldChg chg="addSp modSp mod">
        <pc:chgData name="Belén Urosa Sanz" userId="d5723001-bb1e-4fdb-b32f-8e2ca7ae9313" providerId="ADAL" clId="{ECACC6D2-06D6-4BE6-A2DD-A9D18984BC26}" dt="2025-06-21T10:42:55.197" v="1363" actId="14100"/>
        <pc:sldMkLst>
          <pc:docMk/>
          <pc:sldMk cId="1733344934" sldId="309"/>
        </pc:sldMkLst>
        <pc:spChg chg="add mod">
          <ac:chgData name="Belén Urosa Sanz" userId="d5723001-bb1e-4fdb-b32f-8e2ca7ae9313" providerId="ADAL" clId="{ECACC6D2-06D6-4BE6-A2DD-A9D18984BC26}" dt="2025-06-21T10:06:45.324" v="173" actId="14100"/>
          <ac:spMkLst>
            <pc:docMk/>
            <pc:sldMk cId="1733344934" sldId="309"/>
            <ac:spMk id="2" creationId="{ACF62111-DB4C-559A-83FB-7EB58FBF1A7F}"/>
          </ac:spMkLst>
        </pc:spChg>
        <pc:spChg chg="mod">
          <ac:chgData name="Belén Urosa Sanz" userId="d5723001-bb1e-4fdb-b32f-8e2ca7ae9313" providerId="ADAL" clId="{ECACC6D2-06D6-4BE6-A2DD-A9D18984BC26}" dt="2025-06-21T10:42:55.197" v="1363" actId="14100"/>
          <ac:spMkLst>
            <pc:docMk/>
            <pc:sldMk cId="1733344934" sldId="309"/>
            <ac:spMk id="4" creationId="{4BB5904D-AFAD-0074-D400-71FC41048BF0}"/>
          </ac:spMkLst>
        </pc:spChg>
      </pc:sldChg>
      <pc:sldChg chg="addSp modSp del mod">
        <pc:chgData name="Belén Urosa Sanz" userId="d5723001-bb1e-4fdb-b32f-8e2ca7ae9313" providerId="ADAL" clId="{ECACC6D2-06D6-4BE6-A2DD-A9D18984BC26}" dt="2025-06-21T10:40:23.062" v="1360" actId="47"/>
        <pc:sldMkLst>
          <pc:docMk/>
          <pc:sldMk cId="4098617584" sldId="310"/>
        </pc:sldMkLst>
        <pc:spChg chg="add mod">
          <ac:chgData name="Belén Urosa Sanz" userId="d5723001-bb1e-4fdb-b32f-8e2ca7ae9313" providerId="ADAL" clId="{ECACC6D2-06D6-4BE6-A2DD-A9D18984BC26}" dt="2025-06-21T10:06:53.218" v="175" actId="14100"/>
          <ac:spMkLst>
            <pc:docMk/>
            <pc:sldMk cId="4098617584" sldId="310"/>
            <ac:spMk id="4" creationId="{37F15BA1-EFE1-85CA-0220-E43E1388FBE8}"/>
          </ac:spMkLst>
        </pc:spChg>
      </pc:sldChg>
      <pc:sldChg chg="addSp modSp del mod">
        <pc:chgData name="Belén Urosa Sanz" userId="d5723001-bb1e-4fdb-b32f-8e2ca7ae9313" providerId="ADAL" clId="{ECACC6D2-06D6-4BE6-A2DD-A9D18984BC26}" dt="2025-06-21T10:45:18.615" v="1376" actId="2696"/>
        <pc:sldMkLst>
          <pc:docMk/>
          <pc:sldMk cId="1736030545" sldId="347"/>
        </pc:sldMkLst>
        <pc:spChg chg="add mod">
          <ac:chgData name="Belén Urosa Sanz" userId="d5723001-bb1e-4fdb-b32f-8e2ca7ae9313" providerId="ADAL" clId="{ECACC6D2-06D6-4BE6-A2DD-A9D18984BC26}" dt="2025-06-21T10:07:23.508" v="182"/>
          <ac:spMkLst>
            <pc:docMk/>
            <pc:sldMk cId="1736030545" sldId="347"/>
            <ac:spMk id="2" creationId="{9A53A61D-67BF-D055-94C7-40058BD7BEB6}"/>
          </ac:spMkLst>
        </pc:spChg>
        <pc:spChg chg="add mod">
          <ac:chgData name="Belén Urosa Sanz" userId="d5723001-bb1e-4fdb-b32f-8e2ca7ae9313" providerId="ADAL" clId="{ECACC6D2-06D6-4BE6-A2DD-A9D18984BC26}" dt="2025-06-21T10:07:33.892" v="185" actId="1076"/>
          <ac:spMkLst>
            <pc:docMk/>
            <pc:sldMk cId="1736030545" sldId="347"/>
            <ac:spMk id="5" creationId="{B1634430-C9F6-0B4F-F603-4BB419E014B6}"/>
          </ac:spMkLst>
        </pc:spChg>
      </pc:sldChg>
      <pc:sldChg chg="addSp modSp mod">
        <pc:chgData name="Belén Urosa Sanz" userId="d5723001-bb1e-4fdb-b32f-8e2ca7ae9313" providerId="ADAL" clId="{ECACC6D2-06D6-4BE6-A2DD-A9D18984BC26}" dt="2025-06-21T10:04:22.528" v="139" actId="1076"/>
        <pc:sldMkLst>
          <pc:docMk/>
          <pc:sldMk cId="3093223538" sldId="350"/>
        </pc:sldMkLst>
        <pc:spChg chg="add mod">
          <ac:chgData name="Belén Urosa Sanz" userId="d5723001-bb1e-4fdb-b32f-8e2ca7ae9313" providerId="ADAL" clId="{ECACC6D2-06D6-4BE6-A2DD-A9D18984BC26}" dt="2025-06-21T10:04:13.268" v="136" actId="14100"/>
          <ac:spMkLst>
            <pc:docMk/>
            <pc:sldMk cId="3093223538" sldId="350"/>
            <ac:spMk id="2" creationId="{0F424285-2B53-FC9A-F484-5AD7D3F3BC08}"/>
          </ac:spMkLst>
        </pc:spChg>
        <pc:spChg chg="add mod">
          <ac:chgData name="Belén Urosa Sanz" userId="d5723001-bb1e-4fdb-b32f-8e2ca7ae9313" providerId="ADAL" clId="{ECACC6D2-06D6-4BE6-A2DD-A9D18984BC26}" dt="2025-06-21T10:04:22.528" v="139" actId="1076"/>
          <ac:spMkLst>
            <pc:docMk/>
            <pc:sldMk cId="3093223538" sldId="350"/>
            <ac:spMk id="4" creationId="{863E4C49-2C8C-0D1A-8D2F-C5F89251BABC}"/>
          </ac:spMkLst>
        </pc:spChg>
      </pc:sldChg>
      <pc:sldChg chg="addSp modSp mod">
        <pc:chgData name="Belén Urosa Sanz" userId="d5723001-bb1e-4fdb-b32f-8e2ca7ae9313" providerId="ADAL" clId="{ECACC6D2-06D6-4BE6-A2DD-A9D18984BC26}" dt="2025-06-21T10:43:29.482" v="1367" actId="20577"/>
        <pc:sldMkLst>
          <pc:docMk/>
          <pc:sldMk cId="3464973121" sldId="351"/>
        </pc:sldMkLst>
        <pc:spChg chg="add mod">
          <ac:chgData name="Belén Urosa Sanz" userId="d5723001-bb1e-4fdb-b32f-8e2ca7ae9313" providerId="ADAL" clId="{ECACC6D2-06D6-4BE6-A2DD-A9D18984BC26}" dt="2025-06-21T10:07:00.923" v="178" actId="14100"/>
          <ac:spMkLst>
            <pc:docMk/>
            <pc:sldMk cId="3464973121" sldId="351"/>
            <ac:spMk id="2" creationId="{02834FCF-18A3-64A8-C670-048AC886F659}"/>
          </ac:spMkLst>
        </pc:spChg>
        <pc:spChg chg="mod">
          <ac:chgData name="Belén Urosa Sanz" userId="d5723001-bb1e-4fdb-b32f-8e2ca7ae9313" providerId="ADAL" clId="{ECACC6D2-06D6-4BE6-A2DD-A9D18984BC26}" dt="2025-06-21T10:43:29.482" v="1367" actId="20577"/>
          <ac:spMkLst>
            <pc:docMk/>
            <pc:sldMk cId="3464973121" sldId="351"/>
            <ac:spMk id="4" creationId="{FABAE52C-2B2F-E0B5-77EF-3A9B963FA33B}"/>
          </ac:spMkLst>
        </pc:spChg>
      </pc:sldChg>
      <pc:sldChg chg="addSp modSp mod">
        <pc:chgData name="Belén Urosa Sanz" userId="d5723001-bb1e-4fdb-b32f-8e2ca7ae9313" providerId="ADAL" clId="{ECACC6D2-06D6-4BE6-A2DD-A9D18984BC26}" dt="2025-06-21T10:44:52.442" v="1375" actId="1076"/>
        <pc:sldMkLst>
          <pc:docMk/>
          <pc:sldMk cId="3467436697" sldId="352"/>
        </pc:sldMkLst>
        <pc:spChg chg="add mod">
          <ac:chgData name="Belén Urosa Sanz" userId="d5723001-bb1e-4fdb-b32f-8e2ca7ae9313" providerId="ADAL" clId="{ECACC6D2-06D6-4BE6-A2DD-A9D18984BC26}" dt="2025-06-21T10:07:17.284" v="181" actId="14100"/>
          <ac:spMkLst>
            <pc:docMk/>
            <pc:sldMk cId="3467436697" sldId="352"/>
            <ac:spMk id="2" creationId="{A4F383D2-228D-58F3-798A-C101766AE581}"/>
          </ac:spMkLst>
        </pc:spChg>
        <pc:spChg chg="mod">
          <ac:chgData name="Belén Urosa Sanz" userId="d5723001-bb1e-4fdb-b32f-8e2ca7ae9313" providerId="ADAL" clId="{ECACC6D2-06D6-4BE6-A2DD-A9D18984BC26}" dt="2025-06-21T10:44:52.442" v="1375" actId="1076"/>
          <ac:spMkLst>
            <pc:docMk/>
            <pc:sldMk cId="3467436697" sldId="352"/>
            <ac:spMk id="4" creationId="{5766FBFA-FEE5-DBB8-988F-B633E5C24F70}"/>
          </ac:spMkLst>
        </pc:spChg>
      </pc:sldChg>
      <pc:sldChg chg="addSp modSp mod">
        <pc:chgData name="Belén Urosa Sanz" userId="d5723001-bb1e-4fdb-b32f-8e2ca7ae9313" providerId="ADAL" clId="{ECACC6D2-06D6-4BE6-A2DD-A9D18984BC26}" dt="2025-06-21T10:07:53.786" v="189" actId="14100"/>
        <pc:sldMkLst>
          <pc:docMk/>
          <pc:sldMk cId="2886465916" sldId="353"/>
        </pc:sldMkLst>
        <pc:spChg chg="add mod">
          <ac:chgData name="Belén Urosa Sanz" userId="d5723001-bb1e-4fdb-b32f-8e2ca7ae9313" providerId="ADAL" clId="{ECACC6D2-06D6-4BE6-A2DD-A9D18984BC26}" dt="2025-06-21T10:07:53.786" v="189" actId="14100"/>
          <ac:spMkLst>
            <pc:docMk/>
            <pc:sldMk cId="2886465916" sldId="353"/>
            <ac:spMk id="2" creationId="{EE8D0598-178B-1F5D-27F9-39F87CD58EE4}"/>
          </ac:spMkLst>
        </pc:spChg>
      </pc:sldChg>
      <pc:sldChg chg="addSp modSp">
        <pc:chgData name="Belén Urosa Sanz" userId="d5723001-bb1e-4fdb-b32f-8e2ca7ae9313" providerId="ADAL" clId="{ECACC6D2-06D6-4BE6-A2DD-A9D18984BC26}" dt="2025-06-21T10:07:57.489" v="190"/>
        <pc:sldMkLst>
          <pc:docMk/>
          <pc:sldMk cId="4089777885" sldId="354"/>
        </pc:sldMkLst>
        <pc:spChg chg="add mod">
          <ac:chgData name="Belén Urosa Sanz" userId="d5723001-bb1e-4fdb-b32f-8e2ca7ae9313" providerId="ADAL" clId="{ECACC6D2-06D6-4BE6-A2DD-A9D18984BC26}" dt="2025-06-21T10:07:57.489" v="190"/>
          <ac:spMkLst>
            <pc:docMk/>
            <pc:sldMk cId="4089777885" sldId="354"/>
            <ac:spMk id="2" creationId="{87A34639-8A4B-CB48-8210-13C6D40B3EED}"/>
          </ac:spMkLst>
        </pc:spChg>
      </pc:sldChg>
      <pc:sldChg chg="addSp modSp mod">
        <pc:chgData name="Belén Urosa Sanz" userId="d5723001-bb1e-4fdb-b32f-8e2ca7ae9313" providerId="ADAL" clId="{ECACC6D2-06D6-4BE6-A2DD-A9D18984BC26}" dt="2025-06-21T10:08:08.672" v="192" actId="14100"/>
        <pc:sldMkLst>
          <pc:docMk/>
          <pc:sldMk cId="1905382060" sldId="355"/>
        </pc:sldMkLst>
        <pc:spChg chg="add mod">
          <ac:chgData name="Belén Urosa Sanz" userId="d5723001-bb1e-4fdb-b32f-8e2ca7ae9313" providerId="ADAL" clId="{ECACC6D2-06D6-4BE6-A2DD-A9D18984BC26}" dt="2025-06-21T10:08:08.672" v="192" actId="14100"/>
          <ac:spMkLst>
            <pc:docMk/>
            <pc:sldMk cId="1905382060" sldId="355"/>
            <ac:spMk id="2" creationId="{741852E9-F6E8-6168-BFF7-BD102552D55D}"/>
          </ac:spMkLst>
        </pc:spChg>
      </pc:sldChg>
      <pc:sldChg chg="addSp modSp del mod">
        <pc:chgData name="Belén Urosa Sanz" userId="d5723001-bb1e-4fdb-b32f-8e2ca7ae9313" providerId="ADAL" clId="{ECACC6D2-06D6-4BE6-A2DD-A9D18984BC26}" dt="2025-06-21T10:36:07.491" v="962" actId="47"/>
        <pc:sldMkLst>
          <pc:docMk/>
          <pc:sldMk cId="448553836" sldId="356"/>
        </pc:sldMkLst>
        <pc:spChg chg="add mod">
          <ac:chgData name="Belén Urosa Sanz" userId="d5723001-bb1e-4fdb-b32f-8e2ca7ae9313" providerId="ADAL" clId="{ECACC6D2-06D6-4BE6-A2DD-A9D18984BC26}" dt="2025-06-21T10:06:00.536" v="162" actId="14100"/>
          <ac:spMkLst>
            <pc:docMk/>
            <pc:sldMk cId="448553836" sldId="356"/>
            <ac:spMk id="2" creationId="{DFE50045-C48C-C351-73E3-CBAEA6B1D522}"/>
          </ac:spMkLst>
        </pc:spChg>
        <pc:spChg chg="add mod">
          <ac:chgData name="Belén Urosa Sanz" userId="d5723001-bb1e-4fdb-b32f-8e2ca7ae9313" providerId="ADAL" clId="{ECACC6D2-06D6-4BE6-A2DD-A9D18984BC26}" dt="2025-06-21T10:06:07.013" v="164" actId="14100"/>
          <ac:spMkLst>
            <pc:docMk/>
            <pc:sldMk cId="448553836" sldId="356"/>
            <ac:spMk id="4" creationId="{C12EE248-3E13-F8AE-67E3-0B9DE8CDEFCF}"/>
          </ac:spMkLst>
        </pc:spChg>
      </pc:sldChg>
      <pc:sldChg chg="addSp modSp mod modShow">
        <pc:chgData name="Belén Urosa Sanz" userId="d5723001-bb1e-4fdb-b32f-8e2ca7ae9313" providerId="ADAL" clId="{ECACC6D2-06D6-4BE6-A2DD-A9D18984BC26}" dt="2025-06-21T10:45:38.215" v="1378" actId="729"/>
        <pc:sldMkLst>
          <pc:docMk/>
          <pc:sldMk cId="3264011434" sldId="357"/>
        </pc:sldMkLst>
        <pc:spChg chg="add mod">
          <ac:chgData name="Belén Urosa Sanz" userId="d5723001-bb1e-4fdb-b32f-8e2ca7ae9313" providerId="ADAL" clId="{ECACC6D2-06D6-4BE6-A2DD-A9D18984BC26}" dt="2025-06-21T10:07:40.823" v="187" actId="14100"/>
          <ac:spMkLst>
            <pc:docMk/>
            <pc:sldMk cId="3264011434" sldId="357"/>
            <ac:spMk id="4" creationId="{4CCEAF73-2862-8CE5-2004-E3BE26600906}"/>
          </ac:spMkLst>
        </pc:spChg>
      </pc:sldChg>
      <pc:sldChg chg="addSp modSp del mod">
        <pc:chgData name="Belén Urosa Sanz" userId="d5723001-bb1e-4fdb-b32f-8e2ca7ae9313" providerId="ADAL" clId="{ECACC6D2-06D6-4BE6-A2DD-A9D18984BC26}" dt="2025-06-21T10:50:47.736" v="1870" actId="47"/>
        <pc:sldMkLst>
          <pc:docMk/>
          <pc:sldMk cId="1417334621" sldId="359"/>
        </pc:sldMkLst>
        <pc:spChg chg="add mod">
          <ac:chgData name="Belén Urosa Sanz" userId="d5723001-bb1e-4fdb-b32f-8e2ca7ae9313" providerId="ADAL" clId="{ECACC6D2-06D6-4BE6-A2DD-A9D18984BC26}" dt="2025-06-21T10:08:19.229" v="195" actId="14100"/>
          <ac:spMkLst>
            <pc:docMk/>
            <pc:sldMk cId="1417334621" sldId="359"/>
            <ac:spMk id="2" creationId="{DB3541FA-3F15-7DB4-0B50-B9898AA899B3}"/>
          </ac:spMkLst>
        </pc:spChg>
      </pc:sldChg>
      <pc:sldChg chg="addSp modSp mod">
        <pc:chgData name="Belén Urosa Sanz" userId="d5723001-bb1e-4fdb-b32f-8e2ca7ae9313" providerId="ADAL" clId="{ECACC6D2-06D6-4BE6-A2DD-A9D18984BC26}" dt="2025-06-21T10:05:46.252" v="158" actId="14100"/>
        <pc:sldMkLst>
          <pc:docMk/>
          <pc:sldMk cId="2116819307" sldId="360"/>
        </pc:sldMkLst>
        <pc:spChg chg="add mod">
          <ac:chgData name="Belén Urosa Sanz" userId="d5723001-bb1e-4fdb-b32f-8e2ca7ae9313" providerId="ADAL" clId="{ECACC6D2-06D6-4BE6-A2DD-A9D18984BC26}" dt="2025-06-21T10:05:46.252" v="158" actId="14100"/>
          <ac:spMkLst>
            <pc:docMk/>
            <pc:sldMk cId="2116819307" sldId="360"/>
            <ac:spMk id="4" creationId="{85166F4E-B516-878B-7067-19F25B63CDAB}"/>
          </ac:spMkLst>
        </pc:spChg>
      </pc:sldChg>
      <pc:sldChg chg="addSp modSp mod">
        <pc:chgData name="Belén Urosa Sanz" userId="d5723001-bb1e-4fdb-b32f-8e2ca7ae9313" providerId="ADAL" clId="{ECACC6D2-06D6-4BE6-A2DD-A9D18984BC26}" dt="2025-06-21T10:34:10.078" v="958" actId="20577"/>
        <pc:sldMkLst>
          <pc:docMk/>
          <pc:sldMk cId="2274661144" sldId="361"/>
        </pc:sldMkLst>
        <pc:spChg chg="add mod">
          <ac:chgData name="Belén Urosa Sanz" userId="d5723001-bb1e-4fdb-b32f-8e2ca7ae9313" providerId="ADAL" clId="{ECACC6D2-06D6-4BE6-A2DD-A9D18984BC26}" dt="2025-06-21T10:05:04.448" v="149" actId="14100"/>
          <ac:spMkLst>
            <pc:docMk/>
            <pc:sldMk cId="2274661144" sldId="361"/>
            <ac:spMk id="2" creationId="{4184F8DB-B6B4-72F8-FD58-2AFDAA582C28}"/>
          </ac:spMkLst>
        </pc:spChg>
        <pc:spChg chg="mod">
          <ac:chgData name="Belén Urosa Sanz" userId="d5723001-bb1e-4fdb-b32f-8e2ca7ae9313" providerId="ADAL" clId="{ECACC6D2-06D6-4BE6-A2DD-A9D18984BC26}" dt="2025-06-21T10:34:10.078" v="958" actId="20577"/>
          <ac:spMkLst>
            <pc:docMk/>
            <pc:sldMk cId="2274661144" sldId="361"/>
            <ac:spMk id="4" creationId="{E913A259-DF42-BB1D-5630-C26730536F97}"/>
          </ac:spMkLst>
        </pc:spChg>
      </pc:sldChg>
      <pc:sldChg chg="addSp modSp mod">
        <pc:chgData name="Belén Urosa Sanz" userId="d5723001-bb1e-4fdb-b32f-8e2ca7ae9313" providerId="ADAL" clId="{ECACC6D2-06D6-4BE6-A2DD-A9D18984BC26}" dt="2025-06-21T10:09:28.163" v="208" actId="14100"/>
        <pc:sldMkLst>
          <pc:docMk/>
          <pc:sldMk cId="1050316364" sldId="362"/>
        </pc:sldMkLst>
        <pc:spChg chg="add mod">
          <ac:chgData name="Belén Urosa Sanz" userId="d5723001-bb1e-4fdb-b32f-8e2ca7ae9313" providerId="ADAL" clId="{ECACC6D2-06D6-4BE6-A2DD-A9D18984BC26}" dt="2025-06-21T10:09:28.163" v="208" actId="14100"/>
          <ac:spMkLst>
            <pc:docMk/>
            <pc:sldMk cId="1050316364" sldId="362"/>
            <ac:spMk id="2" creationId="{5BDE870C-F96D-AF69-39E7-A94A91188AF8}"/>
          </ac:spMkLst>
        </pc:spChg>
      </pc:sldChg>
      <pc:sldChg chg="addSp modSp mod">
        <pc:chgData name="Belén Urosa Sanz" userId="d5723001-bb1e-4fdb-b32f-8e2ca7ae9313" providerId="ADAL" clId="{ECACC6D2-06D6-4BE6-A2DD-A9D18984BC26}" dt="2025-06-21T10:09:09.907" v="204" actId="692"/>
        <pc:sldMkLst>
          <pc:docMk/>
          <pc:sldMk cId="4167244990" sldId="363"/>
        </pc:sldMkLst>
        <pc:spChg chg="add mod">
          <ac:chgData name="Belén Urosa Sanz" userId="d5723001-bb1e-4fdb-b32f-8e2ca7ae9313" providerId="ADAL" clId="{ECACC6D2-06D6-4BE6-A2DD-A9D18984BC26}" dt="2025-06-21T10:09:09.907" v="204" actId="692"/>
          <ac:spMkLst>
            <pc:docMk/>
            <pc:sldMk cId="4167244990" sldId="363"/>
            <ac:spMk id="3" creationId="{617B5E49-3C72-9321-6765-188BB34BAAB5}"/>
          </ac:spMkLst>
        </pc:spChg>
      </pc:sldChg>
      <pc:sldChg chg="addSp modSp">
        <pc:chgData name="Belén Urosa Sanz" userId="d5723001-bb1e-4fdb-b32f-8e2ca7ae9313" providerId="ADAL" clId="{ECACC6D2-06D6-4BE6-A2DD-A9D18984BC26}" dt="2025-06-22T10:35:41.719" v="1926"/>
        <pc:sldMkLst>
          <pc:docMk/>
          <pc:sldMk cId="1157415527" sldId="364"/>
        </pc:sldMkLst>
        <pc:spChg chg="add mod">
          <ac:chgData name="Belén Urosa Sanz" userId="d5723001-bb1e-4fdb-b32f-8e2ca7ae9313" providerId="ADAL" clId="{ECACC6D2-06D6-4BE6-A2DD-A9D18984BC26}" dt="2025-06-22T10:35:41.719" v="1926"/>
          <ac:spMkLst>
            <pc:docMk/>
            <pc:sldMk cId="1157415527" sldId="364"/>
            <ac:spMk id="6" creationId="{67DB58E1-FBFA-7BE2-F119-A5B7C50C776C}"/>
          </ac:spMkLst>
        </pc:spChg>
      </pc:sldChg>
      <pc:sldChg chg="addSp modSp">
        <pc:chgData name="Belén Urosa Sanz" userId="d5723001-bb1e-4fdb-b32f-8e2ca7ae9313" providerId="ADAL" clId="{ECACC6D2-06D6-4BE6-A2DD-A9D18984BC26}" dt="2025-06-21T10:52:59.396" v="1880"/>
        <pc:sldMkLst>
          <pc:docMk/>
          <pc:sldMk cId="397527903" sldId="365"/>
        </pc:sldMkLst>
        <pc:spChg chg="add mod">
          <ac:chgData name="Belén Urosa Sanz" userId="d5723001-bb1e-4fdb-b32f-8e2ca7ae9313" providerId="ADAL" clId="{ECACC6D2-06D6-4BE6-A2DD-A9D18984BC26}" dt="2025-06-21T10:52:59.396" v="1880"/>
          <ac:spMkLst>
            <pc:docMk/>
            <pc:sldMk cId="397527903" sldId="365"/>
            <ac:spMk id="3" creationId="{06096100-4457-56E3-9132-15C10127D9FE}"/>
          </ac:spMkLst>
        </pc:spChg>
      </pc:sldChg>
      <pc:sldChg chg="addSp modSp new mod">
        <pc:chgData name="Belén Urosa Sanz" userId="d5723001-bb1e-4fdb-b32f-8e2ca7ae9313" providerId="ADAL" clId="{ECACC6D2-06D6-4BE6-A2DD-A9D18984BC26}" dt="2025-06-21T10:22:38.213" v="696" actId="14100"/>
        <pc:sldMkLst>
          <pc:docMk/>
          <pc:sldMk cId="1389645601" sldId="366"/>
        </pc:sldMkLst>
        <pc:spChg chg="mod">
          <ac:chgData name="Belén Urosa Sanz" userId="d5723001-bb1e-4fdb-b32f-8e2ca7ae9313" providerId="ADAL" clId="{ECACC6D2-06D6-4BE6-A2DD-A9D18984BC26}" dt="2025-06-21T10:12:50.617" v="253" actId="20577"/>
          <ac:spMkLst>
            <pc:docMk/>
            <pc:sldMk cId="1389645601" sldId="366"/>
            <ac:spMk id="2" creationId="{A34193F9-0613-49FA-6279-A259A6BE4622}"/>
          </ac:spMkLst>
        </pc:spChg>
        <pc:spChg chg="add mod">
          <ac:chgData name="Belén Urosa Sanz" userId="d5723001-bb1e-4fdb-b32f-8e2ca7ae9313" providerId="ADAL" clId="{ECACC6D2-06D6-4BE6-A2DD-A9D18984BC26}" dt="2025-06-21T10:22:20.869" v="692" actId="1076"/>
          <ac:spMkLst>
            <pc:docMk/>
            <pc:sldMk cId="1389645601" sldId="366"/>
            <ac:spMk id="4" creationId="{518BEC05-33CC-309C-1E89-00DBA206C50B}"/>
          </ac:spMkLst>
        </pc:spChg>
        <pc:spChg chg="add mod">
          <ac:chgData name="Belén Urosa Sanz" userId="d5723001-bb1e-4fdb-b32f-8e2ca7ae9313" providerId="ADAL" clId="{ECACC6D2-06D6-4BE6-A2DD-A9D18984BC26}" dt="2025-06-21T10:22:38.213" v="696" actId="14100"/>
          <ac:spMkLst>
            <pc:docMk/>
            <pc:sldMk cId="1389645601" sldId="366"/>
            <ac:spMk id="5" creationId="{FB23328C-6E96-917A-8289-0B3822AE8CC1}"/>
          </ac:spMkLst>
        </pc:spChg>
      </pc:sldChg>
      <pc:sldChg chg="modSp add mod modShow">
        <pc:chgData name="Belén Urosa Sanz" userId="d5723001-bb1e-4fdb-b32f-8e2ca7ae9313" providerId="ADAL" clId="{ECACC6D2-06D6-4BE6-A2DD-A9D18984BC26}" dt="2025-06-21T10:32:58.936" v="957" actId="729"/>
        <pc:sldMkLst>
          <pc:docMk/>
          <pc:sldMk cId="3699991283" sldId="367"/>
        </pc:sldMkLst>
        <pc:spChg chg="mod">
          <ac:chgData name="Belén Urosa Sanz" userId="d5723001-bb1e-4fdb-b32f-8e2ca7ae9313" providerId="ADAL" clId="{ECACC6D2-06D6-4BE6-A2DD-A9D18984BC26}" dt="2025-06-21T10:28:41.451" v="939" actId="5793"/>
          <ac:spMkLst>
            <pc:docMk/>
            <pc:sldMk cId="3699991283" sldId="367"/>
            <ac:spMk id="2" creationId="{5940E1F7-29D5-72CB-7F16-F33BE97A5F7D}"/>
          </ac:spMkLst>
        </pc:spChg>
      </pc:sldChg>
      <pc:sldChg chg="addSp delSp modSp add mod">
        <pc:chgData name="Belén Urosa Sanz" userId="d5723001-bb1e-4fdb-b32f-8e2ca7ae9313" providerId="ADAL" clId="{ECACC6D2-06D6-4BE6-A2DD-A9D18984BC26}" dt="2025-06-21T10:32:28.236" v="956" actId="1076"/>
        <pc:sldMkLst>
          <pc:docMk/>
          <pc:sldMk cId="3828211586" sldId="368"/>
        </pc:sldMkLst>
        <pc:spChg chg="add mod">
          <ac:chgData name="Belén Urosa Sanz" userId="d5723001-bb1e-4fdb-b32f-8e2ca7ae9313" providerId="ADAL" clId="{ECACC6D2-06D6-4BE6-A2DD-A9D18984BC26}" dt="2025-06-21T10:30:20.571" v="942"/>
          <ac:spMkLst>
            <pc:docMk/>
            <pc:sldMk cId="3828211586" sldId="368"/>
            <ac:spMk id="5" creationId="{2A5C4A54-82C5-EBB3-9B3B-1F00F1DDB344}"/>
          </ac:spMkLst>
        </pc:spChg>
        <pc:spChg chg="del">
          <ac:chgData name="Belén Urosa Sanz" userId="d5723001-bb1e-4fdb-b32f-8e2ca7ae9313" providerId="ADAL" clId="{ECACC6D2-06D6-4BE6-A2DD-A9D18984BC26}" dt="2025-06-21T10:30:02.032" v="941" actId="478"/>
          <ac:spMkLst>
            <pc:docMk/>
            <pc:sldMk cId="3828211586" sldId="368"/>
            <ac:spMk id="8" creationId="{CAB899B2-1EC9-37EA-4AB6-A2C2E423BC38}"/>
          </ac:spMkLst>
        </pc:spChg>
        <pc:spChg chg="del">
          <ac:chgData name="Belén Urosa Sanz" userId="d5723001-bb1e-4fdb-b32f-8e2ca7ae9313" providerId="ADAL" clId="{ECACC6D2-06D6-4BE6-A2DD-A9D18984BC26}" dt="2025-06-21T10:30:02.032" v="941" actId="478"/>
          <ac:spMkLst>
            <pc:docMk/>
            <pc:sldMk cId="3828211586" sldId="368"/>
            <ac:spMk id="11" creationId="{E34077E5-D1E6-B590-89A5-62CAAA48D2CE}"/>
          </ac:spMkLst>
        </pc:spChg>
        <pc:spChg chg="del">
          <ac:chgData name="Belén Urosa Sanz" userId="d5723001-bb1e-4fdb-b32f-8e2ca7ae9313" providerId="ADAL" clId="{ECACC6D2-06D6-4BE6-A2DD-A9D18984BC26}" dt="2025-06-21T10:30:02.032" v="941" actId="478"/>
          <ac:spMkLst>
            <pc:docMk/>
            <pc:sldMk cId="3828211586" sldId="368"/>
            <ac:spMk id="14" creationId="{482B5648-2AF3-21B0-462B-6102757DF69B}"/>
          </ac:spMkLst>
        </pc:spChg>
        <pc:spChg chg="del">
          <ac:chgData name="Belén Urosa Sanz" userId="d5723001-bb1e-4fdb-b32f-8e2ca7ae9313" providerId="ADAL" clId="{ECACC6D2-06D6-4BE6-A2DD-A9D18984BC26}" dt="2025-06-21T10:30:02.032" v="941" actId="478"/>
          <ac:spMkLst>
            <pc:docMk/>
            <pc:sldMk cId="3828211586" sldId="368"/>
            <ac:spMk id="17" creationId="{4CBCD267-CBCF-4CCC-7621-D2C21EB832B5}"/>
          </ac:spMkLst>
        </pc:spChg>
        <pc:spChg chg="add mod">
          <ac:chgData name="Belén Urosa Sanz" userId="d5723001-bb1e-4fdb-b32f-8e2ca7ae9313" providerId="ADAL" clId="{ECACC6D2-06D6-4BE6-A2DD-A9D18984BC26}" dt="2025-06-21T10:31:53.797" v="949" actId="164"/>
          <ac:spMkLst>
            <pc:docMk/>
            <pc:sldMk cId="3828211586" sldId="368"/>
            <ac:spMk id="18" creationId="{77A92E04-E656-8ABC-4ACD-7F015A246273}"/>
          </ac:spMkLst>
        </pc:spChg>
        <pc:spChg chg="add mod">
          <ac:chgData name="Belén Urosa Sanz" userId="d5723001-bb1e-4fdb-b32f-8e2ca7ae9313" providerId="ADAL" clId="{ECACC6D2-06D6-4BE6-A2DD-A9D18984BC26}" dt="2025-06-21T10:31:53.797" v="949" actId="164"/>
          <ac:spMkLst>
            <pc:docMk/>
            <pc:sldMk cId="3828211586" sldId="368"/>
            <ac:spMk id="19" creationId="{95E27E49-0027-87ED-2D91-73A8F7B20A6B}"/>
          </ac:spMkLst>
        </pc:spChg>
        <pc:spChg chg="add mod">
          <ac:chgData name="Belén Urosa Sanz" userId="d5723001-bb1e-4fdb-b32f-8e2ca7ae9313" providerId="ADAL" clId="{ECACC6D2-06D6-4BE6-A2DD-A9D18984BC26}" dt="2025-06-21T10:31:53.797" v="949" actId="164"/>
          <ac:spMkLst>
            <pc:docMk/>
            <pc:sldMk cId="3828211586" sldId="368"/>
            <ac:spMk id="20" creationId="{11B67408-5292-54CD-831B-629E26D5CF71}"/>
          </ac:spMkLst>
        </pc:spChg>
        <pc:spChg chg="del">
          <ac:chgData name="Belén Urosa Sanz" userId="d5723001-bb1e-4fdb-b32f-8e2ca7ae9313" providerId="ADAL" clId="{ECACC6D2-06D6-4BE6-A2DD-A9D18984BC26}" dt="2025-06-21T10:30:02.032" v="941" actId="478"/>
          <ac:spMkLst>
            <pc:docMk/>
            <pc:sldMk cId="3828211586" sldId="368"/>
            <ac:spMk id="21" creationId="{C1044004-C185-342B-78D2-C098303A3781}"/>
          </ac:spMkLst>
        </pc:spChg>
        <pc:spChg chg="add mod">
          <ac:chgData name="Belén Urosa Sanz" userId="d5723001-bb1e-4fdb-b32f-8e2ca7ae9313" providerId="ADAL" clId="{ECACC6D2-06D6-4BE6-A2DD-A9D18984BC26}" dt="2025-06-21T10:31:53.797" v="949" actId="164"/>
          <ac:spMkLst>
            <pc:docMk/>
            <pc:sldMk cId="3828211586" sldId="368"/>
            <ac:spMk id="22" creationId="{D64859D9-BAFE-8201-DFE3-CC0793ACCBDD}"/>
          </ac:spMkLst>
        </pc:spChg>
        <pc:spChg chg="add mod">
          <ac:chgData name="Belén Urosa Sanz" userId="d5723001-bb1e-4fdb-b32f-8e2ca7ae9313" providerId="ADAL" clId="{ECACC6D2-06D6-4BE6-A2DD-A9D18984BC26}" dt="2025-06-21T10:31:53.797" v="949" actId="164"/>
          <ac:spMkLst>
            <pc:docMk/>
            <pc:sldMk cId="3828211586" sldId="368"/>
            <ac:spMk id="23" creationId="{8AE4170A-EAB6-5663-5974-42195A136B64}"/>
          </ac:spMkLst>
        </pc:spChg>
        <pc:spChg chg="mod">
          <ac:chgData name="Belén Urosa Sanz" userId="d5723001-bb1e-4fdb-b32f-8e2ca7ae9313" providerId="ADAL" clId="{ECACC6D2-06D6-4BE6-A2DD-A9D18984BC26}" dt="2025-06-21T10:31:34.740" v="947" actId="164"/>
          <ac:spMkLst>
            <pc:docMk/>
            <pc:sldMk cId="3828211586" sldId="368"/>
            <ac:spMk id="27" creationId="{B1738542-E747-8F58-F175-8BD2CEEF1AEB}"/>
          </ac:spMkLst>
        </pc:spChg>
        <pc:spChg chg="mod">
          <ac:chgData name="Belén Urosa Sanz" userId="d5723001-bb1e-4fdb-b32f-8e2ca7ae9313" providerId="ADAL" clId="{ECACC6D2-06D6-4BE6-A2DD-A9D18984BC26}" dt="2025-06-21T10:31:34.740" v="947" actId="164"/>
          <ac:spMkLst>
            <pc:docMk/>
            <pc:sldMk cId="3828211586" sldId="368"/>
            <ac:spMk id="29" creationId="{2F87763F-73DF-AAC3-C65E-695DA58CAE82}"/>
          </ac:spMkLst>
        </pc:spChg>
        <pc:spChg chg="mod">
          <ac:chgData name="Belén Urosa Sanz" userId="d5723001-bb1e-4fdb-b32f-8e2ca7ae9313" providerId="ADAL" clId="{ECACC6D2-06D6-4BE6-A2DD-A9D18984BC26}" dt="2025-06-21T10:31:34.740" v="947" actId="164"/>
          <ac:spMkLst>
            <pc:docMk/>
            <pc:sldMk cId="3828211586" sldId="368"/>
            <ac:spMk id="31" creationId="{122912F6-1549-806A-4E47-8155EAD86E1F}"/>
          </ac:spMkLst>
        </pc:spChg>
        <pc:spChg chg="mod">
          <ac:chgData name="Belén Urosa Sanz" userId="d5723001-bb1e-4fdb-b32f-8e2ca7ae9313" providerId="ADAL" clId="{ECACC6D2-06D6-4BE6-A2DD-A9D18984BC26}" dt="2025-06-21T10:31:34.740" v="947" actId="164"/>
          <ac:spMkLst>
            <pc:docMk/>
            <pc:sldMk cId="3828211586" sldId="368"/>
            <ac:spMk id="33" creationId="{153E776F-B1B7-12DB-D027-F3AF67908574}"/>
          </ac:spMkLst>
        </pc:spChg>
        <pc:spChg chg="mod">
          <ac:chgData name="Belén Urosa Sanz" userId="d5723001-bb1e-4fdb-b32f-8e2ca7ae9313" providerId="ADAL" clId="{ECACC6D2-06D6-4BE6-A2DD-A9D18984BC26}" dt="2025-06-21T10:31:43.663" v="948" actId="164"/>
          <ac:spMkLst>
            <pc:docMk/>
            <pc:sldMk cId="3828211586" sldId="368"/>
            <ac:spMk id="35" creationId="{3C30370F-DE13-2CC3-49EE-C08E5F5063C7}"/>
          </ac:spMkLst>
        </pc:spChg>
        <pc:grpChg chg="add mod">
          <ac:chgData name="Belén Urosa Sanz" userId="d5723001-bb1e-4fdb-b32f-8e2ca7ae9313" providerId="ADAL" clId="{ECACC6D2-06D6-4BE6-A2DD-A9D18984BC26}" dt="2025-06-21T10:32:08.007" v="952" actId="1076"/>
          <ac:grpSpMkLst>
            <pc:docMk/>
            <pc:sldMk cId="3828211586" sldId="368"/>
            <ac:grpSpMk id="24" creationId="{1CB9C2B0-0596-7C12-3179-A3F5C51280BF}"/>
          </ac:grpSpMkLst>
        </pc:grpChg>
        <pc:grpChg chg="add mod">
          <ac:chgData name="Belén Urosa Sanz" userId="d5723001-bb1e-4fdb-b32f-8e2ca7ae9313" providerId="ADAL" clId="{ECACC6D2-06D6-4BE6-A2DD-A9D18984BC26}" dt="2025-06-21T10:31:43.663" v="948" actId="164"/>
          <ac:grpSpMkLst>
            <pc:docMk/>
            <pc:sldMk cId="3828211586" sldId="368"/>
            <ac:grpSpMk id="25" creationId="{ED2F31D7-6A21-E6BA-A33D-8FBAEED6E47A}"/>
          </ac:grpSpMkLst>
        </pc:grpChg>
        <pc:grpChg chg="add mod">
          <ac:chgData name="Belén Urosa Sanz" userId="d5723001-bb1e-4fdb-b32f-8e2ca7ae9313" providerId="ADAL" clId="{ECACC6D2-06D6-4BE6-A2DD-A9D18984BC26}" dt="2025-06-21T10:32:02.385" v="951" actId="1076"/>
          <ac:grpSpMkLst>
            <pc:docMk/>
            <pc:sldMk cId="3828211586" sldId="368"/>
            <ac:grpSpMk id="37" creationId="{A14A22EE-5A0B-E0E8-838B-31F0E75DD242}"/>
          </ac:grpSpMkLst>
        </pc:grpChg>
        <pc:grpChg chg="add mod">
          <ac:chgData name="Belén Urosa Sanz" userId="d5723001-bb1e-4fdb-b32f-8e2ca7ae9313" providerId="ADAL" clId="{ECACC6D2-06D6-4BE6-A2DD-A9D18984BC26}" dt="2025-06-21T10:32:28.236" v="956" actId="1076"/>
          <ac:grpSpMkLst>
            <pc:docMk/>
            <pc:sldMk cId="3828211586" sldId="368"/>
            <ac:grpSpMk id="38" creationId="{E0A00A13-908B-8715-081F-079946E6E8F2}"/>
          </ac:grpSpMkLst>
        </pc:grpChg>
        <pc:picChg chg="add del mod">
          <ac:chgData name="Belén Urosa Sanz" userId="d5723001-bb1e-4fdb-b32f-8e2ca7ae9313" providerId="ADAL" clId="{ECACC6D2-06D6-4BE6-A2DD-A9D18984BC26}" dt="2025-06-21T10:32:15.213" v="953" actId="478"/>
          <ac:picMkLst>
            <pc:docMk/>
            <pc:sldMk cId="3828211586" sldId="368"/>
            <ac:picMk id="6" creationId="{DFC1CE60-B592-9CF1-811C-AC18CC52C6B8}"/>
          </ac:picMkLst>
        </pc:picChg>
        <pc:picChg chg="del">
          <ac:chgData name="Belén Urosa Sanz" userId="d5723001-bb1e-4fdb-b32f-8e2ca7ae9313" providerId="ADAL" clId="{ECACC6D2-06D6-4BE6-A2DD-A9D18984BC26}" dt="2025-06-21T10:32:18.229" v="954" actId="478"/>
          <ac:picMkLst>
            <pc:docMk/>
            <pc:sldMk cId="3828211586" sldId="368"/>
            <ac:picMk id="7" creationId="{EA9B2DE0-1C6D-2720-D10A-F9109DD56E10}"/>
          </ac:picMkLst>
        </pc:picChg>
        <pc:picChg chg="add del mod">
          <ac:chgData name="Belén Urosa Sanz" userId="d5723001-bb1e-4fdb-b32f-8e2ca7ae9313" providerId="ADAL" clId="{ECACC6D2-06D6-4BE6-A2DD-A9D18984BC26}" dt="2025-06-21T10:32:20.579" v="955" actId="478"/>
          <ac:picMkLst>
            <pc:docMk/>
            <pc:sldMk cId="3828211586" sldId="368"/>
            <ac:picMk id="9" creationId="{1C4EFBCA-9254-2D48-D146-B58F63C41749}"/>
          </ac:picMkLst>
        </pc:picChg>
        <pc:picChg chg="add mod">
          <ac:chgData name="Belén Urosa Sanz" userId="d5723001-bb1e-4fdb-b32f-8e2ca7ae9313" providerId="ADAL" clId="{ECACC6D2-06D6-4BE6-A2DD-A9D18984BC26}" dt="2025-06-21T10:32:08.007" v="952" actId="1076"/>
          <ac:picMkLst>
            <pc:docMk/>
            <pc:sldMk cId="3828211586" sldId="368"/>
            <ac:picMk id="10" creationId="{0F420D4A-04C1-4EA2-9D5B-2EF8069E7D4B}"/>
          </ac:picMkLst>
        </pc:picChg>
        <pc:picChg chg="mod">
          <ac:chgData name="Belén Urosa Sanz" userId="d5723001-bb1e-4fdb-b32f-8e2ca7ae9313" providerId="ADAL" clId="{ECACC6D2-06D6-4BE6-A2DD-A9D18984BC26}" dt="2025-06-21T10:32:08.007" v="952" actId="1076"/>
          <ac:picMkLst>
            <pc:docMk/>
            <pc:sldMk cId="3828211586" sldId="368"/>
            <ac:picMk id="12" creationId="{F0909A55-749C-A8B6-D716-B12D434FC461}"/>
          </ac:picMkLst>
        </pc:picChg>
        <pc:picChg chg="add mod">
          <ac:chgData name="Belén Urosa Sanz" userId="d5723001-bb1e-4fdb-b32f-8e2ca7ae9313" providerId="ADAL" clId="{ECACC6D2-06D6-4BE6-A2DD-A9D18984BC26}" dt="2025-06-21T10:32:08.007" v="952" actId="1076"/>
          <ac:picMkLst>
            <pc:docMk/>
            <pc:sldMk cId="3828211586" sldId="368"/>
            <ac:picMk id="13" creationId="{0A6EC5F3-2C8F-4375-32CA-D82C59107DFD}"/>
          </ac:picMkLst>
        </pc:picChg>
        <pc:picChg chg="mod">
          <ac:chgData name="Belén Urosa Sanz" userId="d5723001-bb1e-4fdb-b32f-8e2ca7ae9313" providerId="ADAL" clId="{ECACC6D2-06D6-4BE6-A2DD-A9D18984BC26}" dt="2025-06-21T10:32:08.007" v="952" actId="1076"/>
          <ac:picMkLst>
            <pc:docMk/>
            <pc:sldMk cId="3828211586" sldId="368"/>
            <ac:picMk id="15" creationId="{E1875728-1EC6-F145-124D-DA33A504E4E9}"/>
          </ac:picMkLst>
        </pc:picChg>
        <pc:picChg chg="add mod">
          <ac:chgData name="Belén Urosa Sanz" userId="d5723001-bb1e-4fdb-b32f-8e2ca7ae9313" providerId="ADAL" clId="{ECACC6D2-06D6-4BE6-A2DD-A9D18984BC26}" dt="2025-06-21T10:32:08.007" v="952" actId="1076"/>
          <ac:picMkLst>
            <pc:docMk/>
            <pc:sldMk cId="3828211586" sldId="368"/>
            <ac:picMk id="16" creationId="{F2FC6F36-1C87-3209-55DF-A4A5D4CFE450}"/>
          </ac:picMkLst>
        </pc:picChg>
        <pc:picChg chg="mod">
          <ac:chgData name="Belén Urosa Sanz" userId="d5723001-bb1e-4fdb-b32f-8e2ca7ae9313" providerId="ADAL" clId="{ECACC6D2-06D6-4BE6-A2DD-A9D18984BC26}" dt="2025-06-21T10:31:58.167" v="950" actId="1076"/>
          <ac:picMkLst>
            <pc:docMk/>
            <pc:sldMk cId="3828211586" sldId="368"/>
            <ac:picMk id="26" creationId="{0BAAF6E0-2D08-7ABB-CD47-4CACBA19E298}"/>
          </ac:picMkLst>
        </pc:picChg>
        <pc:cxnChg chg="del">
          <ac:chgData name="Belén Urosa Sanz" userId="d5723001-bb1e-4fdb-b32f-8e2ca7ae9313" providerId="ADAL" clId="{ECACC6D2-06D6-4BE6-A2DD-A9D18984BC26}" dt="2025-06-21T10:30:02.032" v="941" actId="478"/>
          <ac:cxnSpMkLst>
            <pc:docMk/>
            <pc:sldMk cId="3828211586" sldId="368"/>
            <ac:cxnSpMk id="28" creationId="{0E788C4B-073E-9BF5-06DD-D22393C06968}"/>
          </ac:cxnSpMkLst>
        </pc:cxnChg>
        <pc:cxnChg chg="del">
          <ac:chgData name="Belén Urosa Sanz" userId="d5723001-bb1e-4fdb-b32f-8e2ca7ae9313" providerId="ADAL" clId="{ECACC6D2-06D6-4BE6-A2DD-A9D18984BC26}" dt="2025-06-21T10:30:02.032" v="941" actId="478"/>
          <ac:cxnSpMkLst>
            <pc:docMk/>
            <pc:sldMk cId="3828211586" sldId="368"/>
            <ac:cxnSpMk id="30" creationId="{CC27CB2E-B0D1-4F94-74A0-CC82154DFB8C}"/>
          </ac:cxnSpMkLst>
        </pc:cxnChg>
        <pc:cxnChg chg="del">
          <ac:chgData name="Belén Urosa Sanz" userId="d5723001-bb1e-4fdb-b32f-8e2ca7ae9313" providerId="ADAL" clId="{ECACC6D2-06D6-4BE6-A2DD-A9D18984BC26}" dt="2025-06-21T10:30:02.032" v="941" actId="478"/>
          <ac:cxnSpMkLst>
            <pc:docMk/>
            <pc:sldMk cId="3828211586" sldId="368"/>
            <ac:cxnSpMk id="32" creationId="{472D39B4-3F64-9797-95FA-B60931A414A1}"/>
          </ac:cxnSpMkLst>
        </pc:cxnChg>
        <pc:cxnChg chg="del">
          <ac:chgData name="Belén Urosa Sanz" userId="d5723001-bb1e-4fdb-b32f-8e2ca7ae9313" providerId="ADAL" clId="{ECACC6D2-06D6-4BE6-A2DD-A9D18984BC26}" dt="2025-06-21T10:30:02.032" v="941" actId="478"/>
          <ac:cxnSpMkLst>
            <pc:docMk/>
            <pc:sldMk cId="3828211586" sldId="368"/>
            <ac:cxnSpMk id="34" creationId="{0C59EE2E-2D4D-C03C-BBEA-FEFE829EDE94}"/>
          </ac:cxnSpMkLst>
        </pc:cxnChg>
        <pc:cxnChg chg="del">
          <ac:chgData name="Belén Urosa Sanz" userId="d5723001-bb1e-4fdb-b32f-8e2ca7ae9313" providerId="ADAL" clId="{ECACC6D2-06D6-4BE6-A2DD-A9D18984BC26}" dt="2025-06-21T10:30:02.032" v="941" actId="478"/>
          <ac:cxnSpMkLst>
            <pc:docMk/>
            <pc:sldMk cId="3828211586" sldId="368"/>
            <ac:cxnSpMk id="36" creationId="{F11CA8CA-701A-1D3E-BE34-D5CB535633D4}"/>
          </ac:cxnSpMkLst>
        </pc:cxnChg>
      </pc:sldChg>
      <pc:sldChg chg="modSp add mod">
        <pc:chgData name="Belén Urosa Sanz" userId="d5723001-bb1e-4fdb-b32f-8e2ca7ae9313" providerId="ADAL" clId="{ECACC6D2-06D6-4BE6-A2DD-A9D18984BC26}" dt="2025-06-21T10:39:37.870" v="1359" actId="1076"/>
        <pc:sldMkLst>
          <pc:docMk/>
          <pc:sldMk cId="3746874936" sldId="369"/>
        </pc:sldMkLst>
        <pc:spChg chg="mod">
          <ac:chgData name="Belén Urosa Sanz" userId="d5723001-bb1e-4fdb-b32f-8e2ca7ae9313" providerId="ADAL" clId="{ECACC6D2-06D6-4BE6-A2DD-A9D18984BC26}" dt="2025-06-21T10:39:37.870" v="1359" actId="1076"/>
          <ac:spMkLst>
            <pc:docMk/>
            <pc:sldMk cId="3746874936" sldId="369"/>
            <ac:spMk id="2" creationId="{C69E39AC-AADB-7DA8-81CD-036ED60A3A9D}"/>
          </ac:spMkLst>
        </pc:spChg>
      </pc:sldChg>
      <pc:sldChg chg="modSp add mod">
        <pc:chgData name="Belén Urosa Sanz" userId="d5723001-bb1e-4fdb-b32f-8e2ca7ae9313" providerId="ADAL" clId="{ECACC6D2-06D6-4BE6-A2DD-A9D18984BC26}" dt="2025-06-21T10:49:00.787" v="1869" actId="1076"/>
        <pc:sldMkLst>
          <pc:docMk/>
          <pc:sldMk cId="709132579" sldId="370"/>
        </pc:sldMkLst>
        <pc:spChg chg="mod">
          <ac:chgData name="Belén Urosa Sanz" userId="d5723001-bb1e-4fdb-b32f-8e2ca7ae9313" providerId="ADAL" clId="{ECACC6D2-06D6-4BE6-A2DD-A9D18984BC26}" dt="2025-06-21T10:49:00.787" v="1869" actId="1076"/>
          <ac:spMkLst>
            <pc:docMk/>
            <pc:sldMk cId="709132579" sldId="370"/>
            <ac:spMk id="2" creationId="{7F380BE7-A6EB-CEB7-2467-B8840805BDD9}"/>
          </ac:spMkLst>
        </pc:spChg>
      </pc:sldChg>
      <pc:sldChg chg="addSp modSp new mod ord">
        <pc:chgData name="Belén Urosa Sanz" userId="d5723001-bb1e-4fdb-b32f-8e2ca7ae9313" providerId="ADAL" clId="{ECACC6D2-06D6-4BE6-A2DD-A9D18984BC26}" dt="2025-06-22T10:35:49.662" v="1928"/>
        <pc:sldMkLst>
          <pc:docMk/>
          <pc:sldMk cId="1000798220" sldId="371"/>
        </pc:sldMkLst>
        <pc:spChg chg="mod">
          <ac:chgData name="Belén Urosa Sanz" userId="d5723001-bb1e-4fdb-b32f-8e2ca7ae9313" providerId="ADAL" clId="{ECACC6D2-06D6-4BE6-A2DD-A9D18984BC26}" dt="2025-06-21T10:52:28.875" v="1874"/>
          <ac:spMkLst>
            <pc:docMk/>
            <pc:sldMk cId="1000798220" sldId="371"/>
            <ac:spMk id="2" creationId="{6562C469-09C9-E191-CAAA-EFEE26AEA384}"/>
          </ac:spMkLst>
        </pc:spChg>
        <pc:spChg chg="add mod">
          <ac:chgData name="Belén Urosa Sanz" userId="d5723001-bb1e-4fdb-b32f-8e2ca7ae9313" providerId="ADAL" clId="{ECACC6D2-06D6-4BE6-A2DD-A9D18984BC26}" dt="2025-06-21T10:52:44.127" v="1879" actId="14100"/>
          <ac:spMkLst>
            <pc:docMk/>
            <pc:sldMk cId="1000798220" sldId="371"/>
            <ac:spMk id="5" creationId="{B7F922DC-4CBE-5ABF-F2D5-DC9C689A3BBB}"/>
          </ac:spMkLst>
        </pc:spChg>
        <pc:spChg chg="add mod">
          <ac:chgData name="Belén Urosa Sanz" userId="d5723001-bb1e-4fdb-b32f-8e2ca7ae9313" providerId="ADAL" clId="{ECACC6D2-06D6-4BE6-A2DD-A9D18984BC26}" dt="2025-06-21T10:53:03.843" v="1881"/>
          <ac:spMkLst>
            <pc:docMk/>
            <pc:sldMk cId="1000798220" sldId="371"/>
            <ac:spMk id="6" creationId="{193792E6-7066-2ACD-354D-3400A5EDDC96}"/>
          </ac:spMkLst>
        </pc:spChg>
      </pc:sldChg>
      <pc:sldChg chg="addSp delSp modSp new mod ord">
        <pc:chgData name="Belén Urosa Sanz" userId="d5723001-bb1e-4fdb-b32f-8e2ca7ae9313" providerId="ADAL" clId="{ECACC6D2-06D6-4BE6-A2DD-A9D18984BC26}" dt="2025-06-21T11:02:01.608" v="1925"/>
        <pc:sldMkLst>
          <pc:docMk/>
          <pc:sldMk cId="1184982803" sldId="372"/>
        </pc:sldMkLst>
        <pc:spChg chg="del">
          <ac:chgData name="Belén Urosa Sanz" userId="d5723001-bb1e-4fdb-b32f-8e2ca7ae9313" providerId="ADAL" clId="{ECACC6D2-06D6-4BE6-A2DD-A9D18984BC26}" dt="2025-06-21T10:58:20.816" v="1898" actId="478"/>
          <ac:spMkLst>
            <pc:docMk/>
            <pc:sldMk cId="1184982803" sldId="372"/>
            <ac:spMk id="2" creationId="{18FE31B7-62D9-1FB2-2ABE-AAD34F4716DB}"/>
          </ac:spMkLst>
        </pc:spChg>
        <pc:spChg chg="add">
          <ac:chgData name="Belén Urosa Sanz" userId="d5723001-bb1e-4fdb-b32f-8e2ca7ae9313" providerId="ADAL" clId="{ECACC6D2-06D6-4BE6-A2DD-A9D18984BC26}" dt="2025-06-21T10:56:10.903" v="1885"/>
          <ac:spMkLst>
            <pc:docMk/>
            <pc:sldMk cId="1184982803" sldId="372"/>
            <ac:spMk id="4" creationId="{C7311621-BD9F-7679-EBE2-CCE28A9F7DCE}"/>
          </ac:spMkLst>
        </pc:spChg>
        <pc:spChg chg="add del mod">
          <ac:chgData name="Belén Urosa Sanz" userId="d5723001-bb1e-4fdb-b32f-8e2ca7ae9313" providerId="ADAL" clId="{ECACC6D2-06D6-4BE6-A2DD-A9D18984BC26}" dt="2025-06-21T10:56:17.709" v="1887" actId="478"/>
          <ac:spMkLst>
            <pc:docMk/>
            <pc:sldMk cId="1184982803" sldId="372"/>
            <ac:spMk id="5" creationId="{3205EED1-BBA0-F4E8-1A9B-BC23BD9F42A1}"/>
          </ac:spMkLst>
        </pc:spChg>
        <pc:spChg chg="add mod">
          <ac:chgData name="Belén Urosa Sanz" userId="d5723001-bb1e-4fdb-b32f-8e2ca7ae9313" providerId="ADAL" clId="{ECACC6D2-06D6-4BE6-A2DD-A9D18984BC26}" dt="2025-06-21T10:56:34.261" v="1888"/>
          <ac:spMkLst>
            <pc:docMk/>
            <pc:sldMk cId="1184982803" sldId="372"/>
            <ac:spMk id="6" creationId="{50BDDA0F-8541-412D-41CC-4784A4454B95}"/>
          </ac:spMkLst>
        </pc:spChg>
        <pc:spChg chg="add mod">
          <ac:chgData name="Belén Urosa Sanz" userId="d5723001-bb1e-4fdb-b32f-8e2ca7ae9313" providerId="ADAL" clId="{ECACC6D2-06D6-4BE6-A2DD-A9D18984BC26}" dt="2025-06-21T10:58:49.465" v="1900"/>
          <ac:spMkLst>
            <pc:docMk/>
            <pc:sldMk cId="1184982803" sldId="372"/>
            <ac:spMk id="9" creationId="{36D107C7-24A8-87F3-666C-A98EA3B954EA}"/>
          </ac:spMkLst>
        </pc:spChg>
        <pc:spChg chg="add mod">
          <ac:chgData name="Belén Urosa Sanz" userId="d5723001-bb1e-4fdb-b32f-8e2ca7ae9313" providerId="ADAL" clId="{ECACC6D2-06D6-4BE6-A2DD-A9D18984BC26}" dt="2025-06-21T11:00:01.860" v="1923" actId="1076"/>
          <ac:spMkLst>
            <pc:docMk/>
            <pc:sldMk cId="1184982803" sldId="372"/>
            <ac:spMk id="10" creationId="{E1021420-EE42-2B15-0FBC-B3CF92E72531}"/>
          </ac:spMkLst>
        </pc:spChg>
        <pc:picChg chg="add del mod modCrop">
          <ac:chgData name="Belén Urosa Sanz" userId="d5723001-bb1e-4fdb-b32f-8e2ca7ae9313" providerId="ADAL" clId="{ECACC6D2-06D6-4BE6-A2DD-A9D18984BC26}" dt="2025-06-21T10:58:25.959" v="1899" actId="14100"/>
          <ac:picMkLst>
            <pc:docMk/>
            <pc:sldMk cId="1184982803" sldId="372"/>
            <ac:picMk id="8" creationId="{D680D84A-AEFA-0C42-0510-D14FA9939A0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CE4AB0-A141-48A3-8F94-05C5738136D2}" type="datetime1">
              <a:rPr lang="es-ES" smtClean="0"/>
              <a:t>22/06/2025</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18A1656-FDB1-442A-B22F-67D2FDA9ED13}" type="slidenum">
              <a:rPr lang="es-ES" smtClean="0"/>
              <a:t>‹Nº›</a:t>
            </a:fld>
            <a:endParaRPr lang="es-ES" dirty="0"/>
          </a:p>
        </p:txBody>
      </p:sp>
    </p:spTree>
    <p:extLst>
      <p:ext uri="{BB962C8B-B14F-4D97-AF65-F5344CB8AC3E}">
        <p14:creationId xmlns:p14="http://schemas.microsoft.com/office/powerpoint/2010/main" val="3304785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D44D5-968C-47AE-923A-8F06B728004A}" type="datetime1">
              <a:rPr lang="es-ES" smtClean="0"/>
              <a:pPr/>
              <a:t>22/06/2025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36304E-FDE3-4B4F-A3B7-EBE87F3FA5E2}" type="slidenum">
              <a:rPr lang="es-ES" noProof="0" smtClean="0"/>
              <a:t>‹Nº›</a:t>
            </a:fld>
            <a:endParaRPr lang="es-E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6336304E-FDE3-4B4F-A3B7-EBE87F3FA5E2}" type="slidenum">
              <a:rPr lang="es-ES" smtClean="0"/>
              <a:t>1</a:t>
            </a:fld>
            <a:endParaRPr lang="es-ES" dirty="0"/>
          </a:p>
        </p:txBody>
      </p:sp>
    </p:spTree>
    <p:extLst>
      <p:ext uri="{BB962C8B-B14F-4D97-AF65-F5344CB8AC3E}">
        <p14:creationId xmlns:p14="http://schemas.microsoft.com/office/powerpoint/2010/main" val="29855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6336304E-FDE3-4B4F-A3B7-EBE87F3FA5E2}" type="slidenum">
              <a:rPr lang="es-ES" smtClean="0"/>
              <a:t>2</a:t>
            </a:fld>
            <a:endParaRPr lang="es-ES" dirty="0"/>
          </a:p>
        </p:txBody>
      </p:sp>
    </p:spTree>
    <p:extLst>
      <p:ext uri="{BB962C8B-B14F-4D97-AF65-F5344CB8AC3E}">
        <p14:creationId xmlns:p14="http://schemas.microsoft.com/office/powerpoint/2010/main" val="317979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6336304E-FDE3-4B4F-A3B7-EBE87F3FA5E2}" type="slidenum">
              <a:rPr lang="es-ES" smtClean="0"/>
              <a:t>6</a:t>
            </a:fld>
            <a:endParaRPr lang="es-ES" dirty="0"/>
          </a:p>
        </p:txBody>
      </p:sp>
    </p:spTree>
    <p:extLst>
      <p:ext uri="{BB962C8B-B14F-4D97-AF65-F5344CB8AC3E}">
        <p14:creationId xmlns:p14="http://schemas.microsoft.com/office/powerpoint/2010/main" val="67472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6336304E-FDE3-4B4F-A3B7-EBE87F3FA5E2}" type="slidenum">
              <a:rPr lang="es-ES" smtClean="0"/>
              <a:t>36</a:t>
            </a:fld>
            <a:endParaRPr lang="es-ES" dirty="0"/>
          </a:p>
        </p:txBody>
      </p:sp>
    </p:spTree>
    <p:extLst>
      <p:ext uri="{BB962C8B-B14F-4D97-AF65-F5344CB8AC3E}">
        <p14:creationId xmlns:p14="http://schemas.microsoft.com/office/powerpoint/2010/main" val="332807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6336304E-FDE3-4B4F-A3B7-EBE87F3FA5E2}" type="slidenum">
              <a:rPr lang="es-ES" smtClean="0"/>
              <a:t>40</a:t>
            </a:fld>
            <a:endParaRPr lang="es-ES" dirty="0"/>
          </a:p>
        </p:txBody>
      </p:sp>
    </p:spTree>
    <p:extLst>
      <p:ext uri="{BB962C8B-B14F-4D97-AF65-F5344CB8AC3E}">
        <p14:creationId xmlns:p14="http://schemas.microsoft.com/office/powerpoint/2010/main" val="2588220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_0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accent1"/>
                </a:solidFill>
                <a:latin typeface="+mj-lt"/>
              </a:defRPr>
            </a:lvl1pPr>
          </a:lstStyle>
          <a:p>
            <a:pPr rtl="0"/>
            <a:r>
              <a:rPr lang="es-ES" noProof="0" dirty="0"/>
              <a:t>El título se escribe aquí</a:t>
            </a:r>
          </a:p>
        </p:txBody>
      </p:sp>
      <p:sp>
        <p:nvSpPr>
          <p:cNvPr id="3" name="Subtítulo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13" name="Marcador de posición de imagen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s-ES" noProof="0"/>
              <a:t>Haga clic en el icono para agregar una imagen</a:t>
            </a:r>
            <a:endParaRPr lang="es-ES" noProof="0" dirty="0"/>
          </a:p>
        </p:txBody>
      </p:sp>
      <p:grpSp>
        <p:nvGrpSpPr>
          <p:cNvPr id="14" name="Grupo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orma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cxnSp>
        <p:nvCxnSpPr>
          <p:cNvPr id="5" name="Conector recto 4">
            <a:extLst>
              <a:ext uri="{FF2B5EF4-FFF2-40B4-BE49-F238E27FC236}">
                <a16:creationId xmlns:a16="http://schemas.microsoft.com/office/drawing/2014/main" id="{819AFA09-F4B1-493D-BCAD-FF30C20CD1AA}"/>
              </a:ext>
            </a:extLst>
          </p:cNvPr>
          <p:cNvCxnSpPr/>
          <p:nvPr userDrawn="1"/>
        </p:nvCxnSpPr>
        <p:spPr>
          <a:xfrm>
            <a:off x="6469778" y="4233582"/>
            <a:ext cx="3348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upo 9">
            <a:extLst>
              <a:ext uri="{FF2B5EF4-FFF2-40B4-BE49-F238E27FC236}">
                <a16:creationId xmlns:a16="http://schemas.microsoft.com/office/drawing/2014/main" id="{4052C5DC-268B-AB8B-53FB-89DC00BB025C}"/>
              </a:ext>
            </a:extLst>
          </p:cNvPr>
          <p:cNvGrpSpPr/>
          <p:nvPr userDrawn="1"/>
        </p:nvGrpSpPr>
        <p:grpSpPr>
          <a:xfrm>
            <a:off x="10263882" y="46298"/>
            <a:ext cx="1874624" cy="816731"/>
            <a:chOff x="10263882" y="46298"/>
            <a:chExt cx="1874624" cy="816731"/>
          </a:xfrm>
        </p:grpSpPr>
        <p:pic>
          <p:nvPicPr>
            <p:cNvPr id="6" name="Imagen 5">
              <a:extLst>
                <a:ext uri="{FF2B5EF4-FFF2-40B4-BE49-F238E27FC236}">
                  <a16:creationId xmlns:a16="http://schemas.microsoft.com/office/drawing/2014/main" id="{A5F2EB06-DC7A-315A-3E4C-8A95B21C0302}"/>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8" name="Picture 10" descr="FOTO LOGO REPORTAJE WEB">
              <a:extLst>
                <a:ext uri="{FF2B5EF4-FFF2-40B4-BE49-F238E27FC236}">
                  <a16:creationId xmlns:a16="http://schemas.microsoft.com/office/drawing/2014/main" id="{1B50E89C-AFEF-5839-2508-2798B759765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radecimiento 01">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correo electrónico</a:t>
            </a:r>
          </a:p>
        </p:txBody>
      </p:sp>
      <p:sp>
        <p:nvSpPr>
          <p:cNvPr id="13" name="Marcador de posición de imagen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s-ES" noProof="0"/>
              <a:t>Haga clic en el icono para agregar una imagen</a:t>
            </a:r>
            <a:endParaRPr lang="es-ES" noProof="0" dirty="0"/>
          </a:p>
        </p:txBody>
      </p:sp>
      <p:grpSp>
        <p:nvGrpSpPr>
          <p:cNvPr id="14" name="Grupo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orma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cxnSp>
        <p:nvCxnSpPr>
          <p:cNvPr id="5" name="Conector recto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Marcador de texto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rtl="0"/>
            <a:r>
              <a:rPr lang="es-ES" noProof="0" dirty="0"/>
              <a:t>Dirección URL del sitio web aquí</a:t>
            </a:r>
          </a:p>
        </p:txBody>
      </p:sp>
      <p:pic>
        <p:nvPicPr>
          <p:cNvPr id="17" name="Gráfico 16" descr="Sobr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áfico 17" descr="Red">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ítulo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rtl="0"/>
            <a:r>
              <a:rPr lang="es-ES" noProof="0"/>
              <a:t>Haga clic para modificar el estilo de título del patrón</a:t>
            </a:r>
            <a:endParaRPr lang="es-E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a de título_02">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3" name="Marcador de posición de imagen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s-ES" noProof="0"/>
              <a:t>Haga clic en el icono para agregar una imagen</a:t>
            </a:r>
            <a:endParaRPr lang="es-ES" noProof="0" dirty="0"/>
          </a:p>
        </p:txBody>
      </p:sp>
      <p:grpSp>
        <p:nvGrpSpPr>
          <p:cNvPr id="14" name="Grupo 13">
            <a:extLst>
              <a:ext uri="{FF2B5EF4-FFF2-40B4-BE49-F238E27FC236}">
                <a16:creationId xmlns:a16="http://schemas.microsoft.com/office/drawing/2014/main" id="{0DC2055F-AE3F-46BE-B57E-A0F1A86D1C36}"/>
              </a:ext>
            </a:extLst>
          </p:cNvPr>
          <p:cNvGrpSpPr/>
          <p:nvPr userDrawn="1"/>
        </p:nvGrpSpPr>
        <p:grpSpPr>
          <a:xfrm>
            <a:off x="-1019388" y="-2003509"/>
            <a:ext cx="8917229" cy="10769768"/>
            <a:chOff x="11114088" y="2241550"/>
            <a:chExt cx="1905000" cy="2354263"/>
          </a:xfrm>
          <a:solidFill>
            <a:schemeClr val="bg1">
              <a:alpha val="16000"/>
            </a:schemeClr>
          </a:solidFill>
        </p:grpSpPr>
        <p:sp>
          <p:nvSpPr>
            <p:cNvPr id="15" name="Forma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cxnSp>
        <p:nvCxnSpPr>
          <p:cNvPr id="12" name="Conector recto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ítulo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correo electrónico</a:t>
            </a:r>
          </a:p>
        </p:txBody>
      </p:sp>
      <p:sp>
        <p:nvSpPr>
          <p:cNvPr id="22" name="Marcador de texto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es-ES" noProof="0" dirty="0"/>
              <a:t>Dirección URL del sitio web aquí</a:t>
            </a:r>
          </a:p>
        </p:txBody>
      </p:sp>
      <p:sp>
        <p:nvSpPr>
          <p:cNvPr id="18" name="Título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rtl="0"/>
            <a:r>
              <a:rPr lang="es-ES" noProof="0"/>
              <a:t>Haga clic para modificar el estilo de título del patrón</a:t>
            </a:r>
            <a:endParaRPr lang="es-ES" noProof="0" dirty="0"/>
          </a:p>
        </p:txBody>
      </p:sp>
      <p:grpSp>
        <p:nvGrpSpPr>
          <p:cNvPr id="2" name="Grupo 1">
            <a:extLst>
              <a:ext uri="{FF2B5EF4-FFF2-40B4-BE49-F238E27FC236}">
                <a16:creationId xmlns:a16="http://schemas.microsoft.com/office/drawing/2014/main" id="{B090A1DB-ACAA-D677-977E-9F9CCBF9D2F9}"/>
              </a:ext>
            </a:extLst>
          </p:cNvPr>
          <p:cNvGrpSpPr/>
          <p:nvPr userDrawn="1"/>
        </p:nvGrpSpPr>
        <p:grpSpPr>
          <a:xfrm>
            <a:off x="9966290" y="241507"/>
            <a:ext cx="1874624" cy="816731"/>
            <a:chOff x="10263882" y="46298"/>
            <a:chExt cx="1874624" cy="816731"/>
          </a:xfrm>
        </p:grpSpPr>
        <p:pic>
          <p:nvPicPr>
            <p:cNvPr id="3" name="Imagen 2">
              <a:extLst>
                <a:ext uri="{FF2B5EF4-FFF2-40B4-BE49-F238E27FC236}">
                  <a16:creationId xmlns:a16="http://schemas.microsoft.com/office/drawing/2014/main" id="{2B8C6B27-1413-F533-5A52-7648E99F7959}"/>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5" name="Picture 10" descr="FOTO LOGO REPORTAJE WEB">
              <a:extLst>
                <a:ext uri="{FF2B5EF4-FFF2-40B4-BE49-F238E27FC236}">
                  <a16:creationId xmlns:a16="http://schemas.microsoft.com/office/drawing/2014/main" id="{C56D2C26-A32A-0CC6-BF28-AA4637DE408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6" name="CuadroTexto 5">
            <a:extLst>
              <a:ext uri="{FF2B5EF4-FFF2-40B4-BE49-F238E27FC236}">
                <a16:creationId xmlns:a16="http://schemas.microsoft.com/office/drawing/2014/main" id="{0E18EDC4-AF00-9124-7462-B3DDF640799D}"/>
              </a:ext>
            </a:extLst>
          </p:cNvPr>
          <p:cNvSpPr txBox="1"/>
          <p:nvPr userDrawn="1"/>
        </p:nvSpPr>
        <p:spPr>
          <a:xfrm>
            <a:off x="11165136" y="6499077"/>
            <a:ext cx="1561672" cy="261610"/>
          </a:xfrm>
          <a:prstGeom prst="rect">
            <a:avLst/>
          </a:prstGeom>
          <a:noFill/>
        </p:spPr>
        <p:txBody>
          <a:bodyPr wrap="square" rtlCol="0">
            <a:spAutoFit/>
          </a:bodyPr>
          <a:lstStyle/>
          <a:p>
            <a:r>
              <a:rPr lang="es-ES" sz="1100" dirty="0">
                <a:solidFill>
                  <a:schemeClr val="bg1"/>
                </a:solidFill>
              </a:rPr>
              <a:t>Belén Urosa</a:t>
            </a:r>
          </a:p>
        </p:txBody>
      </p:sp>
      <p:pic>
        <p:nvPicPr>
          <p:cNvPr id="8" name="Gráfico 7" descr="Correo electrónico con relleno sólido">
            <a:extLst>
              <a:ext uri="{FF2B5EF4-FFF2-40B4-BE49-F238E27FC236}">
                <a16:creationId xmlns:a16="http://schemas.microsoft.com/office/drawing/2014/main" id="{DAFF2A11-86B5-3077-6F2D-0E65C3CD05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80607" y="4935456"/>
            <a:ext cx="457200" cy="457200"/>
          </a:xfrm>
          <a:prstGeom prst="rect">
            <a:avLst/>
          </a:prstGeom>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Elipse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es-ES" noProof="0" dirty="0"/>
              <a:t>El título se escribe aquí</a:t>
            </a:r>
          </a:p>
        </p:txBody>
      </p:sp>
      <p:sp>
        <p:nvSpPr>
          <p:cNvPr id="3" name="Subtítulo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grpSp>
        <p:nvGrpSpPr>
          <p:cNvPr id="14" name="Grupo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orma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cxnSp>
        <p:nvCxnSpPr>
          <p:cNvPr id="5" name="Conector recto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id="{3C45A3E4-6DC5-48A7-CCDA-36912BA734E7}"/>
              </a:ext>
            </a:extLst>
          </p:cNvPr>
          <p:cNvGrpSpPr/>
          <p:nvPr userDrawn="1"/>
        </p:nvGrpSpPr>
        <p:grpSpPr>
          <a:xfrm>
            <a:off x="9930507" y="331798"/>
            <a:ext cx="1874624" cy="816731"/>
            <a:chOff x="10263882" y="46298"/>
            <a:chExt cx="1874624" cy="816731"/>
          </a:xfrm>
        </p:grpSpPr>
        <p:pic>
          <p:nvPicPr>
            <p:cNvPr id="8" name="Imagen 7">
              <a:extLst>
                <a:ext uri="{FF2B5EF4-FFF2-40B4-BE49-F238E27FC236}">
                  <a16:creationId xmlns:a16="http://schemas.microsoft.com/office/drawing/2014/main" id="{460E46AD-A390-C6AC-F3EF-E72C7C7D077A}"/>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0263882" y="46298"/>
              <a:ext cx="800002" cy="816731"/>
            </a:xfrm>
            <a:prstGeom prst="rect">
              <a:avLst/>
            </a:prstGeom>
          </p:spPr>
        </p:pic>
        <p:pic>
          <p:nvPicPr>
            <p:cNvPr id="10" name="Picture 10" descr="FOTO LOGO REPORTAJE WEB">
              <a:extLst>
                <a:ext uri="{FF2B5EF4-FFF2-40B4-BE49-F238E27FC236}">
                  <a16:creationId xmlns:a16="http://schemas.microsoft.com/office/drawing/2014/main" id="{717463B1-3549-7FD5-AD11-E494721ECB96}"/>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11" name="CuadroTexto 10">
            <a:extLst>
              <a:ext uri="{FF2B5EF4-FFF2-40B4-BE49-F238E27FC236}">
                <a16:creationId xmlns:a16="http://schemas.microsoft.com/office/drawing/2014/main" id="{29384A2A-48F5-789F-D9DA-41E021A617B2}"/>
              </a:ext>
            </a:extLst>
          </p:cNvPr>
          <p:cNvSpPr txBox="1"/>
          <p:nvPr userDrawn="1"/>
        </p:nvSpPr>
        <p:spPr>
          <a:xfrm>
            <a:off x="11024295" y="6596390"/>
            <a:ext cx="1561672" cy="261610"/>
          </a:xfrm>
          <a:prstGeom prst="rect">
            <a:avLst/>
          </a:prstGeom>
          <a:noFill/>
        </p:spPr>
        <p:txBody>
          <a:bodyPr wrap="square" rtlCol="0">
            <a:spAutoFit/>
          </a:bodyPr>
          <a:lstStyle/>
          <a:p>
            <a:r>
              <a:rPr lang="es-ES" sz="1100" dirty="0">
                <a:solidFill>
                  <a:schemeClr val="bg1"/>
                </a:solidFill>
              </a:rPr>
              <a:t>Belén Urosa</a:t>
            </a:r>
          </a:p>
        </p:txBody>
      </p: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es-ES" noProof="0"/>
              <a:t>Haga clic para modificar el estilo de título del patrón</a:t>
            </a:r>
            <a:endParaRPr lang="es-ES" noProof="0" dirty="0"/>
          </a:p>
        </p:txBody>
      </p:sp>
      <p:sp>
        <p:nvSpPr>
          <p:cNvPr id="11" name="Elipse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número de diapositiva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es-ES" noProof="0" smtClean="0"/>
              <a:pPr rtl="0"/>
              <a:t>‹Nº›</a:t>
            </a:fld>
            <a:endParaRPr lang="es-ES" noProof="0" dirty="0"/>
          </a:p>
        </p:txBody>
      </p:sp>
      <p:grpSp>
        <p:nvGrpSpPr>
          <p:cNvPr id="4" name="Grupo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Elipse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8" name="Grupo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orma libre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 name="Forma libre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sp>
        <p:nvSpPr>
          <p:cNvPr id="21" name="Marcador de texto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rtlCol="0">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grpSp>
        <p:nvGrpSpPr>
          <p:cNvPr id="3" name="Grupo 2">
            <a:extLst>
              <a:ext uri="{FF2B5EF4-FFF2-40B4-BE49-F238E27FC236}">
                <a16:creationId xmlns:a16="http://schemas.microsoft.com/office/drawing/2014/main" id="{F8FD48E3-9A70-1D9C-37A0-187616ED0B47}"/>
              </a:ext>
            </a:extLst>
          </p:cNvPr>
          <p:cNvGrpSpPr/>
          <p:nvPr userDrawn="1"/>
        </p:nvGrpSpPr>
        <p:grpSpPr>
          <a:xfrm>
            <a:off x="71299" y="6047373"/>
            <a:ext cx="1874624" cy="816731"/>
            <a:chOff x="10263882" y="46298"/>
            <a:chExt cx="1874624" cy="816731"/>
          </a:xfrm>
        </p:grpSpPr>
        <p:pic>
          <p:nvPicPr>
            <p:cNvPr id="5" name="Imagen 4">
              <a:extLst>
                <a:ext uri="{FF2B5EF4-FFF2-40B4-BE49-F238E27FC236}">
                  <a16:creationId xmlns:a16="http://schemas.microsoft.com/office/drawing/2014/main" id="{9D35BA63-E073-A91C-3DAF-0C154E3D3A30}"/>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7" name="Picture 10" descr="FOTO LOGO REPORTAJE WEB">
              <a:extLst>
                <a:ext uri="{FF2B5EF4-FFF2-40B4-BE49-F238E27FC236}">
                  <a16:creationId xmlns:a16="http://schemas.microsoft.com/office/drawing/2014/main" id="{76C34B7A-5C17-9109-9F31-12B2C19F74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9" name="CuadroTexto 8">
            <a:extLst>
              <a:ext uri="{FF2B5EF4-FFF2-40B4-BE49-F238E27FC236}">
                <a16:creationId xmlns:a16="http://schemas.microsoft.com/office/drawing/2014/main" id="{E0A4D243-8B5F-1ACB-C99F-E9CAC19658E5}"/>
              </a:ext>
            </a:extLst>
          </p:cNvPr>
          <p:cNvSpPr txBox="1"/>
          <p:nvPr userDrawn="1"/>
        </p:nvSpPr>
        <p:spPr>
          <a:xfrm>
            <a:off x="1969346" y="6538562"/>
            <a:ext cx="1561672" cy="261610"/>
          </a:xfrm>
          <a:prstGeom prst="rect">
            <a:avLst/>
          </a:prstGeom>
          <a:noFill/>
        </p:spPr>
        <p:txBody>
          <a:bodyPr wrap="square" rtlCol="0">
            <a:spAutoFit/>
          </a:bodyPr>
          <a:lstStyle/>
          <a:p>
            <a:r>
              <a:rPr lang="es-ES" sz="1100" dirty="0">
                <a:solidFill>
                  <a:schemeClr val="bg1"/>
                </a:solidFill>
              </a:rPr>
              <a:t>Belén Urosa</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orma libre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 name="Forma libre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 name="Forma libre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 name="Rectángu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sp>
        <p:nvSpPr>
          <p:cNvPr id="15" name="E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Marcador de número de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s-ES" noProof="0" smtClean="0"/>
              <a:pPr rtl="0"/>
              <a:t>‹Nº›</a:t>
            </a:fld>
            <a:endParaRPr lang="es-ES" noProof="0" dirty="0"/>
          </a:p>
        </p:txBody>
      </p:sp>
      <p:sp>
        <p:nvSpPr>
          <p:cNvPr id="27" name="Marcador de posición de contenido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3" name="Título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s-ES" noProof="0"/>
              <a:t>Haga clic para modificar el estilo de título del patrón</a:t>
            </a:r>
            <a:endParaRPr lang="es-ES" noProof="0" dirty="0"/>
          </a:p>
        </p:txBody>
      </p:sp>
      <p:grpSp>
        <p:nvGrpSpPr>
          <p:cNvPr id="2" name="Grupo 1">
            <a:extLst>
              <a:ext uri="{FF2B5EF4-FFF2-40B4-BE49-F238E27FC236}">
                <a16:creationId xmlns:a16="http://schemas.microsoft.com/office/drawing/2014/main" id="{372E4128-5CB3-6FC8-0DF6-4F5A3FF83C45}"/>
              </a:ext>
            </a:extLst>
          </p:cNvPr>
          <p:cNvGrpSpPr/>
          <p:nvPr userDrawn="1"/>
        </p:nvGrpSpPr>
        <p:grpSpPr>
          <a:xfrm>
            <a:off x="0" y="6047373"/>
            <a:ext cx="1874624" cy="816731"/>
            <a:chOff x="10263882" y="46298"/>
            <a:chExt cx="1874624" cy="816731"/>
          </a:xfrm>
        </p:grpSpPr>
        <p:pic>
          <p:nvPicPr>
            <p:cNvPr id="3" name="Imagen 2">
              <a:extLst>
                <a:ext uri="{FF2B5EF4-FFF2-40B4-BE49-F238E27FC236}">
                  <a16:creationId xmlns:a16="http://schemas.microsoft.com/office/drawing/2014/main" id="{5D42C45A-AC64-7CE8-6ADF-25492ACC7303}"/>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4" name="Picture 10" descr="FOTO LOGO REPORTAJE WEB">
              <a:extLst>
                <a:ext uri="{FF2B5EF4-FFF2-40B4-BE49-F238E27FC236}">
                  <a16:creationId xmlns:a16="http://schemas.microsoft.com/office/drawing/2014/main" id="{9FDB9979-19EE-7BD8-9492-FD0C3DB9126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5" name="CuadroTexto 4">
            <a:extLst>
              <a:ext uri="{FF2B5EF4-FFF2-40B4-BE49-F238E27FC236}">
                <a16:creationId xmlns:a16="http://schemas.microsoft.com/office/drawing/2014/main" id="{A56D4EFA-52CD-C350-1D45-4D263D444782}"/>
              </a:ext>
            </a:extLst>
          </p:cNvPr>
          <p:cNvSpPr txBox="1"/>
          <p:nvPr userDrawn="1"/>
        </p:nvSpPr>
        <p:spPr>
          <a:xfrm>
            <a:off x="1774556" y="6569002"/>
            <a:ext cx="1561672" cy="261610"/>
          </a:xfrm>
          <a:prstGeom prst="rect">
            <a:avLst/>
          </a:prstGeom>
          <a:noFill/>
        </p:spPr>
        <p:txBody>
          <a:bodyPr wrap="square" rtlCol="0">
            <a:spAutoFit/>
          </a:bodyPr>
          <a:lstStyle/>
          <a:p>
            <a:r>
              <a:rPr lang="es-ES" sz="1100" dirty="0"/>
              <a:t>Belén Urosa</a:t>
            </a:r>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orma libre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 name="Forma libre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 name="Forma libre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 name="Rectángu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sp>
        <p:nvSpPr>
          <p:cNvPr id="15" name="E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Marcador de número de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s-ES" noProof="0" smtClean="0"/>
              <a:pPr rtl="0"/>
              <a:t>‹Nº›</a:t>
            </a:fld>
            <a:endParaRPr lang="es-ES" noProof="0" dirty="0"/>
          </a:p>
        </p:txBody>
      </p:sp>
      <p:sp>
        <p:nvSpPr>
          <p:cNvPr id="14" name="Marcador de posición de contenido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7" name="Marcador de posición de contenido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1" name="Título 1">
            <a:extLst>
              <a:ext uri="{FF2B5EF4-FFF2-40B4-BE49-F238E27FC236}">
                <a16:creationId xmlns:a16="http://schemas.microsoft.com/office/drawing/2014/main" id="{19DEF115-82C2-4E9D-A22C-8DA561FB37B8}"/>
              </a:ext>
            </a:extLst>
          </p:cNvPr>
          <p:cNvSpPr>
            <a:spLocks noGrp="1"/>
          </p:cNvSpPr>
          <p:nvPr>
            <p:ph type="title"/>
          </p:nvPr>
        </p:nvSpPr>
        <p:spPr>
          <a:xfrm>
            <a:off x="371402" y="369369"/>
            <a:ext cx="11150600" cy="920336"/>
          </a:xfrm>
        </p:spPr>
        <p:txBody>
          <a:bodyPr lIns="0" tIns="0" rIns="0" bIns="0" rtlCol="0" anchor="b">
            <a:noAutofit/>
          </a:bodyPr>
          <a:lstStyle>
            <a:lvl1pPr>
              <a:defRPr sz="3200" b="1" cap="all" baseline="0"/>
            </a:lvl1pPr>
          </a:lstStyle>
          <a:p>
            <a:pPr rtl="0"/>
            <a:r>
              <a:rPr lang="es-ES" noProof="0"/>
              <a:t>Haga clic para modificar el estilo de título del patrón</a:t>
            </a:r>
            <a:endParaRPr lang="es-ES" noProof="0" dirty="0"/>
          </a:p>
        </p:txBody>
      </p:sp>
      <p:grpSp>
        <p:nvGrpSpPr>
          <p:cNvPr id="2" name="Grupo 1">
            <a:extLst>
              <a:ext uri="{FF2B5EF4-FFF2-40B4-BE49-F238E27FC236}">
                <a16:creationId xmlns:a16="http://schemas.microsoft.com/office/drawing/2014/main" id="{86F54535-23C0-F797-8D94-7EAFFBC92899}"/>
              </a:ext>
            </a:extLst>
          </p:cNvPr>
          <p:cNvGrpSpPr/>
          <p:nvPr userDrawn="1"/>
        </p:nvGrpSpPr>
        <p:grpSpPr>
          <a:xfrm>
            <a:off x="0" y="6047373"/>
            <a:ext cx="1874624" cy="816731"/>
            <a:chOff x="10263882" y="46298"/>
            <a:chExt cx="1874624" cy="816731"/>
          </a:xfrm>
        </p:grpSpPr>
        <p:pic>
          <p:nvPicPr>
            <p:cNvPr id="3" name="Imagen 2">
              <a:extLst>
                <a:ext uri="{FF2B5EF4-FFF2-40B4-BE49-F238E27FC236}">
                  <a16:creationId xmlns:a16="http://schemas.microsoft.com/office/drawing/2014/main" id="{F361EEF5-47FD-BCDC-FEAE-A1BFCD223140}"/>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4" name="Picture 10" descr="FOTO LOGO REPORTAJE WEB">
              <a:extLst>
                <a:ext uri="{FF2B5EF4-FFF2-40B4-BE49-F238E27FC236}">
                  <a16:creationId xmlns:a16="http://schemas.microsoft.com/office/drawing/2014/main" id="{5603EED8-B645-9722-CA1F-B99B78740DD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5" name="CuadroTexto 4">
            <a:extLst>
              <a:ext uri="{FF2B5EF4-FFF2-40B4-BE49-F238E27FC236}">
                <a16:creationId xmlns:a16="http://schemas.microsoft.com/office/drawing/2014/main" id="{0D8C3558-D6B2-7421-1C58-F3616ABA5A69}"/>
              </a:ext>
            </a:extLst>
          </p:cNvPr>
          <p:cNvSpPr txBox="1"/>
          <p:nvPr userDrawn="1"/>
        </p:nvSpPr>
        <p:spPr>
          <a:xfrm>
            <a:off x="1774556" y="6569002"/>
            <a:ext cx="1561672" cy="261610"/>
          </a:xfrm>
          <a:prstGeom prst="rect">
            <a:avLst/>
          </a:prstGeom>
          <a:noFill/>
        </p:spPr>
        <p:txBody>
          <a:bodyPr wrap="square" rtlCol="0">
            <a:spAutoFit/>
          </a:bodyPr>
          <a:lstStyle/>
          <a:p>
            <a:r>
              <a:rPr lang="es-ES" sz="1100" dirty="0"/>
              <a:t>Belén Urosa</a:t>
            </a:r>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orma libre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 name="Forma libre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 name="Forma libre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 name="Rectángu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sp>
        <p:nvSpPr>
          <p:cNvPr id="15" name="E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Marcador de número de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s-ES" noProof="0" smtClean="0"/>
              <a:pPr rtl="0"/>
              <a:t>‹Nº›</a:t>
            </a:fld>
            <a:endParaRPr lang="es-ES" noProof="0" dirty="0"/>
          </a:p>
        </p:txBody>
      </p:sp>
      <p:sp>
        <p:nvSpPr>
          <p:cNvPr id="14" name="Marcador de posición de texto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7" name="Marcador de posición de contenido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8" name="Marcador de posición de texto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rtlCol="0"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9" name="Marcador de posición de contenido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5" name="Título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s-ES" noProof="0"/>
              <a:t>Haga clic para modificar el estilo de título del patrón</a:t>
            </a:r>
            <a:endParaRPr lang="es-ES" noProof="0" dirty="0"/>
          </a:p>
        </p:txBody>
      </p:sp>
      <p:grpSp>
        <p:nvGrpSpPr>
          <p:cNvPr id="2" name="Grupo 1">
            <a:extLst>
              <a:ext uri="{FF2B5EF4-FFF2-40B4-BE49-F238E27FC236}">
                <a16:creationId xmlns:a16="http://schemas.microsoft.com/office/drawing/2014/main" id="{82AB8BC0-E91B-3804-7BC1-12FCF30E7ED2}"/>
              </a:ext>
            </a:extLst>
          </p:cNvPr>
          <p:cNvGrpSpPr/>
          <p:nvPr userDrawn="1"/>
        </p:nvGrpSpPr>
        <p:grpSpPr>
          <a:xfrm>
            <a:off x="17463" y="6047373"/>
            <a:ext cx="1874624" cy="816731"/>
            <a:chOff x="10263882" y="46298"/>
            <a:chExt cx="1874624" cy="816731"/>
          </a:xfrm>
        </p:grpSpPr>
        <p:pic>
          <p:nvPicPr>
            <p:cNvPr id="3" name="Imagen 2">
              <a:extLst>
                <a:ext uri="{FF2B5EF4-FFF2-40B4-BE49-F238E27FC236}">
                  <a16:creationId xmlns:a16="http://schemas.microsoft.com/office/drawing/2014/main" id="{B91BC512-82B8-E8A2-FCD6-22AB4C96B175}"/>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4" name="Picture 10" descr="FOTO LOGO REPORTAJE WEB">
              <a:extLst>
                <a:ext uri="{FF2B5EF4-FFF2-40B4-BE49-F238E27FC236}">
                  <a16:creationId xmlns:a16="http://schemas.microsoft.com/office/drawing/2014/main" id="{6C2B498D-A9F7-73D0-C355-7506857F727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5" name="CuadroTexto 4">
            <a:extLst>
              <a:ext uri="{FF2B5EF4-FFF2-40B4-BE49-F238E27FC236}">
                <a16:creationId xmlns:a16="http://schemas.microsoft.com/office/drawing/2014/main" id="{277313DC-894A-71D1-1729-120812342832}"/>
              </a:ext>
            </a:extLst>
          </p:cNvPr>
          <p:cNvSpPr txBox="1"/>
          <p:nvPr userDrawn="1"/>
        </p:nvSpPr>
        <p:spPr>
          <a:xfrm>
            <a:off x="1774556" y="6569002"/>
            <a:ext cx="1561672" cy="261610"/>
          </a:xfrm>
          <a:prstGeom prst="rect">
            <a:avLst/>
          </a:prstGeom>
          <a:noFill/>
        </p:spPr>
        <p:txBody>
          <a:bodyPr wrap="square" rtlCol="0">
            <a:spAutoFit/>
          </a:bodyPr>
          <a:lstStyle/>
          <a:p>
            <a:r>
              <a:rPr lang="es-ES" sz="1100" dirty="0"/>
              <a:t>Belén Urosa</a:t>
            </a:r>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22" name="Marcador de posición de imagen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grpSp>
        <p:nvGrpSpPr>
          <p:cNvPr id="14" name="Grupo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orma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9" name="Título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20" name="Marcador de texto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grpSp>
        <p:nvGrpSpPr>
          <p:cNvPr id="2" name="Grupo 1">
            <a:extLst>
              <a:ext uri="{FF2B5EF4-FFF2-40B4-BE49-F238E27FC236}">
                <a16:creationId xmlns:a16="http://schemas.microsoft.com/office/drawing/2014/main" id="{5A0A3933-AFD7-FD6F-14CB-43771B776DF0}"/>
              </a:ext>
            </a:extLst>
          </p:cNvPr>
          <p:cNvGrpSpPr/>
          <p:nvPr userDrawn="1"/>
        </p:nvGrpSpPr>
        <p:grpSpPr>
          <a:xfrm>
            <a:off x="0" y="6074147"/>
            <a:ext cx="1874624" cy="816731"/>
            <a:chOff x="10263882" y="46298"/>
            <a:chExt cx="1874624" cy="816731"/>
          </a:xfrm>
        </p:grpSpPr>
        <p:pic>
          <p:nvPicPr>
            <p:cNvPr id="3" name="Imagen 2">
              <a:extLst>
                <a:ext uri="{FF2B5EF4-FFF2-40B4-BE49-F238E27FC236}">
                  <a16:creationId xmlns:a16="http://schemas.microsoft.com/office/drawing/2014/main" id="{D67FE292-34A5-DEE9-F29D-4CE0F2BFC6F2}"/>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4" name="Picture 10" descr="FOTO LOGO REPORTAJE WEB">
              <a:extLst>
                <a:ext uri="{FF2B5EF4-FFF2-40B4-BE49-F238E27FC236}">
                  <a16:creationId xmlns:a16="http://schemas.microsoft.com/office/drawing/2014/main" id="{E83B63EB-CD37-40EC-E393-A80804B2C9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5" name="CuadroTexto 4">
            <a:extLst>
              <a:ext uri="{FF2B5EF4-FFF2-40B4-BE49-F238E27FC236}">
                <a16:creationId xmlns:a16="http://schemas.microsoft.com/office/drawing/2014/main" id="{16E1AEC5-1559-6680-67D5-FE2FB74FEA66}"/>
              </a:ext>
            </a:extLst>
          </p:cNvPr>
          <p:cNvSpPr txBox="1"/>
          <p:nvPr userDrawn="1"/>
        </p:nvSpPr>
        <p:spPr>
          <a:xfrm>
            <a:off x="1774556" y="6569002"/>
            <a:ext cx="1561672" cy="261610"/>
          </a:xfrm>
          <a:prstGeom prst="rect">
            <a:avLst/>
          </a:prstGeom>
          <a:noFill/>
        </p:spPr>
        <p:txBody>
          <a:bodyPr wrap="square" rtlCol="0">
            <a:spAutoFit/>
          </a:bodyPr>
          <a:lstStyle/>
          <a:p>
            <a:r>
              <a:rPr lang="es-ES" sz="1100" dirty="0"/>
              <a:t>Belén Urosa</a:t>
            </a:r>
          </a:p>
        </p:txBody>
      </p:sp>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orma libre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 name="Forma libre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 name="Forma libre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 name="Rectángu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sp>
        <p:nvSpPr>
          <p:cNvPr id="15" name="E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Marcador de número de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s-ES" noProof="0" smtClean="0"/>
              <a:pPr rtl="0"/>
              <a:t>‹Nº›</a:t>
            </a:fld>
            <a:endParaRPr lang="es-ES" noProof="0" dirty="0"/>
          </a:p>
        </p:txBody>
      </p:sp>
      <p:sp>
        <p:nvSpPr>
          <p:cNvPr id="14" name="Título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17" name="Marcador de posición de texto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18" name="Marcador de posición de contenido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grpSp>
        <p:nvGrpSpPr>
          <p:cNvPr id="2" name="Grupo 1">
            <a:extLst>
              <a:ext uri="{FF2B5EF4-FFF2-40B4-BE49-F238E27FC236}">
                <a16:creationId xmlns:a16="http://schemas.microsoft.com/office/drawing/2014/main" id="{CE406BFB-2580-C61D-4BCD-FAB224E5817E}"/>
              </a:ext>
            </a:extLst>
          </p:cNvPr>
          <p:cNvGrpSpPr/>
          <p:nvPr userDrawn="1"/>
        </p:nvGrpSpPr>
        <p:grpSpPr>
          <a:xfrm>
            <a:off x="0" y="6068090"/>
            <a:ext cx="1874624" cy="816731"/>
            <a:chOff x="10263882" y="46298"/>
            <a:chExt cx="1874624" cy="816731"/>
          </a:xfrm>
        </p:grpSpPr>
        <p:pic>
          <p:nvPicPr>
            <p:cNvPr id="3" name="Imagen 2">
              <a:extLst>
                <a:ext uri="{FF2B5EF4-FFF2-40B4-BE49-F238E27FC236}">
                  <a16:creationId xmlns:a16="http://schemas.microsoft.com/office/drawing/2014/main" id="{E502EBAF-3792-B769-8750-CF09997881F1}"/>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4" name="Picture 10" descr="FOTO LOGO REPORTAJE WEB">
              <a:extLst>
                <a:ext uri="{FF2B5EF4-FFF2-40B4-BE49-F238E27FC236}">
                  <a16:creationId xmlns:a16="http://schemas.microsoft.com/office/drawing/2014/main" id="{BEBB1E80-0931-0B87-4B50-DC74DAA501F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5" name="CuadroTexto 4">
            <a:extLst>
              <a:ext uri="{FF2B5EF4-FFF2-40B4-BE49-F238E27FC236}">
                <a16:creationId xmlns:a16="http://schemas.microsoft.com/office/drawing/2014/main" id="{C267137F-391C-C610-4AE4-D113466B9B39}"/>
              </a:ext>
            </a:extLst>
          </p:cNvPr>
          <p:cNvSpPr txBox="1"/>
          <p:nvPr userDrawn="1"/>
        </p:nvSpPr>
        <p:spPr>
          <a:xfrm>
            <a:off x="1774556" y="6569002"/>
            <a:ext cx="1561672" cy="261610"/>
          </a:xfrm>
          <a:prstGeom prst="rect">
            <a:avLst/>
          </a:prstGeom>
          <a:noFill/>
        </p:spPr>
        <p:txBody>
          <a:bodyPr wrap="square" rtlCol="0">
            <a:spAutoFit/>
          </a:bodyPr>
          <a:lstStyle/>
          <a:p>
            <a:r>
              <a:rPr lang="es-ES" sz="1100" dirty="0"/>
              <a:t>Belén Urosa</a:t>
            </a:r>
          </a:p>
        </p:txBody>
      </p:sp>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_02">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es-ES" noProof="0" dirty="0"/>
              <a:t>El título se escribe aquí</a:t>
            </a:r>
          </a:p>
        </p:txBody>
      </p:sp>
      <p:sp>
        <p:nvSpPr>
          <p:cNvPr id="3" name="Subtítulo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13" name="Marcador de posición de imagen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s-ES" noProof="0"/>
              <a:t>Haga clic en el icono para agregar una imagen</a:t>
            </a:r>
            <a:endParaRPr lang="es-ES" noProof="0" dirty="0"/>
          </a:p>
        </p:txBody>
      </p:sp>
      <p:grpSp>
        <p:nvGrpSpPr>
          <p:cNvPr id="14" name="Grupo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orma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cxnSp>
        <p:nvCxnSpPr>
          <p:cNvPr id="5" name="Conector recto 4">
            <a:extLst>
              <a:ext uri="{FF2B5EF4-FFF2-40B4-BE49-F238E27FC236}">
                <a16:creationId xmlns:a16="http://schemas.microsoft.com/office/drawing/2014/main" id="{819AFA09-F4B1-493D-BCAD-FF30C20CD1AA}"/>
              </a:ext>
            </a:extLst>
          </p:cNvPr>
          <p:cNvCxnSpPr/>
          <p:nvPr userDrawn="1"/>
        </p:nvCxnSpPr>
        <p:spPr>
          <a:xfrm>
            <a:off x="6469778" y="4233582"/>
            <a:ext cx="33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upo 9">
            <a:extLst>
              <a:ext uri="{FF2B5EF4-FFF2-40B4-BE49-F238E27FC236}">
                <a16:creationId xmlns:a16="http://schemas.microsoft.com/office/drawing/2014/main" id="{9FF4F36A-3577-A71C-D547-1689DF5B9BF6}"/>
              </a:ext>
            </a:extLst>
          </p:cNvPr>
          <p:cNvGrpSpPr/>
          <p:nvPr userDrawn="1"/>
        </p:nvGrpSpPr>
        <p:grpSpPr>
          <a:xfrm>
            <a:off x="10263882" y="46298"/>
            <a:ext cx="1874624" cy="816731"/>
            <a:chOff x="10263882" y="46298"/>
            <a:chExt cx="1874624" cy="816731"/>
          </a:xfrm>
        </p:grpSpPr>
        <p:pic>
          <p:nvPicPr>
            <p:cNvPr id="11" name="Imagen 10">
              <a:extLst>
                <a:ext uri="{FF2B5EF4-FFF2-40B4-BE49-F238E27FC236}">
                  <a16:creationId xmlns:a16="http://schemas.microsoft.com/office/drawing/2014/main" id="{025926BF-FFCC-D06D-B762-15DD313F47A9}"/>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12" name="Picture 10" descr="FOTO LOGO REPORTAJE WEB">
              <a:extLst>
                <a:ext uri="{FF2B5EF4-FFF2-40B4-BE49-F238E27FC236}">
                  <a16:creationId xmlns:a16="http://schemas.microsoft.com/office/drawing/2014/main" id="{1F8B85AE-66A8-E832-9C55-0BF8BAD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F9087E09-D75F-4E26-B01E-A1A09BA2EA70}"/>
              </a:ext>
            </a:extLst>
          </p:cNvPr>
          <p:cNvSpPr/>
          <p:nvPr userDrawn="1"/>
        </p:nvSpPr>
        <p:spPr>
          <a:xfrm>
            <a:off x="13053" y="-4736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es-ES" noProof="0"/>
              <a:t>Haga clic para modificar el estilo de título del patrón</a:t>
            </a:r>
            <a:endParaRPr lang="es-ES" noProof="0" dirty="0"/>
          </a:p>
        </p:txBody>
      </p:sp>
      <p:sp>
        <p:nvSpPr>
          <p:cNvPr id="3" name="Marcador de texto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a:t>Aquí se incluye texto ficticio</a:t>
            </a:r>
          </a:p>
        </p:txBody>
      </p:sp>
      <p:sp>
        <p:nvSpPr>
          <p:cNvPr id="11" name="Elipse 10">
            <a:extLst>
              <a:ext uri="{FF2B5EF4-FFF2-40B4-BE49-F238E27FC236}">
                <a16:creationId xmlns:a16="http://schemas.microsoft.com/office/drawing/2014/main" id="{8931D2A9-0B92-4197-8802-80424C14EA7E}"/>
              </a:ext>
            </a:extLst>
          </p:cNvPr>
          <p:cNvSpPr/>
          <p:nvPr userDrawn="1"/>
        </p:nvSpPr>
        <p:spPr>
          <a:xfrm>
            <a:off x="11798593" y="52648"/>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número de diapositiva 5">
            <a:extLst>
              <a:ext uri="{FF2B5EF4-FFF2-40B4-BE49-F238E27FC236}">
                <a16:creationId xmlns:a16="http://schemas.microsoft.com/office/drawing/2014/main" id="{533B74B0-30B9-45C2-9AE6-45D1978AAFAE}"/>
              </a:ext>
            </a:extLst>
          </p:cNvPr>
          <p:cNvSpPr>
            <a:spLocks noGrp="1"/>
          </p:cNvSpPr>
          <p:nvPr>
            <p:ph type="sldNum" sz="quarter" idx="12"/>
          </p:nvPr>
        </p:nvSpPr>
        <p:spPr>
          <a:xfrm>
            <a:off x="11752549" y="9898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es-ES" noProof="0" smtClean="0"/>
              <a:pPr rtl="0"/>
              <a:t>‹Nº›</a:t>
            </a:fld>
            <a:endParaRPr lang="es-ES" noProof="0" dirty="0"/>
          </a:p>
        </p:txBody>
      </p:sp>
      <p:sp>
        <p:nvSpPr>
          <p:cNvPr id="15" name="Marcador de posición de imagen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es-ES" noProof="0"/>
              <a:t>Haga clic en el icono para agregar una imagen</a:t>
            </a:r>
            <a:endParaRPr lang="es-ES" noProof="0" dirty="0"/>
          </a:p>
        </p:txBody>
      </p:sp>
      <p:grpSp>
        <p:nvGrpSpPr>
          <p:cNvPr id="4" name="Grupo 3">
            <a:extLst>
              <a:ext uri="{FF2B5EF4-FFF2-40B4-BE49-F238E27FC236}">
                <a16:creationId xmlns:a16="http://schemas.microsoft.com/office/drawing/2014/main" id="{018C9954-F39E-3E35-664F-6578BF9EED3D}"/>
              </a:ext>
            </a:extLst>
          </p:cNvPr>
          <p:cNvGrpSpPr/>
          <p:nvPr userDrawn="1"/>
        </p:nvGrpSpPr>
        <p:grpSpPr>
          <a:xfrm>
            <a:off x="264764" y="5800934"/>
            <a:ext cx="1874624" cy="816731"/>
            <a:chOff x="10263882" y="46298"/>
            <a:chExt cx="1874624" cy="816731"/>
          </a:xfrm>
        </p:grpSpPr>
        <p:pic>
          <p:nvPicPr>
            <p:cNvPr id="5" name="Imagen 4">
              <a:extLst>
                <a:ext uri="{FF2B5EF4-FFF2-40B4-BE49-F238E27FC236}">
                  <a16:creationId xmlns:a16="http://schemas.microsoft.com/office/drawing/2014/main" id="{41A22277-C0C8-0192-E763-4138C1C2F1D3}"/>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7" name="Picture 10" descr="FOTO LOGO REPORTAJE WEB">
              <a:extLst>
                <a:ext uri="{FF2B5EF4-FFF2-40B4-BE49-F238E27FC236}">
                  <a16:creationId xmlns:a16="http://schemas.microsoft.com/office/drawing/2014/main" id="{A163590B-7C06-E929-0308-AA3AB758D1F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12" name="CuadroTexto 11">
            <a:extLst>
              <a:ext uri="{FF2B5EF4-FFF2-40B4-BE49-F238E27FC236}">
                <a16:creationId xmlns:a16="http://schemas.microsoft.com/office/drawing/2014/main" id="{F93ED483-BF29-53BE-B248-E70A066F4EBF}"/>
              </a:ext>
            </a:extLst>
          </p:cNvPr>
          <p:cNvSpPr txBox="1"/>
          <p:nvPr userDrawn="1"/>
        </p:nvSpPr>
        <p:spPr>
          <a:xfrm>
            <a:off x="1774556" y="6569002"/>
            <a:ext cx="1561672" cy="261610"/>
          </a:xfrm>
          <a:prstGeom prst="rect">
            <a:avLst/>
          </a:prstGeom>
          <a:noFill/>
        </p:spPr>
        <p:txBody>
          <a:bodyPr wrap="square" rtlCol="0">
            <a:spAutoFit/>
          </a:bodyPr>
          <a:lstStyle/>
          <a:p>
            <a:r>
              <a:rPr lang="es-ES" sz="1100" dirty="0">
                <a:solidFill>
                  <a:schemeClr val="bg1"/>
                </a:solidFill>
              </a:rPr>
              <a:t>Belén Urosa</a:t>
            </a:r>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con imagen">
    <p:spTree>
      <p:nvGrpSpPr>
        <p:cNvPr id="1" name=""/>
        <p:cNvGrpSpPr/>
        <p:nvPr/>
      </p:nvGrpSpPr>
      <p:grpSpPr>
        <a:xfrm>
          <a:off x="0" y="0"/>
          <a:ext cx="0" cy="0"/>
          <a:chOff x="0" y="0"/>
          <a:chExt cx="0" cy="0"/>
        </a:xfrm>
      </p:grpSpPr>
      <p:sp>
        <p:nvSpPr>
          <p:cNvPr id="3" name="Marcador de posición de contenido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Rectángu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grpSp>
        <p:nvGrpSpPr>
          <p:cNvPr id="10" name="Grupo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orma libre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 name="Forma libre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5" name="Elipse 14">
            <a:extLst>
              <a:ext uri="{FF2B5EF4-FFF2-40B4-BE49-F238E27FC236}">
                <a16:creationId xmlns:a16="http://schemas.microsoft.com/office/drawing/2014/main" id="{EF515B4A-CB20-4847-8E00-0DD66F1FEBB4}"/>
              </a:ext>
            </a:extLst>
          </p:cNvPr>
          <p:cNvSpPr/>
          <p:nvPr userDrawn="1"/>
        </p:nvSpPr>
        <p:spPr>
          <a:xfrm>
            <a:off x="11802414" y="6430464"/>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Marcador de número de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795210" y="6472014"/>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s-ES" noProof="0" smtClean="0"/>
              <a:pPr rtl="0"/>
              <a:t>‹Nº›</a:t>
            </a:fld>
            <a:endParaRPr lang="es-ES" noProof="0" dirty="0"/>
          </a:p>
        </p:txBody>
      </p:sp>
      <p:sp>
        <p:nvSpPr>
          <p:cNvPr id="23" name="Marcador de posición de imagen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es-ES" noProof="0"/>
              <a:t>Haga clic en el icono para agregar una imagen</a:t>
            </a:r>
            <a:endParaRPr lang="es-ES" noProof="0" dirty="0"/>
          </a:p>
        </p:txBody>
      </p:sp>
      <p:sp>
        <p:nvSpPr>
          <p:cNvPr id="14" name="Título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es-ES" noProof="0"/>
              <a:t>Haga clic para modificar el estilo de título del patrón</a:t>
            </a:r>
            <a:endParaRPr lang="es-ES" noProof="0" dirty="0"/>
          </a:p>
        </p:txBody>
      </p:sp>
      <p:grpSp>
        <p:nvGrpSpPr>
          <p:cNvPr id="2" name="Grupo 1">
            <a:extLst>
              <a:ext uri="{FF2B5EF4-FFF2-40B4-BE49-F238E27FC236}">
                <a16:creationId xmlns:a16="http://schemas.microsoft.com/office/drawing/2014/main" id="{59613AEC-2282-FCCD-8013-79D5442415AE}"/>
              </a:ext>
            </a:extLst>
          </p:cNvPr>
          <p:cNvGrpSpPr/>
          <p:nvPr userDrawn="1"/>
        </p:nvGrpSpPr>
        <p:grpSpPr>
          <a:xfrm>
            <a:off x="0" y="6041269"/>
            <a:ext cx="1874624" cy="816731"/>
            <a:chOff x="10263882" y="46298"/>
            <a:chExt cx="1874624" cy="816731"/>
          </a:xfrm>
        </p:grpSpPr>
        <p:pic>
          <p:nvPicPr>
            <p:cNvPr id="4" name="Imagen 3">
              <a:extLst>
                <a:ext uri="{FF2B5EF4-FFF2-40B4-BE49-F238E27FC236}">
                  <a16:creationId xmlns:a16="http://schemas.microsoft.com/office/drawing/2014/main" id="{FEA4417D-01BC-E6EA-0A2D-D3B4274DED1C}"/>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5" name="Picture 10" descr="FOTO LOGO REPORTAJE WEB">
              <a:extLst>
                <a:ext uri="{FF2B5EF4-FFF2-40B4-BE49-F238E27FC236}">
                  <a16:creationId xmlns:a16="http://schemas.microsoft.com/office/drawing/2014/main" id="{83601714-7BB2-FE88-A984-3E8F2072579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9" name="CuadroTexto 8">
            <a:extLst>
              <a:ext uri="{FF2B5EF4-FFF2-40B4-BE49-F238E27FC236}">
                <a16:creationId xmlns:a16="http://schemas.microsoft.com/office/drawing/2014/main" id="{6BB12F3B-195A-2E2C-4349-DCD59970D205}"/>
              </a:ext>
            </a:extLst>
          </p:cNvPr>
          <p:cNvSpPr txBox="1"/>
          <p:nvPr userDrawn="1"/>
        </p:nvSpPr>
        <p:spPr>
          <a:xfrm>
            <a:off x="1774556" y="6569002"/>
            <a:ext cx="1561672" cy="261610"/>
          </a:xfrm>
          <a:prstGeom prst="rect">
            <a:avLst/>
          </a:prstGeom>
          <a:noFill/>
        </p:spPr>
        <p:txBody>
          <a:bodyPr wrap="square" rtlCol="0">
            <a:spAutoFit/>
          </a:bodyPr>
          <a:lstStyle/>
          <a:p>
            <a:r>
              <a:rPr lang="es-ES" sz="1100" dirty="0"/>
              <a:t>Belén Urosa</a:t>
            </a:r>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contenido 0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Rectángu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sp>
        <p:nvSpPr>
          <p:cNvPr id="15" name="E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Marcador de número de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s-ES" noProof="0" smtClean="0"/>
              <a:pPr rtl="0"/>
              <a:t>‹Nº›</a:t>
            </a:fld>
            <a:endParaRPr lang="es-ES" noProof="0" dirty="0"/>
          </a:p>
        </p:txBody>
      </p:sp>
      <p:sp>
        <p:nvSpPr>
          <p:cNvPr id="14" name="Rectángulo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Elipse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8" name="Marcador de posición de imagen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rtlCol="0" anchor="ctr"/>
          <a:lstStyle>
            <a:lvl1pPr marL="0" indent="0" algn="ctr">
              <a:buNone/>
              <a:defRPr/>
            </a:lvl1pPr>
          </a:lstStyle>
          <a:p>
            <a:pPr rtl="0"/>
            <a:r>
              <a:rPr lang="es-ES" noProof="0"/>
              <a:t>Haga clic en el icono para agregar una imagen</a:t>
            </a:r>
            <a:endParaRPr lang="es-ES" noProof="0" dirty="0"/>
          </a:p>
        </p:txBody>
      </p:sp>
      <p:grpSp>
        <p:nvGrpSpPr>
          <p:cNvPr id="5" name="Grupo 4">
            <a:extLst>
              <a:ext uri="{FF2B5EF4-FFF2-40B4-BE49-F238E27FC236}">
                <a16:creationId xmlns:a16="http://schemas.microsoft.com/office/drawing/2014/main" id="{3DBC686D-23C7-CAF3-A7AC-DE48AAFAAC54}"/>
              </a:ext>
            </a:extLst>
          </p:cNvPr>
          <p:cNvGrpSpPr/>
          <p:nvPr userDrawn="1"/>
        </p:nvGrpSpPr>
        <p:grpSpPr>
          <a:xfrm>
            <a:off x="-59" y="6068253"/>
            <a:ext cx="1874624" cy="816731"/>
            <a:chOff x="10263882" y="46298"/>
            <a:chExt cx="1874624" cy="816731"/>
          </a:xfrm>
        </p:grpSpPr>
        <p:pic>
          <p:nvPicPr>
            <p:cNvPr id="6" name="Imagen 5">
              <a:extLst>
                <a:ext uri="{FF2B5EF4-FFF2-40B4-BE49-F238E27FC236}">
                  <a16:creationId xmlns:a16="http://schemas.microsoft.com/office/drawing/2014/main" id="{0EB8D4C8-CD12-AE8B-BD05-2EC7E48A5332}"/>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9" name="Picture 10" descr="FOTO LOGO REPORTAJE WEB">
              <a:extLst>
                <a:ext uri="{FF2B5EF4-FFF2-40B4-BE49-F238E27FC236}">
                  <a16:creationId xmlns:a16="http://schemas.microsoft.com/office/drawing/2014/main" id="{4CF507B3-6B0E-71E3-0D26-EC641555EC3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11" name="CuadroTexto 10">
            <a:extLst>
              <a:ext uri="{FF2B5EF4-FFF2-40B4-BE49-F238E27FC236}">
                <a16:creationId xmlns:a16="http://schemas.microsoft.com/office/drawing/2014/main" id="{DE700C21-B399-3FC9-32CE-9108A21C2976}"/>
              </a:ext>
            </a:extLst>
          </p:cNvPr>
          <p:cNvSpPr txBox="1"/>
          <p:nvPr userDrawn="1"/>
        </p:nvSpPr>
        <p:spPr>
          <a:xfrm>
            <a:off x="1774556" y="6569002"/>
            <a:ext cx="1561672" cy="261610"/>
          </a:xfrm>
          <a:prstGeom prst="rect">
            <a:avLst/>
          </a:prstGeom>
          <a:noFill/>
        </p:spPr>
        <p:txBody>
          <a:bodyPr wrap="square" rtlCol="0">
            <a:spAutoFit/>
          </a:bodyPr>
          <a:lstStyle/>
          <a:p>
            <a:r>
              <a:rPr lang="es-ES" sz="1100" dirty="0"/>
              <a:t>Belén Urosa</a:t>
            </a:r>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contenido 03">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2" name="Elipse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3" name="Marcador de posición de imagen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es-ES" noProof="0" dirty="0"/>
              <a:t>icono</a:t>
            </a:r>
          </a:p>
        </p:txBody>
      </p:sp>
      <p:sp>
        <p:nvSpPr>
          <p:cNvPr id="9" name="Rectángulo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Elipse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s-ES" noProof="0"/>
              <a:t>Haga clic para modificar el estilo de título del patrón</a:t>
            </a:r>
            <a:endParaRPr lang="es-ES" noProof="0" dirty="0"/>
          </a:p>
        </p:txBody>
      </p:sp>
      <p:sp>
        <p:nvSpPr>
          <p:cNvPr id="3" name="Marcador de contenido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a:t>Haga clic para modificar los estilos de texto del patrón</a:t>
            </a:r>
          </a:p>
        </p:txBody>
      </p:sp>
      <p:sp>
        <p:nvSpPr>
          <p:cNvPr id="7" name="Rectángu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sp>
        <p:nvSpPr>
          <p:cNvPr id="15" name="E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Marcador de número de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s-ES" noProof="0" smtClean="0"/>
              <a:pPr rtl="0"/>
              <a:t>‹Nº›</a:t>
            </a:fld>
            <a:endParaRPr lang="es-ES" noProof="0" dirty="0"/>
          </a:p>
        </p:txBody>
      </p:sp>
      <p:sp>
        <p:nvSpPr>
          <p:cNvPr id="6" name="Marcador de posición de imagen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rtlCol="0" anchor="ctr"/>
          <a:lstStyle>
            <a:lvl1pPr marL="0" indent="0" algn="ctr">
              <a:buNone/>
              <a:defRPr/>
            </a:lvl1pPr>
          </a:lstStyle>
          <a:p>
            <a:pPr rtl="0"/>
            <a:r>
              <a:rPr lang="es-ES" noProof="0"/>
              <a:t>Haga clic en el icono para agregar una imagen</a:t>
            </a:r>
            <a:endParaRPr lang="es-ES" noProof="0" dirty="0"/>
          </a:p>
        </p:txBody>
      </p:sp>
      <p:sp>
        <p:nvSpPr>
          <p:cNvPr id="17" name="Marcador de contenido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a:t>Haga clic para modificar los estilos de texto del patrón</a:t>
            </a:r>
          </a:p>
        </p:txBody>
      </p:sp>
      <p:sp>
        <p:nvSpPr>
          <p:cNvPr id="20" name="Marcador de contenido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a:t>Haga clic para modificar los estilos de texto del patrón</a:t>
            </a:r>
          </a:p>
        </p:txBody>
      </p:sp>
      <p:sp>
        <p:nvSpPr>
          <p:cNvPr id="21" name="Marcador de contenido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a:t>Haga clic para modificar los estilos de texto del patrón</a:t>
            </a:r>
          </a:p>
        </p:txBody>
      </p:sp>
      <p:sp>
        <p:nvSpPr>
          <p:cNvPr id="12" name="Marcador de posición de imagen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es-ES" noProof="0" dirty="0"/>
              <a:t>icono</a:t>
            </a:r>
          </a:p>
        </p:txBody>
      </p:sp>
      <p:grpSp>
        <p:nvGrpSpPr>
          <p:cNvPr id="5" name="Grupo 4">
            <a:extLst>
              <a:ext uri="{FF2B5EF4-FFF2-40B4-BE49-F238E27FC236}">
                <a16:creationId xmlns:a16="http://schemas.microsoft.com/office/drawing/2014/main" id="{1EA1A484-B131-6E38-1CC9-AAEAB36017E0}"/>
              </a:ext>
            </a:extLst>
          </p:cNvPr>
          <p:cNvGrpSpPr/>
          <p:nvPr userDrawn="1"/>
        </p:nvGrpSpPr>
        <p:grpSpPr>
          <a:xfrm>
            <a:off x="0" y="6047373"/>
            <a:ext cx="1874624" cy="816731"/>
            <a:chOff x="10263882" y="46298"/>
            <a:chExt cx="1874624" cy="816731"/>
          </a:xfrm>
        </p:grpSpPr>
        <p:pic>
          <p:nvPicPr>
            <p:cNvPr id="10" name="Imagen 9">
              <a:extLst>
                <a:ext uri="{FF2B5EF4-FFF2-40B4-BE49-F238E27FC236}">
                  <a16:creationId xmlns:a16="http://schemas.microsoft.com/office/drawing/2014/main" id="{301F190E-6F25-BAD1-CB64-F96CA0007784}"/>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11" name="Picture 10" descr="FOTO LOGO REPORTAJE WEB">
              <a:extLst>
                <a:ext uri="{FF2B5EF4-FFF2-40B4-BE49-F238E27FC236}">
                  <a16:creationId xmlns:a16="http://schemas.microsoft.com/office/drawing/2014/main" id="{2A4A3EC1-8DBF-0618-AD79-F6882A38743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14" name="CuadroTexto 13">
            <a:extLst>
              <a:ext uri="{FF2B5EF4-FFF2-40B4-BE49-F238E27FC236}">
                <a16:creationId xmlns:a16="http://schemas.microsoft.com/office/drawing/2014/main" id="{7926631F-5E1D-1E00-D695-49D2427AD8A7}"/>
              </a:ext>
            </a:extLst>
          </p:cNvPr>
          <p:cNvSpPr txBox="1"/>
          <p:nvPr userDrawn="1"/>
        </p:nvSpPr>
        <p:spPr>
          <a:xfrm>
            <a:off x="1774556" y="6569002"/>
            <a:ext cx="1561672" cy="261610"/>
          </a:xfrm>
          <a:prstGeom prst="rect">
            <a:avLst/>
          </a:prstGeom>
          <a:noFill/>
        </p:spPr>
        <p:txBody>
          <a:bodyPr wrap="square" rtlCol="0">
            <a:spAutoFit/>
          </a:bodyPr>
          <a:lstStyle/>
          <a:p>
            <a:r>
              <a:rPr lang="es-ES" sz="1100" dirty="0"/>
              <a:t>Belén Urosa</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de comparación">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Rectángulo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s-ES" noProof="0"/>
              <a:t>Haga clic para modificar el estilo de título del patrón</a:t>
            </a:r>
            <a:endParaRPr lang="es-ES" noProof="0" dirty="0"/>
          </a:p>
        </p:txBody>
      </p:sp>
      <p:sp>
        <p:nvSpPr>
          <p:cNvPr id="3" name="Marcador de contenido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a:t>Haga clic para modificar los estilos de texto del patrón</a:t>
            </a:r>
          </a:p>
        </p:txBody>
      </p:sp>
      <p:sp>
        <p:nvSpPr>
          <p:cNvPr id="7" name="Rectángu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accent2"/>
              </a:solidFill>
            </a:endParaRPr>
          </a:p>
        </p:txBody>
      </p:sp>
      <p:sp>
        <p:nvSpPr>
          <p:cNvPr id="15" name="E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Marcador de número de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s-ES" noProof="0" smtClean="0"/>
              <a:pPr rtl="0"/>
              <a:t>‹Nº›</a:t>
            </a:fld>
            <a:endParaRPr lang="es-ES" noProof="0" dirty="0"/>
          </a:p>
        </p:txBody>
      </p:sp>
      <p:sp>
        <p:nvSpPr>
          <p:cNvPr id="20" name="Marcador de contenido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dirty="0"/>
              <a:t>Tema 01 va aquí</a:t>
            </a:r>
          </a:p>
        </p:txBody>
      </p:sp>
      <p:sp>
        <p:nvSpPr>
          <p:cNvPr id="23" name="Marcador de posición de contenido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a:t>Haga clic para modificar los estilos de texto del patrón</a:t>
            </a:r>
          </a:p>
        </p:txBody>
      </p:sp>
      <p:sp>
        <p:nvSpPr>
          <p:cNvPr id="25" name="Marcador de contenido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dirty="0"/>
              <a:t>Tema 02 va aquí</a:t>
            </a:r>
          </a:p>
        </p:txBody>
      </p:sp>
      <p:sp>
        <p:nvSpPr>
          <p:cNvPr id="21" name="Elipse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4" name="Marcador de posición de imagen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es-ES" noProof="0" dirty="0"/>
              <a:t>icono</a:t>
            </a:r>
          </a:p>
        </p:txBody>
      </p:sp>
      <p:sp>
        <p:nvSpPr>
          <p:cNvPr id="28" name="Elipse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9" name="Marcador de posición de imagen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es-ES" noProof="0" dirty="0"/>
              <a:t>icono</a:t>
            </a:r>
          </a:p>
        </p:txBody>
      </p:sp>
      <p:grpSp>
        <p:nvGrpSpPr>
          <p:cNvPr id="5" name="Grupo 4">
            <a:extLst>
              <a:ext uri="{FF2B5EF4-FFF2-40B4-BE49-F238E27FC236}">
                <a16:creationId xmlns:a16="http://schemas.microsoft.com/office/drawing/2014/main" id="{E92E42B1-7F7B-8057-3B83-A607098606F6}"/>
              </a:ext>
            </a:extLst>
          </p:cNvPr>
          <p:cNvGrpSpPr/>
          <p:nvPr userDrawn="1"/>
        </p:nvGrpSpPr>
        <p:grpSpPr>
          <a:xfrm>
            <a:off x="0" y="6047373"/>
            <a:ext cx="1874624" cy="816731"/>
            <a:chOff x="10263882" y="46298"/>
            <a:chExt cx="1874624" cy="816731"/>
          </a:xfrm>
        </p:grpSpPr>
        <p:pic>
          <p:nvPicPr>
            <p:cNvPr id="6" name="Imagen 5">
              <a:extLst>
                <a:ext uri="{FF2B5EF4-FFF2-40B4-BE49-F238E27FC236}">
                  <a16:creationId xmlns:a16="http://schemas.microsoft.com/office/drawing/2014/main" id="{A1C3D344-4C84-8076-FE2F-3D83B8A10B4B}"/>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9" name="Picture 10" descr="FOTO LOGO REPORTAJE WEB">
              <a:extLst>
                <a:ext uri="{FF2B5EF4-FFF2-40B4-BE49-F238E27FC236}">
                  <a16:creationId xmlns:a16="http://schemas.microsoft.com/office/drawing/2014/main" id="{F00C534C-A981-C250-FE1F-DB6D159652C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11" name="CuadroTexto 10">
            <a:extLst>
              <a:ext uri="{FF2B5EF4-FFF2-40B4-BE49-F238E27FC236}">
                <a16:creationId xmlns:a16="http://schemas.microsoft.com/office/drawing/2014/main" id="{7F936DFE-7D0E-3A0E-2210-DC6EAC846516}"/>
              </a:ext>
            </a:extLst>
          </p:cNvPr>
          <p:cNvSpPr txBox="1"/>
          <p:nvPr userDrawn="1"/>
        </p:nvSpPr>
        <p:spPr>
          <a:xfrm>
            <a:off x="1774556" y="6569002"/>
            <a:ext cx="1561672" cy="261610"/>
          </a:xfrm>
          <a:prstGeom prst="rect">
            <a:avLst/>
          </a:prstGeom>
          <a:noFill/>
        </p:spPr>
        <p:txBody>
          <a:bodyPr wrap="square" rtlCol="0">
            <a:spAutoFit/>
          </a:bodyPr>
          <a:lstStyle/>
          <a:p>
            <a:r>
              <a:rPr lang="es-ES" sz="1100" dirty="0"/>
              <a:t>Belén Urosa</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orma libre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6" name="Título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s-ES" noProof="0"/>
              <a:t>Haga clic para modificar el estilo de título del patrón</a:t>
            </a:r>
            <a:endParaRPr lang="es-ES" noProof="0" dirty="0"/>
          </a:p>
        </p:txBody>
      </p:sp>
      <p:sp>
        <p:nvSpPr>
          <p:cNvPr id="7" name="Rectángulo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sp>
        <p:nvSpPr>
          <p:cNvPr id="9" name="Elipse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Marcador de número de diapositiva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s-ES" noProof="0" smtClean="0"/>
              <a:pPr rtl="0"/>
              <a:t>‹Nº›</a:t>
            </a:fld>
            <a:endParaRPr lang="es-ES" noProof="0" dirty="0"/>
          </a:p>
        </p:txBody>
      </p:sp>
      <p:grpSp>
        <p:nvGrpSpPr>
          <p:cNvPr id="2" name="Grupo 1">
            <a:extLst>
              <a:ext uri="{FF2B5EF4-FFF2-40B4-BE49-F238E27FC236}">
                <a16:creationId xmlns:a16="http://schemas.microsoft.com/office/drawing/2014/main" id="{C3D6B904-630D-71DC-71E7-2CDBE4FD2484}"/>
              </a:ext>
            </a:extLst>
          </p:cNvPr>
          <p:cNvGrpSpPr/>
          <p:nvPr userDrawn="1"/>
        </p:nvGrpSpPr>
        <p:grpSpPr>
          <a:xfrm>
            <a:off x="0" y="6047373"/>
            <a:ext cx="1874624" cy="816731"/>
            <a:chOff x="10263882" y="46298"/>
            <a:chExt cx="1874624" cy="816731"/>
          </a:xfrm>
        </p:grpSpPr>
        <p:pic>
          <p:nvPicPr>
            <p:cNvPr id="3" name="Imagen 2">
              <a:extLst>
                <a:ext uri="{FF2B5EF4-FFF2-40B4-BE49-F238E27FC236}">
                  <a16:creationId xmlns:a16="http://schemas.microsoft.com/office/drawing/2014/main" id="{DEFAB508-F96C-F7D9-CC8C-4E5888523DA5}"/>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4" name="Picture 10" descr="FOTO LOGO REPORTAJE WEB">
              <a:extLst>
                <a:ext uri="{FF2B5EF4-FFF2-40B4-BE49-F238E27FC236}">
                  <a16:creationId xmlns:a16="http://schemas.microsoft.com/office/drawing/2014/main" id="{50043594-3449-653F-5C70-D513B7D2C04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5" name="CuadroTexto 4">
            <a:extLst>
              <a:ext uri="{FF2B5EF4-FFF2-40B4-BE49-F238E27FC236}">
                <a16:creationId xmlns:a16="http://schemas.microsoft.com/office/drawing/2014/main" id="{AFD424B5-E344-930A-1B87-6A14293C8335}"/>
              </a:ext>
            </a:extLst>
          </p:cNvPr>
          <p:cNvSpPr txBox="1"/>
          <p:nvPr userDrawn="1"/>
        </p:nvSpPr>
        <p:spPr>
          <a:xfrm>
            <a:off x="1774556" y="6569002"/>
            <a:ext cx="1561672" cy="261610"/>
          </a:xfrm>
          <a:prstGeom prst="rect">
            <a:avLst/>
          </a:prstGeom>
          <a:noFill/>
        </p:spPr>
        <p:txBody>
          <a:bodyPr wrap="square" rtlCol="0">
            <a:spAutoFit/>
          </a:bodyPr>
          <a:lstStyle/>
          <a:p>
            <a:r>
              <a:rPr lang="es-ES" sz="1100" dirty="0"/>
              <a:t>Belén Urosa</a:t>
            </a:r>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l equipo">
    <p:spTree>
      <p:nvGrpSpPr>
        <p:cNvPr id="1" name=""/>
        <p:cNvGrpSpPr/>
        <p:nvPr/>
      </p:nvGrpSpPr>
      <p:grpSpPr>
        <a:xfrm>
          <a:off x="0" y="0"/>
          <a:ext cx="0" cy="0"/>
          <a:chOff x="0" y="0"/>
          <a:chExt cx="0" cy="0"/>
        </a:xfrm>
      </p:grpSpPr>
      <p:grpSp>
        <p:nvGrpSpPr>
          <p:cNvPr id="35" name="Grupo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orma libre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 name="Forma libre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 name="Forma libre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23" name="Elipse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4" name="Elipse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5" name="Elipse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6" name="Elipse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0" name="Forma libre: Forma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1" name="Forma libre: Forma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2" name="Forma libre: Forma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7" name="Forma libre: Forma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Título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s-ES" noProof="0"/>
              <a:t>Haga clic para modificar el estilo de título del patrón</a:t>
            </a:r>
            <a:endParaRPr lang="es-ES" noProof="0" dirty="0"/>
          </a:p>
        </p:txBody>
      </p:sp>
      <p:sp>
        <p:nvSpPr>
          <p:cNvPr id="7" name="Rectángulo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sp>
        <p:nvSpPr>
          <p:cNvPr id="9" name="Elipse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Marcador de número de diapositiva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s-ES" noProof="0" smtClean="0"/>
              <a:pPr rtl="0"/>
              <a:t>‹Nº›</a:t>
            </a:fld>
            <a:endParaRPr lang="es-ES" noProof="0" dirty="0"/>
          </a:p>
        </p:txBody>
      </p:sp>
      <p:sp>
        <p:nvSpPr>
          <p:cNvPr id="3" name="Marcador de posición de imagen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s-ES" noProof="0"/>
              <a:t>Haga clic en el icono para agregar una imagen</a:t>
            </a:r>
            <a:endParaRPr lang="es-ES" noProof="0" dirty="0"/>
          </a:p>
        </p:txBody>
      </p:sp>
      <p:sp>
        <p:nvSpPr>
          <p:cNvPr id="11" name="Marcador de posición de imagen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s-ES" noProof="0"/>
              <a:t>Haga clic en el icono para agregar una imagen</a:t>
            </a:r>
            <a:endParaRPr lang="es-ES" noProof="0" dirty="0"/>
          </a:p>
        </p:txBody>
      </p:sp>
      <p:sp>
        <p:nvSpPr>
          <p:cNvPr id="12" name="Marcador de posición de imagen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s-ES" noProof="0"/>
              <a:t>Haga clic en el icono para agregar una imagen</a:t>
            </a:r>
            <a:endParaRPr lang="es-ES" noProof="0" dirty="0"/>
          </a:p>
        </p:txBody>
      </p:sp>
      <p:sp>
        <p:nvSpPr>
          <p:cNvPr id="13" name="Marcador de posición de imagen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s-ES" noProof="0"/>
              <a:t>Haga clic en el icono para agregar una imagen</a:t>
            </a:r>
            <a:endParaRPr lang="es-ES" noProof="0" dirty="0"/>
          </a:p>
        </p:txBody>
      </p:sp>
      <p:sp>
        <p:nvSpPr>
          <p:cNvPr id="27" name="Marcador de contenido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a:t>Haga clic para modificar los estilos de texto del patrón</a:t>
            </a:r>
          </a:p>
        </p:txBody>
      </p:sp>
      <p:sp>
        <p:nvSpPr>
          <p:cNvPr id="28" name="Marcador de contenido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dirty="0"/>
              <a:t>Ejecutivo 01</a:t>
            </a:r>
          </a:p>
        </p:txBody>
      </p:sp>
      <p:sp>
        <p:nvSpPr>
          <p:cNvPr id="29" name="Marcador de contenido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a:t>Haga clic para modificar los estilos de texto del patrón</a:t>
            </a:r>
          </a:p>
        </p:txBody>
      </p:sp>
      <p:sp>
        <p:nvSpPr>
          <p:cNvPr id="30" name="Marcador de contenido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dirty="0"/>
              <a:t>Ejecutivo 01</a:t>
            </a:r>
          </a:p>
        </p:txBody>
      </p:sp>
      <p:sp>
        <p:nvSpPr>
          <p:cNvPr id="31" name="Marcador de contenido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a:t>Haga clic para modificar los estilos de texto del patrón</a:t>
            </a:r>
          </a:p>
        </p:txBody>
      </p:sp>
      <p:sp>
        <p:nvSpPr>
          <p:cNvPr id="32" name="Marcador de contenido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dirty="0"/>
              <a:t>Ejecutivo 01</a:t>
            </a:r>
          </a:p>
        </p:txBody>
      </p:sp>
      <p:sp>
        <p:nvSpPr>
          <p:cNvPr id="33" name="Marcador de contenido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a:t>Haga clic para modificar los estilos de texto del patrón</a:t>
            </a:r>
          </a:p>
        </p:txBody>
      </p:sp>
      <p:sp>
        <p:nvSpPr>
          <p:cNvPr id="34" name="Marcador de contenido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s-ES" noProof="0" dirty="0"/>
              <a:t>Ejecutivo 01</a:t>
            </a:r>
          </a:p>
        </p:txBody>
      </p:sp>
      <p:grpSp>
        <p:nvGrpSpPr>
          <p:cNvPr id="2" name="Grupo 1">
            <a:extLst>
              <a:ext uri="{FF2B5EF4-FFF2-40B4-BE49-F238E27FC236}">
                <a16:creationId xmlns:a16="http://schemas.microsoft.com/office/drawing/2014/main" id="{E72CBC82-DB5D-40F9-F08A-76E55179D3D3}"/>
              </a:ext>
            </a:extLst>
          </p:cNvPr>
          <p:cNvGrpSpPr/>
          <p:nvPr userDrawn="1"/>
        </p:nvGrpSpPr>
        <p:grpSpPr>
          <a:xfrm>
            <a:off x="0" y="6047373"/>
            <a:ext cx="1874624" cy="816731"/>
            <a:chOff x="10263882" y="46298"/>
            <a:chExt cx="1874624" cy="816731"/>
          </a:xfrm>
        </p:grpSpPr>
        <p:pic>
          <p:nvPicPr>
            <p:cNvPr id="4" name="Imagen 3">
              <a:extLst>
                <a:ext uri="{FF2B5EF4-FFF2-40B4-BE49-F238E27FC236}">
                  <a16:creationId xmlns:a16="http://schemas.microsoft.com/office/drawing/2014/main" id="{CDE33422-BDFC-2F6E-4087-58BCD5F63534}"/>
                </a:ext>
              </a:extLst>
            </p:cNvPr>
            <p:cNvPicPr>
              <a:picLocks noChangeAspect="1"/>
            </p:cNvPicPr>
            <p:nvPr userDrawn="1"/>
          </p:nvPicPr>
          <p:blipFill>
            <a:blip r:embed="rId2"/>
            <a:stretch>
              <a:fillRect/>
            </a:stretch>
          </p:blipFill>
          <p:spPr>
            <a:xfrm>
              <a:off x="10263882" y="46298"/>
              <a:ext cx="800002" cy="816731"/>
            </a:xfrm>
            <a:prstGeom prst="rect">
              <a:avLst/>
            </a:prstGeom>
          </p:spPr>
        </p:pic>
        <p:pic>
          <p:nvPicPr>
            <p:cNvPr id="5" name="Picture 10" descr="FOTO LOGO REPORTAJE WEB">
              <a:extLst>
                <a:ext uri="{FF2B5EF4-FFF2-40B4-BE49-F238E27FC236}">
                  <a16:creationId xmlns:a16="http://schemas.microsoft.com/office/drawing/2014/main" id="{9CD9A4B2-6247-4880-2140-8192DADA334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55752" y="74941"/>
              <a:ext cx="1082754" cy="721104"/>
            </a:xfrm>
            <a:prstGeom prst="rect">
              <a:avLst/>
            </a:prstGeom>
            <a:noFill/>
          </p:spPr>
        </p:pic>
      </p:grpSp>
      <p:sp>
        <p:nvSpPr>
          <p:cNvPr id="14" name="CuadroTexto 13">
            <a:extLst>
              <a:ext uri="{FF2B5EF4-FFF2-40B4-BE49-F238E27FC236}">
                <a16:creationId xmlns:a16="http://schemas.microsoft.com/office/drawing/2014/main" id="{230533B2-0B57-C2B3-1401-B7F2307C93A4}"/>
              </a:ext>
            </a:extLst>
          </p:cNvPr>
          <p:cNvSpPr txBox="1"/>
          <p:nvPr userDrawn="1"/>
        </p:nvSpPr>
        <p:spPr>
          <a:xfrm>
            <a:off x="1774556" y="6569002"/>
            <a:ext cx="1561672" cy="261610"/>
          </a:xfrm>
          <a:prstGeom prst="rect">
            <a:avLst/>
          </a:prstGeom>
          <a:noFill/>
        </p:spPr>
        <p:txBody>
          <a:bodyPr wrap="square" rtlCol="0">
            <a:spAutoFit/>
          </a:bodyPr>
          <a:lstStyle/>
          <a:p>
            <a:r>
              <a:rPr lang="es-ES" sz="1100" dirty="0"/>
              <a:t>Belén Urosa</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14758FF-3187-4609-B511-E3487A9781F9}" type="datetime1">
              <a:rPr lang="es-ES" noProof="0" smtClean="0"/>
              <a:t>22/06/2025</a:t>
            </a:fld>
            <a:endParaRPr lang="es-ES" noProof="0" dirty="0"/>
          </a:p>
        </p:txBody>
      </p:sp>
      <p:sp>
        <p:nvSpPr>
          <p:cNvPr id="5" name="Marcador de pie de página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dirty="0"/>
          </a:p>
        </p:txBody>
      </p:sp>
      <p:sp>
        <p:nvSpPr>
          <p:cNvPr id="6" name="Marcador de posición de número de diapositiva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EC71654-96A5-4280-94F3-931C61A9F92C}" type="slidenum">
              <a:rPr lang="es-ES" noProof="0" smtClean="0"/>
              <a:t>‹Nº›</a:t>
            </a:fld>
            <a:endParaRPr lang="es-E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ausjal.org/superior.php" TargetMode="External"/><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5.wdp"/></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EF7BD-FE81-4B20-8DC5-0B3EB736F9F8}"/>
              </a:ext>
            </a:extLst>
          </p:cNvPr>
          <p:cNvSpPr>
            <a:spLocks noGrp="1"/>
          </p:cNvSpPr>
          <p:nvPr>
            <p:ph type="ctrTitle"/>
          </p:nvPr>
        </p:nvSpPr>
        <p:spPr/>
        <p:txBody>
          <a:bodyPr rtlCol="0"/>
          <a:lstStyle/>
          <a:p>
            <a:pPr rtl="0"/>
            <a:r>
              <a:rPr lang="es-ES" sz="4400" dirty="0"/>
              <a:t>El paradigma pedagógico </a:t>
            </a:r>
            <a:br>
              <a:rPr lang="es-ES" sz="4400" dirty="0"/>
            </a:br>
            <a:r>
              <a:rPr lang="es-ES" sz="2800" i="1" dirty="0"/>
              <a:t>Ledesma-</a:t>
            </a:r>
            <a:r>
              <a:rPr lang="es-ES" sz="2800" i="1" dirty="0" err="1"/>
              <a:t>kolvenbach</a:t>
            </a:r>
            <a:r>
              <a:rPr lang="es-ES" sz="2800" i="1" dirty="0"/>
              <a:t>-</a:t>
            </a:r>
            <a:r>
              <a:rPr lang="es-ES" sz="2800" i="1" dirty="0" err="1"/>
              <a:t>agúndez</a:t>
            </a:r>
            <a:endParaRPr lang="es-ES" sz="4400" i="1" dirty="0"/>
          </a:p>
        </p:txBody>
      </p:sp>
      <p:sp>
        <p:nvSpPr>
          <p:cNvPr id="3" name="Subtítulo 2">
            <a:extLst>
              <a:ext uri="{FF2B5EF4-FFF2-40B4-BE49-F238E27FC236}">
                <a16:creationId xmlns:a16="http://schemas.microsoft.com/office/drawing/2014/main" id="{1AFF0EFE-C50F-44EB-8978-B97795477C9E}"/>
              </a:ext>
            </a:extLst>
          </p:cNvPr>
          <p:cNvSpPr>
            <a:spLocks noGrp="1"/>
          </p:cNvSpPr>
          <p:nvPr>
            <p:ph type="subTitle" idx="1"/>
          </p:nvPr>
        </p:nvSpPr>
        <p:spPr>
          <a:xfrm>
            <a:off x="6343650" y="4500638"/>
            <a:ext cx="5143500" cy="503167"/>
          </a:xfrm>
        </p:spPr>
        <p:txBody>
          <a:bodyPr rtlCol="0"/>
          <a:lstStyle/>
          <a:p>
            <a:pPr rtl="0"/>
            <a:r>
              <a:rPr lang="es-ES" sz="2400" dirty="0"/>
              <a:t>Amarte en todas las cosas. Diseño con enfoque ignaciano</a:t>
            </a:r>
            <a:endParaRPr lang="es-ES" sz="2400" b="1" cap="none" dirty="0"/>
          </a:p>
          <a:p>
            <a:pPr algn="r">
              <a:lnSpc>
                <a:spcPct val="100000"/>
              </a:lnSpc>
              <a:spcBef>
                <a:spcPts val="0"/>
              </a:spcBef>
            </a:pPr>
            <a:endParaRPr lang="es-ES" b="1" cap="none" dirty="0"/>
          </a:p>
          <a:p>
            <a:pPr algn="r">
              <a:lnSpc>
                <a:spcPct val="100000"/>
              </a:lnSpc>
              <a:spcBef>
                <a:spcPts val="0"/>
              </a:spcBef>
            </a:pPr>
            <a:endParaRPr lang="es-ES" b="1" cap="none" dirty="0"/>
          </a:p>
          <a:p>
            <a:pPr algn="r">
              <a:lnSpc>
                <a:spcPct val="100000"/>
              </a:lnSpc>
              <a:spcBef>
                <a:spcPts val="0"/>
              </a:spcBef>
            </a:pPr>
            <a:r>
              <a:rPr lang="es-ES" b="1" cap="none" dirty="0"/>
              <a:t>Belén Urosa Sanz</a:t>
            </a:r>
          </a:p>
          <a:p>
            <a:pPr algn="r">
              <a:lnSpc>
                <a:spcPct val="100000"/>
              </a:lnSpc>
              <a:spcBef>
                <a:spcPts val="0"/>
              </a:spcBef>
            </a:pPr>
            <a:r>
              <a:rPr lang="es-ES" cap="none" dirty="0"/>
              <a:t>Universidad Pontificia Comillas Madrid</a:t>
            </a:r>
          </a:p>
          <a:p>
            <a:pPr rtl="0"/>
            <a:endParaRPr lang="es-ES" dirty="0"/>
          </a:p>
        </p:txBody>
      </p:sp>
      <p:sp>
        <p:nvSpPr>
          <p:cNvPr id="4" name="Marcador de posición de imagen 3">
            <a:extLst>
              <a:ext uri="{FF2B5EF4-FFF2-40B4-BE49-F238E27FC236}">
                <a16:creationId xmlns:a16="http://schemas.microsoft.com/office/drawing/2014/main" id="{6A196B4C-970B-CCF3-EB41-00246726B7B7}"/>
              </a:ext>
            </a:extLst>
          </p:cNvPr>
          <p:cNvSpPr>
            <a:spLocks noGrp="1"/>
          </p:cNvSpPr>
          <p:nvPr>
            <p:ph type="pic" sz="quarter" idx="10"/>
          </p:nvPr>
        </p:nvSpPr>
        <p:spPr/>
        <p:txBody>
          <a:bodyPr/>
          <a:lstStyle/>
          <a:p>
            <a:endParaRPr lang="es-ES"/>
          </a:p>
        </p:txBody>
      </p:sp>
      <p:sp>
        <p:nvSpPr>
          <p:cNvPr id="6" name="CuadroTexto 5">
            <a:extLst>
              <a:ext uri="{FF2B5EF4-FFF2-40B4-BE49-F238E27FC236}">
                <a16:creationId xmlns:a16="http://schemas.microsoft.com/office/drawing/2014/main" id="{58C70706-2FCB-791F-C9CE-BD01BBD0B4A2}"/>
              </a:ext>
            </a:extLst>
          </p:cNvPr>
          <p:cNvSpPr txBox="1"/>
          <p:nvPr/>
        </p:nvSpPr>
        <p:spPr>
          <a:xfrm>
            <a:off x="9259732" y="6246681"/>
            <a:ext cx="2718188" cy="369332"/>
          </a:xfrm>
          <a:prstGeom prst="rect">
            <a:avLst/>
          </a:prstGeom>
          <a:noFill/>
        </p:spPr>
        <p:txBody>
          <a:bodyPr wrap="square" rtlCol="0">
            <a:spAutoFit/>
          </a:bodyPr>
          <a:lstStyle/>
          <a:p>
            <a:pPr rtl="0"/>
            <a:r>
              <a:rPr lang="es-ES" dirty="0"/>
              <a:t>25 de junio de 2025</a:t>
            </a:r>
          </a:p>
        </p:txBody>
      </p:sp>
      <p:pic>
        <p:nvPicPr>
          <p:cNvPr id="7" name="Imagen 6">
            <a:extLst>
              <a:ext uri="{FF2B5EF4-FFF2-40B4-BE49-F238E27FC236}">
                <a16:creationId xmlns:a16="http://schemas.microsoft.com/office/drawing/2014/main" id="{6A754358-3C51-C277-C914-8D2C331C3470}"/>
              </a:ext>
            </a:extLst>
          </p:cNvPr>
          <p:cNvPicPr>
            <a:picLocks noChangeAspect="1"/>
          </p:cNvPicPr>
          <p:nvPr/>
        </p:nvPicPr>
        <p:blipFill>
          <a:blip r:embed="rId3"/>
          <a:stretch>
            <a:fillRect/>
          </a:stretch>
        </p:blipFill>
        <p:spPr>
          <a:xfrm>
            <a:off x="-992439" y="-960206"/>
            <a:ext cx="6124684" cy="5763485"/>
          </a:xfrm>
          <a:prstGeom prst="rect">
            <a:avLst/>
          </a:prstGeom>
        </p:spPr>
      </p:pic>
      <p:pic>
        <p:nvPicPr>
          <p:cNvPr id="14" name="Imagen 13" descr="Kolvenbach Visit to Omaha">
            <a:extLst>
              <a:ext uri="{FF2B5EF4-FFF2-40B4-BE49-F238E27FC236}">
                <a16:creationId xmlns:a16="http://schemas.microsoft.com/office/drawing/2014/main" id="{CA22911C-9CBE-6C9C-6918-0DC7CF1975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093" b="99074" l="0" r="99346">
                        <a14:foregroundMark x1="52941" y1="5093" x2="52941" y2="5093"/>
                        <a14:foregroundMark x1="47712" y1="53241" x2="47712" y2="53241"/>
                        <a14:foregroundMark x1="68627" y1="52778" x2="68627" y2="52778"/>
                        <a14:foregroundMark x1="64706" y1="65741" x2="64706" y2="65741"/>
                        <a14:foregroundMark x1="57516" y1="70370" x2="57516" y2="70370"/>
                        <a14:foregroundMark x1="54902" y1="72222" x2="54902" y2="72222"/>
                        <a14:foregroundMark x1="34641" y1="62963" x2="34641" y2="62963"/>
                        <a14:foregroundMark x1="26144" y1="62037" x2="26144" y2="62037"/>
                        <a14:foregroundMark x1="22222" y1="58796" x2="22222" y2="58796"/>
                        <a14:foregroundMark x1="84314" y1="21759" x2="84314" y2="21759"/>
                        <a14:foregroundMark x1="84314" y1="30556" x2="84314" y2="30556"/>
                        <a14:foregroundMark x1="86928" y1="31019" x2="86928" y2="31019"/>
                        <a14:foregroundMark x1="86275" y1="35648" x2="86275" y2="35648"/>
                        <a14:foregroundMark x1="91503" y1="32870" x2="91503" y2="32870"/>
                        <a14:foregroundMark x1="92810" y1="35648" x2="90850" y2="49537"/>
                        <a14:foregroundMark x1="94198" y1="62580" x2="94771" y2="64815"/>
                        <a14:foregroundMark x1="90850" y1="49537" x2="91630" y2="52577"/>
                        <a14:foregroundMark x1="94771" y1="64815" x2="99346" y2="69444"/>
                        <a14:foregroundMark x1="75817" y1="39352" x2="75817" y2="39352"/>
                        <a14:foregroundMark x1="80392" y1="45370" x2="81046" y2="59722"/>
                        <a14:foregroundMark x1="81046" y1="59722" x2="84314" y2="55556"/>
                        <a14:foregroundMark x1="66667" y1="73148" x2="66667" y2="73148"/>
                        <a14:foregroundMark x1="66013" y1="77315" x2="66013" y2="77315"/>
                        <a14:foregroundMark x1="63399" y1="79630" x2="63399" y2="79630"/>
                        <a14:foregroundMark x1="60784" y1="81944" x2="60784" y2="81944"/>
                        <a14:foregroundMark x1="52288" y1="82407" x2="52288" y2="82407"/>
                        <a14:foregroundMark x1="52941" y1="84722" x2="52941" y2="84722"/>
                        <a14:foregroundMark x1="45752" y1="85648" x2="45752" y2="85648"/>
                        <a14:foregroundMark x1="59477" y1="89815" x2="59477" y2="89815"/>
                        <a14:foregroundMark x1="24837" y1="52315" x2="24837" y2="52315"/>
                        <a14:foregroundMark x1="22222" y1="59722" x2="22222" y2="59722"/>
                        <a14:foregroundMark x1="22222" y1="64352" x2="22222" y2="64352"/>
                        <a14:foregroundMark x1="30849" y1="74925" x2="41830" y2="84259"/>
                        <a14:foregroundMark x1="41830" y1="84259" x2="50327" y2="86111"/>
                        <a14:foregroundMark x1="16674" y1="52373" x2="23529" y2="52778"/>
                        <a14:foregroundMark x1="21681" y1="67145" x2="23711" y2="68823"/>
                        <a14:foregroundMark x1="10266" y1="45475" x2="9804" y2="47685"/>
                        <a14:foregroundMark x1="12418" y1="35185" x2="11974" y2="37309"/>
                        <a14:foregroundMark x1="9804" y1="47685" x2="21569" y2="53241"/>
                        <a14:foregroundMark x1="9773" y1="45304" x2="11765" y2="49537"/>
                        <a14:foregroundMark x1="59477" y1="40278" x2="59477" y2="40278"/>
                        <a14:foregroundMark x1="67974" y1="91667" x2="67974" y2="91667"/>
                        <a14:foregroundMark x1="77124" y1="87037" x2="58824" y2="84722"/>
                        <a14:foregroundMark x1="58824" y1="84722" x2="81699" y2="75000"/>
                        <a14:foregroundMark x1="81699" y1="75000" x2="87582" y2="60648"/>
                        <a14:foregroundMark x1="87582" y1="60648" x2="99346" y2="72685"/>
                        <a14:foregroundMark x1="99346" y1="72685" x2="98693" y2="88889"/>
                        <a14:foregroundMark x1="3866" y1="87847" x2="31373" y2="99537"/>
                        <a14:foregroundMark x1="31373" y1="99537" x2="98039" y2="99074"/>
                        <a14:foregroundMark x1="98039" y1="99074" x2="99346" y2="93981"/>
                        <a14:foregroundMark x1="23529" y1="41204" x2="27451" y2="41204"/>
                        <a14:foregroundMark x1="28758" y1="78241" x2="28758" y2="78241"/>
                        <a14:foregroundMark x1="16340" y1="60185" x2="25490" y2="72222"/>
                        <a14:foregroundMark x1="25490" y1="72222" x2="40523" y2="81019"/>
                        <a14:foregroundMark x1="40523" y1="81019" x2="42484" y2="81944"/>
                        <a14:backgroundMark x1="6483" y1="34567" x2="0" y2="25000"/>
                        <a14:backgroundMark x1="0" y1="73614" x2="0" y2="83333"/>
                        <a14:backgroundMark x1="0" y1="56951" x2="0" y2="73502"/>
                        <a14:backgroundMark x1="0" y1="52219" x2="0" y2="54510"/>
                        <a14:backgroundMark x1="0" y1="25000" x2="0" y2="33892"/>
                        <a14:backgroundMark x1="0" y1="83333" x2="3019" y2="82620"/>
                        <a14:backgroundMark x1="7190" y1="35648" x2="1961" y2="42593"/>
                        <a14:backgroundMark x1="23694" y1="73343" x2="23373" y2="72963"/>
                        <a14:backgroundMark x1="7798" y1="73845" x2="3922" y2="76852"/>
                        <a14:backgroundMark x1="3922" y1="76852" x2="15320" y2="78565"/>
                      </a14:backgroundRemoval>
                    </a14:imgEffect>
                  </a14:imgLayer>
                </a14:imgProps>
              </a:ext>
              <a:ext uri="{28A0092B-C50C-407E-A947-70E740481C1C}">
                <a14:useLocalDpi xmlns:a14="http://schemas.microsoft.com/office/drawing/2010/main" val="0"/>
              </a:ext>
            </a:extLst>
          </a:blip>
          <a:srcRect/>
          <a:stretch>
            <a:fillRect/>
          </a:stretch>
        </p:blipFill>
        <p:spPr bwMode="auto">
          <a:xfrm>
            <a:off x="2920612" y="1539240"/>
            <a:ext cx="2677160" cy="3779520"/>
          </a:xfrm>
          <a:prstGeom prst="rect">
            <a:avLst/>
          </a:prstGeom>
          <a:noFill/>
          <a:ln>
            <a:noFill/>
          </a:ln>
        </p:spPr>
      </p:pic>
      <p:pic>
        <p:nvPicPr>
          <p:cNvPr id="13" name="Imagen 12" descr="La cara de un hombre con la boca abierta&#10;&#10;Descripción generada automáticamente con confianza media">
            <a:extLst>
              <a:ext uri="{FF2B5EF4-FFF2-40B4-BE49-F238E27FC236}">
                <a16:creationId xmlns:a16="http://schemas.microsoft.com/office/drawing/2014/main" id="{29D45BB2-F2B6-D482-24BB-E879AE6DBFF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478" b="99015" l="575" r="96552">
                        <a14:foregroundMark x1="40230" y1="4433" x2="40230" y2="4433"/>
                        <a14:foregroundMark x1="19540" y1="72414" x2="19540" y2="72414"/>
                        <a14:foregroundMark x1="24138" y1="69951" x2="24138" y2="69951"/>
                        <a14:foregroundMark x1="37931" y1="83251" x2="37931" y2="83251"/>
                        <a14:foregroundMark x1="70690" y1="84729" x2="70690" y2="84729"/>
                        <a14:foregroundMark x1="67241" y1="86207" x2="67241" y2="86207"/>
                        <a14:foregroundMark x1="50000" y1="94581" x2="50000" y2="94581"/>
                        <a14:foregroundMark x1="53448" y1="96059" x2="53448" y2="96059"/>
                        <a14:foregroundMark x1="50000" y1="96552" x2="50000" y2="96552"/>
                        <a14:foregroundMark x1="29885" y1="91626" x2="29885" y2="91626"/>
                        <a14:foregroundMark x1="16667" y1="88670" x2="16667" y2="88670"/>
                        <a14:foregroundMark x1="16667" y1="88670" x2="16667" y2="88670"/>
                        <a14:foregroundMark x1="8046" y1="85222" x2="8046" y2="85222"/>
                        <a14:foregroundMark x1="9770" y1="83251" x2="9770" y2="83251"/>
                        <a14:foregroundMark x1="12644" y1="76355" x2="12644" y2="76355"/>
                        <a14:foregroundMark x1="17241" y1="73399" x2="17241" y2="73399"/>
                        <a14:foregroundMark x1="21839" y1="77833" x2="28736" y2="99015"/>
                        <a14:foregroundMark x1="96552" y1="89163" x2="79885" y2="75862"/>
                        <a14:foregroundMark x1="79885" y1="75862" x2="75287" y2="90640"/>
                        <a14:foregroundMark x1="75287" y1="90640" x2="70115" y2="98522"/>
                        <a14:foregroundMark x1="54598" y1="96552" x2="54598" y2="96552"/>
                        <a14:foregroundMark x1="50575" y1="96059" x2="50575" y2="96059"/>
                        <a14:foregroundMark x1="51149" y1="95567" x2="51149" y2="95567"/>
                        <a14:foregroundMark x1="54598" y1="95567" x2="54598" y2="95567"/>
                        <a14:foregroundMark x1="59770" y1="96059" x2="59770" y2="96059"/>
                        <a14:foregroundMark x1="69540" y1="97537" x2="54023" y2="90640"/>
                        <a14:foregroundMark x1="54023" y1="90640" x2="34483" y2="93596"/>
                        <a14:foregroundMark x1="34483" y1="93596" x2="53448" y2="90148"/>
                        <a14:foregroundMark x1="53448" y1="90148" x2="58046" y2="97537"/>
                        <a14:foregroundMark x1="17241" y1="69458" x2="1149" y2="79310"/>
                        <a14:foregroundMark x1="1149" y1="79310" x2="10920" y2="90640"/>
                        <a14:foregroundMark x1="16092" y1="68966" x2="16092" y2="68966"/>
                        <a14:foregroundMark x1="16092" y1="68966" x2="16092" y2="68966"/>
                        <a14:foregroundMark x1="17241" y1="69458" x2="17241" y2="69458"/>
                        <a14:foregroundMark x1="2299" y1="80296" x2="2299" y2="80788"/>
                        <a14:foregroundMark x1="2299" y1="88670" x2="2299" y2="88670"/>
                        <a14:foregroundMark x1="1724" y1="95567" x2="1724" y2="95567"/>
                        <a14:foregroundMark x1="1724" y1="99507" x2="1724" y2="99507"/>
                        <a14:foregroundMark x1="64943" y1="1478" x2="64943" y2="1478"/>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97875" y="3667424"/>
            <a:ext cx="2677160" cy="3119755"/>
          </a:xfrm>
          <a:prstGeom prst="rect">
            <a:avLst/>
          </a:prstGeom>
          <a:noFill/>
          <a:ln>
            <a:noFill/>
          </a:ln>
        </p:spPr>
      </p:pic>
      <p:sp>
        <p:nvSpPr>
          <p:cNvPr id="5" name="CuadroTexto 4">
            <a:extLst>
              <a:ext uri="{FF2B5EF4-FFF2-40B4-BE49-F238E27FC236}">
                <a16:creationId xmlns:a16="http://schemas.microsoft.com/office/drawing/2014/main" id="{DE542377-83A1-89FD-0217-CA939A406061}"/>
              </a:ext>
            </a:extLst>
          </p:cNvPr>
          <p:cNvSpPr txBox="1"/>
          <p:nvPr/>
        </p:nvSpPr>
        <p:spPr>
          <a:xfrm>
            <a:off x="3545032" y="290787"/>
            <a:ext cx="1428320" cy="368723"/>
          </a:xfrm>
          <a:prstGeom prst="rect">
            <a:avLst/>
          </a:prstGeom>
          <a:noFill/>
        </p:spPr>
        <p:txBody>
          <a:bodyPr wrap="square">
            <a:spAutoFit/>
          </a:bodyPr>
          <a:lstStyle/>
          <a:p>
            <a:r>
              <a:rPr lang="es-ES" altLang="es-ES" sz="1800" i="1" dirty="0">
                <a:latin typeface="+mn-lt"/>
              </a:rPr>
              <a:t>[1520–1575] </a:t>
            </a:r>
            <a:endParaRPr lang="es-ES" dirty="0"/>
          </a:p>
        </p:txBody>
      </p:sp>
      <p:sp>
        <p:nvSpPr>
          <p:cNvPr id="8" name="CuadroTexto 7">
            <a:extLst>
              <a:ext uri="{FF2B5EF4-FFF2-40B4-BE49-F238E27FC236}">
                <a16:creationId xmlns:a16="http://schemas.microsoft.com/office/drawing/2014/main" id="{BEBC7D34-C091-0A5B-774A-71E436E64BA1}"/>
              </a:ext>
            </a:extLst>
          </p:cNvPr>
          <p:cNvSpPr txBox="1"/>
          <p:nvPr/>
        </p:nvSpPr>
        <p:spPr>
          <a:xfrm>
            <a:off x="5140528" y="1539240"/>
            <a:ext cx="1428320" cy="368723"/>
          </a:xfrm>
          <a:prstGeom prst="rect">
            <a:avLst/>
          </a:prstGeom>
          <a:noFill/>
        </p:spPr>
        <p:txBody>
          <a:bodyPr wrap="square">
            <a:spAutoFit/>
          </a:bodyPr>
          <a:lstStyle/>
          <a:p>
            <a:r>
              <a:rPr lang="es-ES" altLang="es-ES" sz="1800" i="1" dirty="0">
                <a:latin typeface="+mn-lt"/>
              </a:rPr>
              <a:t>[1928–2016] </a:t>
            </a:r>
            <a:endParaRPr lang="es-ES" dirty="0"/>
          </a:p>
        </p:txBody>
      </p:sp>
      <p:sp>
        <p:nvSpPr>
          <p:cNvPr id="9" name="CuadroTexto 8">
            <a:extLst>
              <a:ext uri="{FF2B5EF4-FFF2-40B4-BE49-F238E27FC236}">
                <a16:creationId xmlns:a16="http://schemas.microsoft.com/office/drawing/2014/main" id="{B64A120B-D0F2-1B05-562A-231C083FA82A}"/>
              </a:ext>
            </a:extLst>
          </p:cNvPr>
          <p:cNvSpPr txBox="1"/>
          <p:nvPr/>
        </p:nvSpPr>
        <p:spPr>
          <a:xfrm>
            <a:off x="3703925" y="6062624"/>
            <a:ext cx="1428320" cy="368723"/>
          </a:xfrm>
          <a:prstGeom prst="rect">
            <a:avLst/>
          </a:prstGeom>
          <a:noFill/>
        </p:spPr>
        <p:txBody>
          <a:bodyPr wrap="square">
            <a:spAutoFit/>
          </a:bodyPr>
          <a:lstStyle/>
          <a:p>
            <a:r>
              <a:rPr lang="es-ES" altLang="es-ES" sz="1800" i="1" dirty="0">
                <a:latin typeface="+mn-lt"/>
              </a:rPr>
              <a:t>[1928–2020] </a:t>
            </a:r>
            <a:endParaRPr lang="es-ES" dirty="0"/>
          </a:p>
        </p:txBody>
      </p:sp>
      <p:pic>
        <p:nvPicPr>
          <p:cNvPr id="10" name="Picture 2" descr="Instituto Ibero Mexicana De Diseño en Benito Juárez | Opiniones y ...">
            <a:extLst>
              <a:ext uri="{FF2B5EF4-FFF2-40B4-BE49-F238E27FC236}">
                <a16:creationId xmlns:a16="http://schemas.microsoft.com/office/drawing/2014/main" id="{6FF36D7B-05D3-7B9A-6225-3A0E7EEA41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01400" y="65950"/>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8E6CD3F9-4658-A765-81D3-499BDBC1C309}"/>
              </a:ext>
            </a:extLst>
          </p:cNvPr>
          <p:cNvSpPr/>
          <p:nvPr/>
        </p:nvSpPr>
        <p:spPr>
          <a:xfrm>
            <a:off x="10131972" y="0"/>
            <a:ext cx="1030014" cy="9304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 ARTURO SOSA SJ ES ELEGIDO PRESIDENTE DE LA UNIÓN DE SUPERIORES GENERALES  - Noticias Jesuitas">
            <a:extLst>
              <a:ext uri="{FF2B5EF4-FFF2-40B4-BE49-F238E27FC236}">
                <a16:creationId xmlns:a16="http://schemas.microsoft.com/office/drawing/2014/main" id="{473C8477-2E0A-31B1-5B41-6A4FCAA4C1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40" r="22396"/>
          <a:stretch/>
        </p:blipFill>
        <p:spPr bwMode="auto">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rgbClr val="FFFFFF"/>
          </a:solidFill>
        </p:spPr>
      </p:pic>
      <p:sp>
        <p:nvSpPr>
          <p:cNvPr id="5" name="CuadroTexto 4">
            <a:extLst>
              <a:ext uri="{FF2B5EF4-FFF2-40B4-BE49-F238E27FC236}">
                <a16:creationId xmlns:a16="http://schemas.microsoft.com/office/drawing/2014/main" id="{E83C6FCF-5A11-3E43-2FE3-28CDD9AEC2F9}"/>
              </a:ext>
            </a:extLst>
          </p:cNvPr>
          <p:cNvSpPr txBox="1"/>
          <p:nvPr/>
        </p:nvSpPr>
        <p:spPr>
          <a:xfrm>
            <a:off x="595378" y="1075514"/>
            <a:ext cx="5007429" cy="3920445"/>
          </a:xfrm>
          <a:prstGeom prst="rect">
            <a:avLst/>
          </a:prstGeom>
        </p:spPr>
        <p:txBody>
          <a:bodyPr vert="horz" lIns="91440" tIns="45720" rIns="91440" bIns="45720" rtlCol="0">
            <a:noAutofit/>
          </a:bodyPr>
          <a:lstStyle/>
          <a:p>
            <a:pPr>
              <a:lnSpc>
                <a:spcPct val="90000"/>
              </a:lnSpc>
              <a:spcBef>
                <a:spcPts val="1000"/>
              </a:spcBef>
              <a:spcAft>
                <a:spcPts val="600"/>
              </a:spcAft>
            </a:pPr>
            <a:r>
              <a:rPr lang="es-ES" b="0" i="1" u="none" strike="noStrike" kern="1200" baseline="0" dirty="0">
                <a:latin typeface="+mn-lt"/>
                <a:ea typeface="+mn-ea"/>
                <a:cs typeface="+mn-cs"/>
              </a:rPr>
              <a:t>“La Compañía de Jesús anhela, en su empeño en la labor universitaria, la excelencia académica. Desea que la universidad se preocupe en implementar los </a:t>
            </a:r>
            <a:r>
              <a:rPr lang="es-ES" b="0" i="1" u="none" strike="noStrike" kern="1200" baseline="0" dirty="0">
                <a:solidFill>
                  <a:srgbClr val="0070C0"/>
                </a:solidFill>
                <a:latin typeface="+mn-lt"/>
                <a:ea typeface="+mn-ea"/>
                <a:cs typeface="+mn-cs"/>
              </a:rPr>
              <a:t>mejores procesos pedagógicos, desarrolle lo mejor en investigación, produzca conocimiento de calidad, busque mayor incidencia en la realidad</a:t>
            </a:r>
            <a:r>
              <a:rPr lang="es-ES" b="0" i="1" u="none" strike="noStrike" kern="1200" baseline="0" dirty="0">
                <a:latin typeface="+mn-lt"/>
                <a:ea typeface="+mn-ea"/>
                <a:cs typeface="+mn-cs"/>
              </a:rPr>
              <a:t>. Pero quiere también contribuir a la excelencia humana de nuestros estudiantes, profesores y colaboradores. (…)La excelencia académica, que sin duda es una dimensión fundamental en una universidad confiada a la Compañía, se sitúa en el contexto más amplio de una formación para la </a:t>
            </a:r>
            <a:r>
              <a:rPr lang="es-ES" b="0" i="1" u="none" strike="noStrike" kern="1200" baseline="0" dirty="0">
                <a:solidFill>
                  <a:srgbClr val="0070C0"/>
                </a:solidFill>
                <a:latin typeface="+mn-lt"/>
                <a:ea typeface="+mn-ea"/>
                <a:cs typeface="+mn-cs"/>
              </a:rPr>
              <a:t>excelencia humana integral</a:t>
            </a:r>
            <a:r>
              <a:rPr lang="es-ES" b="0" i="1" u="none" strike="noStrike" kern="1200" baseline="0" dirty="0">
                <a:latin typeface="+mn-lt"/>
                <a:ea typeface="+mn-ea"/>
                <a:cs typeface="+mn-cs"/>
              </a:rPr>
              <a:t>. De hecho, es esta excelencia humana integral la que da el sentido último a la excelencia académica”</a:t>
            </a:r>
            <a:endParaRPr lang="es-ES" i="1" kern="1200" dirty="0">
              <a:latin typeface="+mn-lt"/>
              <a:ea typeface="+mn-ea"/>
              <a:cs typeface="+mn-cs"/>
            </a:endParaRPr>
          </a:p>
        </p:txBody>
      </p:sp>
      <p:sp>
        <p:nvSpPr>
          <p:cNvPr id="3" name="Marcador de número de diapositiva 2" hidden="1">
            <a:extLst>
              <a:ext uri="{FF2B5EF4-FFF2-40B4-BE49-F238E27FC236}">
                <a16:creationId xmlns:a16="http://schemas.microsoft.com/office/drawing/2014/main" id="{E07DD216-99FB-A2EB-0383-3A4418829426}"/>
              </a:ext>
            </a:extLst>
          </p:cNvPr>
          <p:cNvSpPr>
            <a:spLocks noGrp="1"/>
          </p:cNvSpPr>
          <p:nvPr>
            <p:ph type="sldNum" sz="quarter" idx="4294967295"/>
          </p:nvPr>
        </p:nvSpPr>
        <p:spPr>
          <a:xfrm>
            <a:off x="11363696" y="6455739"/>
            <a:ext cx="294460" cy="187367"/>
          </a:xfrm>
        </p:spPr>
        <p:txBody>
          <a:bodyPr/>
          <a:lstStyle/>
          <a:p>
            <a:pPr rtl="0">
              <a:spcAft>
                <a:spcPts val="600"/>
              </a:spcAft>
            </a:pPr>
            <a:fld id="{9EC71654-96A5-4280-94F3-931C61A9F92C}" type="slidenum">
              <a:rPr lang="es-ES" noProof="0" smtClean="0"/>
              <a:pPr rtl="0">
                <a:spcAft>
                  <a:spcPts val="600"/>
                </a:spcAft>
              </a:pPr>
              <a:t>10</a:t>
            </a:fld>
            <a:endParaRPr lang="es-ES" noProof="0"/>
          </a:p>
        </p:txBody>
      </p:sp>
      <p:sp>
        <p:nvSpPr>
          <p:cNvPr id="6" name="CuadroTexto 5">
            <a:extLst>
              <a:ext uri="{FF2B5EF4-FFF2-40B4-BE49-F238E27FC236}">
                <a16:creationId xmlns:a16="http://schemas.microsoft.com/office/drawing/2014/main" id="{1372FE13-5304-9FE9-2627-9B9F1BA9BE83}"/>
              </a:ext>
            </a:extLst>
          </p:cNvPr>
          <p:cNvSpPr txBox="1"/>
          <p:nvPr/>
        </p:nvSpPr>
        <p:spPr>
          <a:xfrm>
            <a:off x="8748831" y="6063343"/>
            <a:ext cx="2992564" cy="701731"/>
          </a:xfrm>
          <a:prstGeom prst="rect">
            <a:avLst/>
          </a:prstGeom>
          <a:noFill/>
        </p:spPr>
        <p:txBody>
          <a:bodyPr wrap="square">
            <a:spAutoFit/>
          </a:bodyPr>
          <a:lstStyle/>
          <a:p>
            <a:pPr lvl="0" algn="ctr" defTabSz="1066800">
              <a:lnSpc>
                <a:spcPct val="90000"/>
              </a:lnSpc>
              <a:spcBef>
                <a:spcPct val="0"/>
              </a:spcBef>
              <a:spcAft>
                <a:spcPct val="35000"/>
              </a:spcAft>
            </a:pPr>
            <a:r>
              <a:rPr lang="es-ES" sz="4400" b="1" kern="1200" dirty="0"/>
              <a:t>UTILITAS</a:t>
            </a:r>
          </a:p>
        </p:txBody>
      </p:sp>
      <p:sp>
        <p:nvSpPr>
          <p:cNvPr id="9" name="CuadroTexto 8">
            <a:extLst>
              <a:ext uri="{FF2B5EF4-FFF2-40B4-BE49-F238E27FC236}">
                <a16:creationId xmlns:a16="http://schemas.microsoft.com/office/drawing/2014/main" id="{27EE8B48-B9EC-0EC3-3800-2B59063EC4EC}"/>
              </a:ext>
            </a:extLst>
          </p:cNvPr>
          <p:cNvSpPr txBox="1"/>
          <p:nvPr/>
        </p:nvSpPr>
        <p:spPr>
          <a:xfrm>
            <a:off x="1590394" y="5821749"/>
            <a:ext cx="5690507" cy="535531"/>
          </a:xfrm>
          <a:prstGeom prst="rect">
            <a:avLst/>
          </a:prstGeom>
          <a:noFill/>
        </p:spPr>
        <p:txBody>
          <a:bodyPr wrap="square">
            <a:spAutoFit/>
          </a:bodyPr>
          <a:lstStyle/>
          <a:p>
            <a:pPr>
              <a:lnSpc>
                <a:spcPct val="90000"/>
              </a:lnSpc>
              <a:spcBef>
                <a:spcPct val="0"/>
              </a:spcBef>
              <a:spcAft>
                <a:spcPts val="600"/>
              </a:spcAft>
              <a:buClrTx/>
              <a:buSzTx/>
              <a:buNone/>
            </a:pPr>
            <a:r>
              <a:rPr lang="es-ES" altLang="es-ES" sz="1600" i="1" dirty="0"/>
              <a:t>SOSA, A. (2017), Discurso del padre general en la Universidad </a:t>
            </a:r>
            <a:r>
              <a:rPr lang="pt-BR" altLang="es-ES" sz="1600" i="1" dirty="0"/>
              <a:t>Católica de Río de Janeiro Río de Janeiro, Brasil, 18 de </a:t>
            </a:r>
            <a:r>
              <a:rPr lang="pt-BR" altLang="es-ES" sz="1600" i="1" dirty="0" err="1"/>
              <a:t>octubre</a:t>
            </a:r>
            <a:endParaRPr lang="es-ES" altLang="es-ES" sz="1600" i="1" dirty="0">
              <a:latin typeface="+mn-lt"/>
            </a:endParaRPr>
          </a:p>
        </p:txBody>
      </p:sp>
      <p:sp>
        <p:nvSpPr>
          <p:cNvPr id="2" name="Rectángulo 1">
            <a:extLst>
              <a:ext uri="{FF2B5EF4-FFF2-40B4-BE49-F238E27FC236}">
                <a16:creationId xmlns:a16="http://schemas.microsoft.com/office/drawing/2014/main" id="{0F424285-2B53-FC9A-F484-5AD7D3F3BC08}"/>
              </a:ext>
            </a:extLst>
          </p:cNvPr>
          <p:cNvSpPr/>
          <p:nvPr/>
        </p:nvSpPr>
        <p:spPr>
          <a:xfrm>
            <a:off x="0" y="5843345"/>
            <a:ext cx="1492469" cy="1146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863E4C49-2C8C-0D1A-8D2F-C5F89251BABC}"/>
              </a:ext>
            </a:extLst>
          </p:cNvPr>
          <p:cNvSpPr/>
          <p:nvPr/>
        </p:nvSpPr>
        <p:spPr>
          <a:xfrm>
            <a:off x="0" y="6225901"/>
            <a:ext cx="2771850" cy="6320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9322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F503DBE-C621-F530-8BDD-573C8C495966}"/>
              </a:ext>
            </a:extLst>
          </p:cNvPr>
          <p:cNvSpPr>
            <a:spLocks noGrp="1"/>
          </p:cNvSpPr>
          <p:nvPr>
            <p:ph idx="1"/>
          </p:nvPr>
        </p:nvSpPr>
        <p:spPr>
          <a:xfrm>
            <a:off x="538960" y="1390360"/>
            <a:ext cx="5905383" cy="4351338"/>
          </a:xfrm>
        </p:spPr>
        <p:txBody>
          <a:bodyPr/>
          <a:lstStyle/>
          <a:p>
            <a:r>
              <a:rPr lang="es-ES" dirty="0"/>
              <a:t>¿Es esta la excelencia que fomentamos?</a:t>
            </a:r>
          </a:p>
          <a:p>
            <a:r>
              <a:rPr lang="es-ES" dirty="0"/>
              <a:t>¿La formación de nuestros alumnos se dirige a conseguir las mejores competencias para resolver los problemas del mundo? 4c XXI</a:t>
            </a:r>
          </a:p>
          <a:p>
            <a:r>
              <a:rPr lang="es-ES" dirty="0"/>
              <a:t>¿Nuestras metodologías didácticas responden al desarrollo de competencias necesarias?</a:t>
            </a:r>
          </a:p>
          <a:p>
            <a:r>
              <a:rPr lang="es-ES" dirty="0"/>
              <a:t>¿Competitividad o Colaboración?</a:t>
            </a:r>
          </a:p>
          <a:p>
            <a:r>
              <a:rPr lang="es-ES" dirty="0"/>
              <a:t>¿Conseguir los mejores puestos o aquellos que me permitan vivir mejor?</a:t>
            </a:r>
          </a:p>
          <a:p>
            <a:r>
              <a:rPr lang="es-ES" dirty="0"/>
              <a:t>¿La decisión sobre las titulaciones que proponemos tienen como criterio formar a los mejores para el servicio? </a:t>
            </a:r>
          </a:p>
          <a:p>
            <a:endParaRPr lang="es-ES" dirty="0"/>
          </a:p>
        </p:txBody>
      </p:sp>
      <p:sp>
        <p:nvSpPr>
          <p:cNvPr id="3" name="Marcador de número de diapositiva 2">
            <a:extLst>
              <a:ext uri="{FF2B5EF4-FFF2-40B4-BE49-F238E27FC236}">
                <a16:creationId xmlns:a16="http://schemas.microsoft.com/office/drawing/2014/main" id="{FD85109F-A92B-CE0D-DF5C-89C26F325029}"/>
              </a:ext>
            </a:extLst>
          </p:cNvPr>
          <p:cNvSpPr>
            <a:spLocks noGrp="1"/>
          </p:cNvSpPr>
          <p:nvPr>
            <p:ph type="sldNum" sz="quarter" idx="12"/>
          </p:nvPr>
        </p:nvSpPr>
        <p:spPr/>
        <p:txBody>
          <a:bodyPr/>
          <a:lstStyle/>
          <a:p>
            <a:pPr rtl="0"/>
            <a:fld id="{9EC71654-96A5-4280-94F3-931C61A9F92C}" type="slidenum">
              <a:rPr lang="es-ES" noProof="0" smtClean="0"/>
              <a:pPr rtl="0"/>
              <a:t>11</a:t>
            </a:fld>
            <a:endParaRPr lang="es-ES" noProof="0" dirty="0"/>
          </a:p>
        </p:txBody>
      </p:sp>
      <p:sp>
        <p:nvSpPr>
          <p:cNvPr id="5" name="Título 4">
            <a:extLst>
              <a:ext uri="{FF2B5EF4-FFF2-40B4-BE49-F238E27FC236}">
                <a16:creationId xmlns:a16="http://schemas.microsoft.com/office/drawing/2014/main" id="{7306894E-AFC9-0BAC-2249-B3455F75CB17}"/>
              </a:ext>
            </a:extLst>
          </p:cNvPr>
          <p:cNvSpPr>
            <a:spLocks noGrp="1"/>
          </p:cNvSpPr>
          <p:nvPr>
            <p:ph type="title"/>
          </p:nvPr>
        </p:nvSpPr>
        <p:spPr>
          <a:xfrm>
            <a:off x="538960" y="194795"/>
            <a:ext cx="4937211" cy="1325563"/>
          </a:xfrm>
        </p:spPr>
        <p:txBody>
          <a:bodyPr/>
          <a:lstStyle/>
          <a:p>
            <a:r>
              <a:rPr lang="es-ES" dirty="0"/>
              <a:t>Preguntas para la reflexión</a:t>
            </a:r>
          </a:p>
        </p:txBody>
      </p:sp>
      <p:grpSp>
        <p:nvGrpSpPr>
          <p:cNvPr id="7" name="Grupo 6">
            <a:extLst>
              <a:ext uri="{FF2B5EF4-FFF2-40B4-BE49-F238E27FC236}">
                <a16:creationId xmlns:a16="http://schemas.microsoft.com/office/drawing/2014/main" id="{EA94242F-E413-7AD3-5194-BD536E803E3A}"/>
              </a:ext>
            </a:extLst>
          </p:cNvPr>
          <p:cNvGrpSpPr/>
          <p:nvPr/>
        </p:nvGrpSpPr>
        <p:grpSpPr>
          <a:xfrm>
            <a:off x="6967706" y="1396666"/>
            <a:ext cx="7509789" cy="7532270"/>
            <a:chOff x="1071381" y="621137"/>
            <a:chExt cx="5497286" cy="5547422"/>
          </a:xfrm>
        </p:grpSpPr>
        <p:sp>
          <p:nvSpPr>
            <p:cNvPr id="8" name="Elipse 7">
              <a:extLst>
                <a:ext uri="{FF2B5EF4-FFF2-40B4-BE49-F238E27FC236}">
                  <a16:creationId xmlns:a16="http://schemas.microsoft.com/office/drawing/2014/main" id="{760093F6-FE2E-B3C5-FF5A-FDBA70A22543}"/>
                </a:ext>
              </a:extLst>
            </p:cNvPr>
            <p:cNvSpPr/>
            <p:nvPr/>
          </p:nvSpPr>
          <p:spPr>
            <a:xfrm>
              <a:off x="1071381" y="621137"/>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Grupo 8">
              <a:extLst>
                <a:ext uri="{FF2B5EF4-FFF2-40B4-BE49-F238E27FC236}">
                  <a16:creationId xmlns:a16="http://schemas.microsoft.com/office/drawing/2014/main" id="{C5502EA1-0BE1-84F2-02C7-E641811F0A1A}"/>
                </a:ext>
              </a:extLst>
            </p:cNvPr>
            <p:cNvGrpSpPr/>
            <p:nvPr/>
          </p:nvGrpSpPr>
          <p:grpSpPr>
            <a:xfrm>
              <a:off x="1384501" y="961782"/>
              <a:ext cx="4937210" cy="4970392"/>
              <a:chOff x="2195056" y="1362079"/>
              <a:chExt cx="4852999" cy="4816990"/>
            </a:xfrm>
          </p:grpSpPr>
          <p:sp>
            <p:nvSpPr>
              <p:cNvPr id="10" name="Forma libre 14">
                <a:extLst>
                  <a:ext uri="{FF2B5EF4-FFF2-40B4-BE49-F238E27FC236}">
                    <a16:creationId xmlns:a16="http://schemas.microsoft.com/office/drawing/2014/main" id="{F89EF0FE-16FB-0117-26D2-B955B9F19366}"/>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11" name="Forma libre 15">
                <a:extLst>
                  <a:ext uri="{FF2B5EF4-FFF2-40B4-BE49-F238E27FC236}">
                    <a16:creationId xmlns:a16="http://schemas.microsoft.com/office/drawing/2014/main" id="{880A57FD-00A9-27F2-2189-B62D7C7B5341}"/>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12" name="Forma libre 16">
                <a:extLst>
                  <a:ext uri="{FF2B5EF4-FFF2-40B4-BE49-F238E27FC236}">
                    <a16:creationId xmlns:a16="http://schemas.microsoft.com/office/drawing/2014/main" id="{37942278-ACA0-5906-FE9C-630EFB967AEA}"/>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13" name="Forma libre 17">
                <a:extLst>
                  <a:ext uri="{FF2B5EF4-FFF2-40B4-BE49-F238E27FC236}">
                    <a16:creationId xmlns:a16="http://schemas.microsoft.com/office/drawing/2014/main" id="{9985ABB2-3BFE-219B-D4BB-BB069119E91C}"/>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14" name="Flecha circular 18">
                <a:extLst>
                  <a:ext uri="{FF2B5EF4-FFF2-40B4-BE49-F238E27FC236}">
                    <a16:creationId xmlns:a16="http://schemas.microsoft.com/office/drawing/2014/main" id="{0ED011B1-9F43-7A6D-2BC9-47EC8E9CE92C}"/>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5" name="Flecha circular 19">
                <a:extLst>
                  <a:ext uri="{FF2B5EF4-FFF2-40B4-BE49-F238E27FC236}">
                    <a16:creationId xmlns:a16="http://schemas.microsoft.com/office/drawing/2014/main" id="{5C385368-F940-F742-9F8A-6D79BDC33862}"/>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6" name="CuadroTexto 15">
                <a:extLst>
                  <a:ext uri="{FF2B5EF4-FFF2-40B4-BE49-F238E27FC236}">
                    <a16:creationId xmlns:a16="http://schemas.microsoft.com/office/drawing/2014/main" id="{B77FD95C-9E02-4521-01FA-EF0B7CB6DFB0}"/>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grpSp>
      <p:sp>
        <p:nvSpPr>
          <p:cNvPr id="4" name="Rectángulo 3">
            <a:extLst>
              <a:ext uri="{FF2B5EF4-FFF2-40B4-BE49-F238E27FC236}">
                <a16:creationId xmlns:a16="http://schemas.microsoft.com/office/drawing/2014/main" id="{5C1D0684-4105-1689-8327-273BF641ADC3}"/>
              </a:ext>
            </a:extLst>
          </p:cNvPr>
          <p:cNvSpPr/>
          <p:nvPr/>
        </p:nvSpPr>
        <p:spPr>
          <a:xfrm>
            <a:off x="0" y="6001407"/>
            <a:ext cx="2771850" cy="8565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7516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60C6B-37AA-6118-060D-3DE44229630A}"/>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5940E1F7-29D5-72CB-7F16-F33BE97A5F7D}"/>
              </a:ext>
            </a:extLst>
          </p:cNvPr>
          <p:cNvSpPr>
            <a:spLocks noGrp="1"/>
          </p:cNvSpPr>
          <p:nvPr>
            <p:ph idx="1"/>
          </p:nvPr>
        </p:nvSpPr>
        <p:spPr>
          <a:xfrm>
            <a:off x="730994" y="2308043"/>
            <a:ext cx="4937211" cy="4351338"/>
          </a:xfrm>
        </p:spPr>
        <p:txBody>
          <a:bodyPr/>
          <a:lstStyle/>
          <a:p>
            <a:r>
              <a:rPr lang="es-ES" dirty="0"/>
              <a:t>¿Qué excelencia fomentamos desde nuestras aulas?</a:t>
            </a:r>
          </a:p>
          <a:p>
            <a:r>
              <a:rPr lang="es-ES" dirty="0"/>
              <a:t>¿Los mejores para el Mundo? 4c SJ, 4c XXI</a:t>
            </a:r>
          </a:p>
          <a:p>
            <a:r>
              <a:rPr lang="es-ES" dirty="0"/>
              <a:t>¿Vienen nuestros alumnos para encontrar la mejor preparación profesional…. O personal?</a:t>
            </a:r>
          </a:p>
          <a:p>
            <a:pPr marL="0" indent="0">
              <a:buNone/>
            </a:pPr>
            <a:endParaRPr lang="es-ES" dirty="0"/>
          </a:p>
          <a:p>
            <a:endParaRPr lang="es-ES" dirty="0"/>
          </a:p>
        </p:txBody>
      </p:sp>
      <p:sp>
        <p:nvSpPr>
          <p:cNvPr id="3" name="Marcador de número de diapositiva 2">
            <a:extLst>
              <a:ext uri="{FF2B5EF4-FFF2-40B4-BE49-F238E27FC236}">
                <a16:creationId xmlns:a16="http://schemas.microsoft.com/office/drawing/2014/main" id="{AD1A2B25-CEFE-CF83-787E-AB84DA3F19A5}"/>
              </a:ext>
            </a:extLst>
          </p:cNvPr>
          <p:cNvSpPr>
            <a:spLocks noGrp="1"/>
          </p:cNvSpPr>
          <p:nvPr>
            <p:ph type="sldNum" sz="quarter" idx="12"/>
          </p:nvPr>
        </p:nvSpPr>
        <p:spPr/>
        <p:txBody>
          <a:bodyPr/>
          <a:lstStyle/>
          <a:p>
            <a:pPr rtl="0"/>
            <a:fld id="{9EC71654-96A5-4280-94F3-931C61A9F92C}" type="slidenum">
              <a:rPr lang="es-ES" noProof="0" smtClean="0"/>
              <a:pPr rtl="0"/>
              <a:t>12</a:t>
            </a:fld>
            <a:endParaRPr lang="es-ES" noProof="0" dirty="0"/>
          </a:p>
        </p:txBody>
      </p:sp>
      <p:sp>
        <p:nvSpPr>
          <p:cNvPr id="5" name="Título 4">
            <a:extLst>
              <a:ext uri="{FF2B5EF4-FFF2-40B4-BE49-F238E27FC236}">
                <a16:creationId xmlns:a16="http://schemas.microsoft.com/office/drawing/2014/main" id="{E30189AE-BAAF-BAAD-CAF6-AEA43967BACA}"/>
              </a:ext>
            </a:extLst>
          </p:cNvPr>
          <p:cNvSpPr>
            <a:spLocks noGrp="1"/>
          </p:cNvSpPr>
          <p:nvPr>
            <p:ph type="title"/>
          </p:nvPr>
        </p:nvSpPr>
        <p:spPr>
          <a:xfrm>
            <a:off x="538960" y="194795"/>
            <a:ext cx="4937211" cy="1325563"/>
          </a:xfrm>
        </p:spPr>
        <p:txBody>
          <a:bodyPr/>
          <a:lstStyle/>
          <a:p>
            <a:r>
              <a:rPr lang="es-ES" dirty="0"/>
              <a:t>Preguntas para la reflexión</a:t>
            </a:r>
          </a:p>
        </p:txBody>
      </p:sp>
      <p:grpSp>
        <p:nvGrpSpPr>
          <p:cNvPr id="7" name="Grupo 6">
            <a:extLst>
              <a:ext uri="{FF2B5EF4-FFF2-40B4-BE49-F238E27FC236}">
                <a16:creationId xmlns:a16="http://schemas.microsoft.com/office/drawing/2014/main" id="{B833E9A9-2DAE-D0FC-6E3C-274FC7544849}"/>
              </a:ext>
            </a:extLst>
          </p:cNvPr>
          <p:cNvGrpSpPr/>
          <p:nvPr/>
        </p:nvGrpSpPr>
        <p:grpSpPr>
          <a:xfrm>
            <a:off x="6967706" y="1396666"/>
            <a:ext cx="7509789" cy="7532270"/>
            <a:chOff x="1071381" y="621137"/>
            <a:chExt cx="5497286" cy="5547422"/>
          </a:xfrm>
        </p:grpSpPr>
        <p:sp>
          <p:nvSpPr>
            <p:cNvPr id="8" name="Elipse 7">
              <a:extLst>
                <a:ext uri="{FF2B5EF4-FFF2-40B4-BE49-F238E27FC236}">
                  <a16:creationId xmlns:a16="http://schemas.microsoft.com/office/drawing/2014/main" id="{400285D7-5C69-B0CC-D2D4-E7A8867AD0E5}"/>
                </a:ext>
              </a:extLst>
            </p:cNvPr>
            <p:cNvSpPr/>
            <p:nvPr/>
          </p:nvSpPr>
          <p:spPr>
            <a:xfrm>
              <a:off x="1071381" y="621137"/>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Grupo 8">
              <a:extLst>
                <a:ext uri="{FF2B5EF4-FFF2-40B4-BE49-F238E27FC236}">
                  <a16:creationId xmlns:a16="http://schemas.microsoft.com/office/drawing/2014/main" id="{27658810-DE0E-F6E5-644D-0488F02BCB6E}"/>
                </a:ext>
              </a:extLst>
            </p:cNvPr>
            <p:cNvGrpSpPr/>
            <p:nvPr/>
          </p:nvGrpSpPr>
          <p:grpSpPr>
            <a:xfrm>
              <a:off x="1384501" y="961782"/>
              <a:ext cx="4937210" cy="4970392"/>
              <a:chOff x="2195056" y="1362079"/>
              <a:chExt cx="4852999" cy="4816990"/>
            </a:xfrm>
          </p:grpSpPr>
          <p:sp>
            <p:nvSpPr>
              <p:cNvPr id="10" name="Forma libre 14">
                <a:extLst>
                  <a:ext uri="{FF2B5EF4-FFF2-40B4-BE49-F238E27FC236}">
                    <a16:creationId xmlns:a16="http://schemas.microsoft.com/office/drawing/2014/main" id="{2C2CE0F2-1249-E9EA-6415-91C34AC21D6E}"/>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11" name="Forma libre 15">
                <a:extLst>
                  <a:ext uri="{FF2B5EF4-FFF2-40B4-BE49-F238E27FC236}">
                    <a16:creationId xmlns:a16="http://schemas.microsoft.com/office/drawing/2014/main" id="{40298CD8-809D-2EE7-436C-3BF4671CF29A}"/>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12" name="Forma libre 16">
                <a:extLst>
                  <a:ext uri="{FF2B5EF4-FFF2-40B4-BE49-F238E27FC236}">
                    <a16:creationId xmlns:a16="http://schemas.microsoft.com/office/drawing/2014/main" id="{CA121A33-7E67-5EDD-87CA-DEE21BBF42C7}"/>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13" name="Forma libre 17">
                <a:extLst>
                  <a:ext uri="{FF2B5EF4-FFF2-40B4-BE49-F238E27FC236}">
                    <a16:creationId xmlns:a16="http://schemas.microsoft.com/office/drawing/2014/main" id="{BA581973-FF4E-544C-E352-CF7CE4E9AB3D}"/>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14" name="Flecha circular 18">
                <a:extLst>
                  <a:ext uri="{FF2B5EF4-FFF2-40B4-BE49-F238E27FC236}">
                    <a16:creationId xmlns:a16="http://schemas.microsoft.com/office/drawing/2014/main" id="{1079D8FF-802F-B6AD-B6BA-F71FCCB5F695}"/>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5" name="Flecha circular 19">
                <a:extLst>
                  <a:ext uri="{FF2B5EF4-FFF2-40B4-BE49-F238E27FC236}">
                    <a16:creationId xmlns:a16="http://schemas.microsoft.com/office/drawing/2014/main" id="{73121C8F-B748-2ED0-1B72-E93E773FCED1}"/>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6" name="CuadroTexto 15">
                <a:extLst>
                  <a:ext uri="{FF2B5EF4-FFF2-40B4-BE49-F238E27FC236}">
                    <a16:creationId xmlns:a16="http://schemas.microsoft.com/office/drawing/2014/main" id="{29BC16BC-D45D-EE05-6451-107BF805F1A0}"/>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grpSp>
      <p:sp>
        <p:nvSpPr>
          <p:cNvPr id="4" name="Rectángulo 3">
            <a:extLst>
              <a:ext uri="{FF2B5EF4-FFF2-40B4-BE49-F238E27FC236}">
                <a16:creationId xmlns:a16="http://schemas.microsoft.com/office/drawing/2014/main" id="{BA7CA214-D05F-279B-C7F2-FB49C86C68DB}"/>
              </a:ext>
            </a:extLst>
          </p:cNvPr>
          <p:cNvSpPr/>
          <p:nvPr/>
        </p:nvSpPr>
        <p:spPr>
          <a:xfrm>
            <a:off x="0" y="6001407"/>
            <a:ext cx="2771850" cy="8565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9999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73A3B711-08B2-702D-F459-CFF419FB84AC}"/>
              </a:ext>
            </a:extLst>
          </p:cNvPr>
          <p:cNvSpPr/>
          <p:nvPr/>
        </p:nvSpPr>
        <p:spPr>
          <a:xfrm>
            <a:off x="5191715" y="71587"/>
            <a:ext cx="6465725" cy="3697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CFCFEE03-6CA9-CBE3-B52A-AA1125A12892}"/>
              </a:ext>
            </a:extLst>
          </p:cNvPr>
          <p:cNvSpPr>
            <a:spLocks noGrp="1"/>
          </p:cNvSpPr>
          <p:nvPr>
            <p:ph type="title"/>
          </p:nvPr>
        </p:nvSpPr>
        <p:spPr>
          <a:xfrm>
            <a:off x="379454" y="142963"/>
            <a:ext cx="3171175" cy="920336"/>
          </a:xfrm>
        </p:spPr>
        <p:txBody>
          <a:bodyPr/>
          <a:lstStyle/>
          <a:p>
            <a:r>
              <a:rPr lang="es-ES" dirty="0" err="1"/>
              <a:t>humanitas</a:t>
            </a:r>
            <a:endParaRPr lang="es-ES" dirty="0"/>
          </a:p>
        </p:txBody>
      </p:sp>
      <p:sp>
        <p:nvSpPr>
          <p:cNvPr id="3" name="Marcador de número de diapositiva 2">
            <a:extLst>
              <a:ext uri="{FF2B5EF4-FFF2-40B4-BE49-F238E27FC236}">
                <a16:creationId xmlns:a16="http://schemas.microsoft.com/office/drawing/2014/main" id="{323ADF65-EDA9-1209-104D-59E4EC410BFD}"/>
              </a:ext>
            </a:extLst>
          </p:cNvPr>
          <p:cNvSpPr>
            <a:spLocks noGrp="1"/>
          </p:cNvSpPr>
          <p:nvPr>
            <p:ph type="sldNum" sz="quarter" idx="12"/>
          </p:nvPr>
        </p:nvSpPr>
        <p:spPr/>
        <p:txBody>
          <a:bodyPr/>
          <a:lstStyle/>
          <a:p>
            <a:pPr rtl="0"/>
            <a:fld id="{9EC71654-96A5-4280-94F3-931C61A9F92C}" type="slidenum">
              <a:rPr lang="es-ES" noProof="0" smtClean="0"/>
              <a:pPr rtl="0"/>
              <a:t>13</a:t>
            </a:fld>
            <a:endParaRPr lang="es-ES" noProof="0" dirty="0"/>
          </a:p>
        </p:txBody>
      </p:sp>
      <p:sp>
        <p:nvSpPr>
          <p:cNvPr id="4" name="Forma libre 12">
            <a:extLst>
              <a:ext uri="{FF2B5EF4-FFF2-40B4-BE49-F238E27FC236}">
                <a16:creationId xmlns:a16="http://schemas.microsoft.com/office/drawing/2014/main" id="{AC010C6D-675B-DC42-6685-C1E6EBD7CB37}"/>
              </a:ext>
            </a:extLst>
          </p:cNvPr>
          <p:cNvSpPr/>
          <p:nvPr/>
        </p:nvSpPr>
        <p:spPr>
          <a:xfrm>
            <a:off x="6296426" y="706788"/>
            <a:ext cx="4918840" cy="2722211"/>
          </a:xfrm>
          <a:custGeom>
            <a:avLst/>
            <a:gdLst>
              <a:gd name="connsiteX0" fmla="*/ 0 w 3723558"/>
              <a:gd name="connsiteY0" fmla="*/ 173705 h 1737054"/>
              <a:gd name="connsiteX1" fmla="*/ 173705 w 3723558"/>
              <a:gd name="connsiteY1" fmla="*/ 0 h 1737054"/>
              <a:gd name="connsiteX2" fmla="*/ 3549853 w 3723558"/>
              <a:gd name="connsiteY2" fmla="*/ 0 h 1737054"/>
              <a:gd name="connsiteX3" fmla="*/ 3723558 w 3723558"/>
              <a:gd name="connsiteY3" fmla="*/ 173705 h 1737054"/>
              <a:gd name="connsiteX4" fmla="*/ 3723558 w 3723558"/>
              <a:gd name="connsiteY4" fmla="*/ 1563349 h 1737054"/>
              <a:gd name="connsiteX5" fmla="*/ 3549853 w 3723558"/>
              <a:gd name="connsiteY5" fmla="*/ 1737054 h 1737054"/>
              <a:gd name="connsiteX6" fmla="*/ 173705 w 3723558"/>
              <a:gd name="connsiteY6" fmla="*/ 1737054 h 1737054"/>
              <a:gd name="connsiteX7" fmla="*/ 0 w 3723558"/>
              <a:gd name="connsiteY7" fmla="*/ 1563349 h 1737054"/>
              <a:gd name="connsiteX8" fmla="*/ 0 w 3723558"/>
              <a:gd name="connsiteY8" fmla="*/ 173705 h 173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3558" h="1737054">
                <a:moveTo>
                  <a:pt x="0" y="173705"/>
                </a:moveTo>
                <a:cubicBezTo>
                  <a:pt x="0" y="77770"/>
                  <a:pt x="77770" y="0"/>
                  <a:pt x="173705" y="0"/>
                </a:cubicBezTo>
                <a:lnTo>
                  <a:pt x="3549853" y="0"/>
                </a:lnTo>
                <a:cubicBezTo>
                  <a:pt x="3645788" y="0"/>
                  <a:pt x="3723558" y="77770"/>
                  <a:pt x="3723558" y="173705"/>
                </a:cubicBezTo>
                <a:lnTo>
                  <a:pt x="3723558" y="1563349"/>
                </a:lnTo>
                <a:cubicBezTo>
                  <a:pt x="3723558" y="1659284"/>
                  <a:pt x="3645788" y="1737054"/>
                  <a:pt x="3549853" y="1737054"/>
                </a:cubicBezTo>
                <a:lnTo>
                  <a:pt x="173705" y="1737054"/>
                </a:lnTo>
                <a:cubicBezTo>
                  <a:pt x="77770" y="1737054"/>
                  <a:pt x="0" y="1659284"/>
                  <a:pt x="0" y="1563349"/>
                </a:cubicBezTo>
                <a:lnTo>
                  <a:pt x="0" y="173705"/>
                </a:lnTo>
                <a:close/>
              </a:path>
            </a:pathLst>
          </a:custGeom>
          <a:solidFill>
            <a:schemeClr val="accent4">
              <a:lumMod val="20000"/>
              <a:lumOff val="80000"/>
            </a:schemeClr>
          </a:solidFill>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3465231"/>
              <a:satOff val="-15989"/>
              <a:lumOff val="58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4755" tIns="87687" rIns="87686" bIns="521951" numCol="1" spcCol="1270" anchor="t" anchorCtr="0">
            <a:noAutofit/>
          </a:bodyPr>
          <a:lstStyle/>
          <a:p>
            <a:pPr marL="114300" lvl="1" indent="-114300" algn="r" defTabSz="555625">
              <a:lnSpc>
                <a:spcPct val="90000"/>
              </a:lnSpc>
              <a:spcBef>
                <a:spcPct val="0"/>
              </a:spcBef>
              <a:spcAft>
                <a:spcPct val="15000"/>
              </a:spcAft>
              <a:buChar char="••"/>
            </a:pPr>
            <a:endParaRPr lang="es-ES" sz="1250" b="1" dirty="0"/>
          </a:p>
        </p:txBody>
      </p:sp>
      <p:sp>
        <p:nvSpPr>
          <p:cNvPr id="13" name="CuadroTexto 12">
            <a:extLst>
              <a:ext uri="{FF2B5EF4-FFF2-40B4-BE49-F238E27FC236}">
                <a16:creationId xmlns:a16="http://schemas.microsoft.com/office/drawing/2014/main" id="{8F2CA4D0-0255-2DEA-907A-EE144617EA1B}"/>
              </a:ext>
            </a:extLst>
          </p:cNvPr>
          <p:cNvSpPr txBox="1"/>
          <p:nvPr/>
        </p:nvSpPr>
        <p:spPr>
          <a:xfrm>
            <a:off x="7427555" y="858682"/>
            <a:ext cx="3670347" cy="2462213"/>
          </a:xfrm>
          <a:prstGeom prst="rect">
            <a:avLst/>
          </a:prstGeom>
          <a:noFill/>
        </p:spPr>
        <p:txBody>
          <a:bodyPr wrap="square" rtlCol="0">
            <a:spAutoFit/>
          </a:bodyPr>
          <a:lstStyle/>
          <a:p>
            <a:pPr algn="r"/>
            <a:r>
              <a:rPr lang="es-ES" sz="2200" dirty="0">
                <a:solidFill>
                  <a:srgbClr val="000000"/>
                </a:solidFill>
              </a:rPr>
              <a:t>Concepción humana del hombre. Formación integral y sentido de pertenencia al conjunto de la humanidad, todo el hombre, todos los hombres, todas las disciplinas Interdisciplinaridad</a:t>
            </a:r>
            <a:endParaRPr lang="es-ES" sz="2200" dirty="0"/>
          </a:p>
        </p:txBody>
      </p:sp>
      <p:sp>
        <p:nvSpPr>
          <p:cNvPr id="22" name="Elipse 21">
            <a:extLst>
              <a:ext uri="{FF2B5EF4-FFF2-40B4-BE49-F238E27FC236}">
                <a16:creationId xmlns:a16="http://schemas.microsoft.com/office/drawing/2014/main" id="{324BCF2B-BA27-F828-FD86-2D0F60CDFF11}"/>
              </a:ext>
            </a:extLst>
          </p:cNvPr>
          <p:cNvSpPr/>
          <p:nvPr/>
        </p:nvSpPr>
        <p:spPr>
          <a:xfrm>
            <a:off x="2347937" y="1037637"/>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3" name="Grupo 22">
            <a:extLst>
              <a:ext uri="{FF2B5EF4-FFF2-40B4-BE49-F238E27FC236}">
                <a16:creationId xmlns:a16="http://schemas.microsoft.com/office/drawing/2014/main" id="{040DD551-5214-72AD-E7D5-F4463A9DEDEF}"/>
              </a:ext>
            </a:extLst>
          </p:cNvPr>
          <p:cNvGrpSpPr/>
          <p:nvPr/>
        </p:nvGrpSpPr>
        <p:grpSpPr>
          <a:xfrm>
            <a:off x="2645742" y="1344130"/>
            <a:ext cx="4937210" cy="4970392"/>
            <a:chOff x="2195056" y="1362079"/>
            <a:chExt cx="4852999" cy="4816990"/>
          </a:xfrm>
        </p:grpSpPr>
        <p:sp>
          <p:nvSpPr>
            <p:cNvPr id="24" name="Forma libre 14">
              <a:extLst>
                <a:ext uri="{FF2B5EF4-FFF2-40B4-BE49-F238E27FC236}">
                  <a16:creationId xmlns:a16="http://schemas.microsoft.com/office/drawing/2014/main" id="{8FE42656-E02B-661D-A21A-F3E1DD8C6347}"/>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25" name="Forma libre 15">
              <a:extLst>
                <a:ext uri="{FF2B5EF4-FFF2-40B4-BE49-F238E27FC236}">
                  <a16:creationId xmlns:a16="http://schemas.microsoft.com/office/drawing/2014/main" id="{A380402D-3631-32B7-3BE7-4F89FA7A1A64}"/>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26" name="Forma libre 16">
              <a:extLst>
                <a:ext uri="{FF2B5EF4-FFF2-40B4-BE49-F238E27FC236}">
                  <a16:creationId xmlns:a16="http://schemas.microsoft.com/office/drawing/2014/main" id="{A6481591-C62C-BEB1-4A32-FADD6382A1A6}"/>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27" name="Forma libre 17">
              <a:extLst>
                <a:ext uri="{FF2B5EF4-FFF2-40B4-BE49-F238E27FC236}">
                  <a16:creationId xmlns:a16="http://schemas.microsoft.com/office/drawing/2014/main" id="{BFC4A890-CCD5-AE67-DC28-4F0AC6E8B8D5}"/>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28" name="Flecha circular 18">
              <a:extLst>
                <a:ext uri="{FF2B5EF4-FFF2-40B4-BE49-F238E27FC236}">
                  <a16:creationId xmlns:a16="http://schemas.microsoft.com/office/drawing/2014/main" id="{BBF4CB8A-3B77-0C75-4D8D-A34EF6E304EC}"/>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29" name="Flecha circular 19">
              <a:extLst>
                <a:ext uri="{FF2B5EF4-FFF2-40B4-BE49-F238E27FC236}">
                  <a16:creationId xmlns:a16="http://schemas.microsoft.com/office/drawing/2014/main" id="{95C17280-7E9C-B286-7A99-113257F76DA8}"/>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30" name="CuadroTexto 29">
              <a:extLst>
                <a:ext uri="{FF2B5EF4-FFF2-40B4-BE49-F238E27FC236}">
                  <a16:creationId xmlns:a16="http://schemas.microsoft.com/office/drawing/2014/main" id="{C069082C-EFC8-DB91-4472-675443806638}"/>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sp>
        <p:nvSpPr>
          <p:cNvPr id="5" name="Rectángulo 4">
            <a:extLst>
              <a:ext uri="{FF2B5EF4-FFF2-40B4-BE49-F238E27FC236}">
                <a16:creationId xmlns:a16="http://schemas.microsoft.com/office/drawing/2014/main" id="{B369C6CA-51F3-0CD6-DD7C-201C7B1843D0}"/>
              </a:ext>
            </a:extLst>
          </p:cNvPr>
          <p:cNvSpPr/>
          <p:nvPr/>
        </p:nvSpPr>
        <p:spPr>
          <a:xfrm>
            <a:off x="0" y="5937665"/>
            <a:ext cx="2771850" cy="9203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0793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8679B0B-C55D-02FD-3406-AF43E7899DC0}"/>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s-ES" smtClean="0"/>
              <a:pPr>
                <a:spcAft>
                  <a:spcPts val="600"/>
                </a:spcAft>
              </a:pPr>
              <a:t>14</a:t>
            </a:fld>
            <a:endParaRPr lang="es-ES"/>
          </a:p>
        </p:txBody>
      </p:sp>
      <p:pic>
        <p:nvPicPr>
          <p:cNvPr id="5" name="Picture 2" descr="http://www.elnortedecastilla.es/RC/200801/19/Media/Peter-Hans-Kolvenbach--253x190.jpg">
            <a:extLst>
              <a:ext uri="{FF2B5EF4-FFF2-40B4-BE49-F238E27FC236}">
                <a16:creationId xmlns:a16="http://schemas.microsoft.com/office/drawing/2014/main" id="{9F7D04C4-031A-E611-3E97-7BBB041B51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81" r="530" b="1"/>
          <a:stretch/>
        </p:blipFill>
        <p:spPr bwMode="auto">
          <a:xfrm>
            <a:off x="533844" y="1047859"/>
            <a:ext cx="5503862" cy="435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1 CuadroTexto">
            <a:extLst>
              <a:ext uri="{FF2B5EF4-FFF2-40B4-BE49-F238E27FC236}">
                <a16:creationId xmlns:a16="http://schemas.microsoft.com/office/drawing/2014/main" id="{BA882E93-786F-B1A2-BCEC-0D74D423EF7A}"/>
              </a:ext>
            </a:extLst>
          </p:cNvPr>
          <p:cNvSpPr txBox="1">
            <a:spLocks noChangeArrowheads="1"/>
          </p:cNvSpPr>
          <p:nvPr/>
        </p:nvSpPr>
        <p:spPr bwMode="auto">
          <a:xfrm>
            <a:off x="6476556" y="448769"/>
            <a:ext cx="5181600"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nSpc>
                <a:spcPct val="90000"/>
              </a:lnSpc>
              <a:spcBef>
                <a:spcPct val="0"/>
              </a:spcBef>
              <a:spcAft>
                <a:spcPts val="600"/>
              </a:spcAft>
              <a:buClrTx/>
              <a:buSzTx/>
              <a:buNone/>
            </a:pPr>
            <a:r>
              <a:rPr lang="es-ES" altLang="es-ES" sz="2000" i="1" dirty="0">
                <a:latin typeface="+mn-lt"/>
              </a:rPr>
              <a:t>“la formación universitaria debe contribuir a un crecimiento  integral </a:t>
            </a:r>
            <a:r>
              <a:rPr lang="es-ES" altLang="es-ES" sz="2000" i="1" dirty="0">
                <a:solidFill>
                  <a:schemeClr val="accent3">
                    <a:lumMod val="50000"/>
                    <a:lumOff val="50000"/>
                  </a:schemeClr>
                </a:solidFill>
                <a:latin typeface="+mn-lt"/>
              </a:rPr>
              <a:t>–cuerpo y espíritu, intelectualidad y afectividad</a:t>
            </a:r>
            <a:r>
              <a:rPr lang="es-ES" altLang="es-ES" sz="2000" i="1" dirty="0">
                <a:latin typeface="+mn-lt"/>
              </a:rPr>
              <a:t>– de la persona humana, que es, escribe Diego de Ledesma [1520–1575], el ornato, el esplendor y la perfección de la naturaleza racional y de la naturaleza humana”</a:t>
            </a:r>
          </a:p>
          <a:p>
            <a:pPr>
              <a:lnSpc>
                <a:spcPct val="90000"/>
              </a:lnSpc>
              <a:spcBef>
                <a:spcPct val="0"/>
              </a:spcBef>
              <a:spcAft>
                <a:spcPts val="600"/>
              </a:spcAft>
              <a:buClrTx/>
              <a:buSzTx/>
              <a:buNone/>
            </a:pPr>
            <a:r>
              <a:rPr lang="es-ES" altLang="es-ES" sz="1400" dirty="0">
                <a:latin typeface="+mn-lt"/>
              </a:rPr>
              <a:t>KOLVENBACH, P.–H. (2006), Conferencia pronunciada en la Clausura del Centenario del Instituto Químico de Sarriá [IQS]. Barcelona, 14 de julio</a:t>
            </a:r>
          </a:p>
          <a:p>
            <a:pPr indent="-228600">
              <a:lnSpc>
                <a:spcPct val="90000"/>
              </a:lnSpc>
              <a:spcBef>
                <a:spcPct val="0"/>
              </a:spcBef>
              <a:spcAft>
                <a:spcPts val="600"/>
              </a:spcAft>
              <a:buClrTx/>
              <a:buSzTx/>
              <a:buFont typeface="Arial" panose="020B0604020202020204" pitchFamily="34" charset="0"/>
              <a:buChar char="•"/>
            </a:pPr>
            <a:endParaRPr lang="es-ES" altLang="es-ES" sz="2000" dirty="0">
              <a:latin typeface="+mn-lt"/>
            </a:endParaRPr>
          </a:p>
          <a:p>
            <a:pPr indent="-228600">
              <a:lnSpc>
                <a:spcPct val="90000"/>
              </a:lnSpc>
              <a:spcBef>
                <a:spcPct val="0"/>
              </a:spcBef>
              <a:spcAft>
                <a:spcPts val="600"/>
              </a:spcAft>
              <a:buClrTx/>
              <a:buSzTx/>
              <a:buFont typeface="Arial" panose="020B0604020202020204" pitchFamily="34" charset="0"/>
              <a:buChar char="•"/>
            </a:pPr>
            <a:endParaRPr lang="es-ES" altLang="es-ES" sz="2000" dirty="0">
              <a:latin typeface="+mn-lt"/>
            </a:endParaRPr>
          </a:p>
          <a:p>
            <a:pPr>
              <a:lnSpc>
                <a:spcPct val="90000"/>
              </a:lnSpc>
              <a:spcBef>
                <a:spcPct val="0"/>
              </a:spcBef>
              <a:spcAft>
                <a:spcPts val="600"/>
              </a:spcAft>
              <a:buClrTx/>
              <a:buSzTx/>
              <a:buNone/>
            </a:pPr>
            <a:r>
              <a:rPr lang="es-ES" altLang="es-ES" sz="2000" i="1" dirty="0">
                <a:latin typeface="+mn-lt"/>
              </a:rPr>
              <a:t>“la educación jesuita aspiraba, y aspira, a la </a:t>
            </a:r>
            <a:r>
              <a:rPr lang="es-ES" altLang="es-ES" sz="2000" i="1" dirty="0">
                <a:solidFill>
                  <a:schemeClr val="accent3">
                    <a:lumMod val="50000"/>
                    <a:lumOff val="50000"/>
                  </a:schemeClr>
                </a:solidFill>
                <a:latin typeface="+mn-lt"/>
              </a:rPr>
              <a:t>formación de personas más plenamente humanas</a:t>
            </a:r>
            <a:r>
              <a:rPr lang="es-ES" altLang="es-ES" sz="2000" i="1" dirty="0">
                <a:latin typeface="+mn-lt"/>
              </a:rPr>
              <a:t>, y este credo y tradición humanísticos deberían producir un impacto en todos los aspectos y en todas las materias de la empresa educativa jesuítica”</a:t>
            </a:r>
          </a:p>
          <a:p>
            <a:pPr>
              <a:lnSpc>
                <a:spcPct val="90000"/>
              </a:lnSpc>
              <a:spcBef>
                <a:spcPct val="0"/>
              </a:spcBef>
              <a:spcAft>
                <a:spcPts val="600"/>
              </a:spcAft>
              <a:buClrTx/>
              <a:buSzTx/>
              <a:buNone/>
            </a:pPr>
            <a:r>
              <a:rPr lang="es-ES" altLang="es-ES" sz="1400" dirty="0">
                <a:latin typeface="+mn-lt"/>
              </a:rPr>
              <a:t>KOLVENBACH, P.–H. (2007),  Al Consejo Directivo de la Universidad de Georgetown” . Conferencia pronunciada en la Universidad Gregoriana, Roma, el 10 de mayo</a:t>
            </a:r>
          </a:p>
        </p:txBody>
      </p:sp>
      <p:sp>
        <p:nvSpPr>
          <p:cNvPr id="8" name="CuadroTexto 7">
            <a:extLst>
              <a:ext uri="{FF2B5EF4-FFF2-40B4-BE49-F238E27FC236}">
                <a16:creationId xmlns:a16="http://schemas.microsoft.com/office/drawing/2014/main" id="{1BDA63F5-9419-AB21-7854-3A4036B6EAE2}"/>
              </a:ext>
            </a:extLst>
          </p:cNvPr>
          <p:cNvSpPr txBox="1"/>
          <p:nvPr/>
        </p:nvSpPr>
        <p:spPr>
          <a:xfrm>
            <a:off x="4459306" y="5687837"/>
            <a:ext cx="2085080" cy="539882"/>
          </a:xfrm>
          <a:prstGeom prst="rect">
            <a:avLst/>
          </a:prstGeom>
          <a:noFill/>
        </p:spPr>
        <p:txBody>
          <a:bodyPr wrap="square" rtlCol="0">
            <a:spAutoFit/>
          </a:bodyPr>
          <a:lstStyle/>
          <a:p>
            <a:r>
              <a:rPr lang="es-ES" sz="2700" b="1" dirty="0">
                <a:solidFill>
                  <a:schemeClr val="bg1"/>
                </a:solidFill>
              </a:rPr>
              <a:t>HUMANITAS</a:t>
            </a:r>
          </a:p>
        </p:txBody>
      </p:sp>
      <p:sp>
        <p:nvSpPr>
          <p:cNvPr id="9" name="CuadroTexto 8">
            <a:extLst>
              <a:ext uri="{FF2B5EF4-FFF2-40B4-BE49-F238E27FC236}">
                <a16:creationId xmlns:a16="http://schemas.microsoft.com/office/drawing/2014/main" id="{A872EEBC-9B25-A216-1170-A9C7668A4632}"/>
              </a:ext>
            </a:extLst>
          </p:cNvPr>
          <p:cNvSpPr txBox="1"/>
          <p:nvPr/>
        </p:nvSpPr>
        <p:spPr>
          <a:xfrm>
            <a:off x="2405743" y="5810141"/>
            <a:ext cx="3690257" cy="701731"/>
          </a:xfrm>
          <a:prstGeom prst="rect">
            <a:avLst/>
          </a:prstGeom>
          <a:noFill/>
        </p:spPr>
        <p:txBody>
          <a:bodyPr wrap="square">
            <a:spAutoFit/>
          </a:bodyPr>
          <a:lstStyle/>
          <a:p>
            <a:pPr lvl="0" algn="ctr" defTabSz="1066800">
              <a:lnSpc>
                <a:spcPct val="90000"/>
              </a:lnSpc>
              <a:spcBef>
                <a:spcPct val="0"/>
              </a:spcBef>
              <a:spcAft>
                <a:spcPct val="35000"/>
              </a:spcAft>
            </a:pPr>
            <a:r>
              <a:rPr lang="es-ES" sz="4400" b="1" dirty="0"/>
              <a:t>HUMANITAS</a:t>
            </a:r>
            <a:endParaRPr lang="es-ES" sz="4400" b="1" kern="1200" dirty="0"/>
          </a:p>
        </p:txBody>
      </p:sp>
      <p:sp>
        <p:nvSpPr>
          <p:cNvPr id="2" name="Rectángulo 1">
            <a:extLst>
              <a:ext uri="{FF2B5EF4-FFF2-40B4-BE49-F238E27FC236}">
                <a16:creationId xmlns:a16="http://schemas.microsoft.com/office/drawing/2014/main" id="{0774E4EA-0431-D863-72F5-04D0E99FE4BC}"/>
              </a:ext>
            </a:extLst>
          </p:cNvPr>
          <p:cNvSpPr/>
          <p:nvPr/>
        </p:nvSpPr>
        <p:spPr>
          <a:xfrm>
            <a:off x="0" y="5810141"/>
            <a:ext cx="2617076" cy="10478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02740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ference on Justice in Jesuit Higher Education - Kolvenbach - Charles  Barry photo collection - SCU Digital Collections">
            <a:extLst>
              <a:ext uri="{FF2B5EF4-FFF2-40B4-BE49-F238E27FC236}">
                <a16:creationId xmlns:a16="http://schemas.microsoft.com/office/drawing/2014/main" id="{144AB686-49E0-D026-B0DC-35CEAFC84D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40" r="-1" b="13104"/>
          <a:stretch/>
        </p:blipFill>
        <p:spPr bwMode="auto">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rgbClr val="FFFFFF"/>
          </a:solidFill>
        </p:spPr>
      </p:pic>
      <p:sp>
        <p:nvSpPr>
          <p:cNvPr id="4" name="CuadroTexto 3">
            <a:extLst>
              <a:ext uri="{FF2B5EF4-FFF2-40B4-BE49-F238E27FC236}">
                <a16:creationId xmlns:a16="http://schemas.microsoft.com/office/drawing/2014/main" id="{E913A259-DF42-BB1D-5630-C26730536F97}"/>
              </a:ext>
            </a:extLst>
          </p:cNvPr>
          <p:cNvSpPr txBox="1"/>
          <p:nvPr/>
        </p:nvSpPr>
        <p:spPr>
          <a:xfrm>
            <a:off x="839788" y="1250731"/>
            <a:ext cx="5024984" cy="4618257"/>
          </a:xfrm>
          <a:prstGeom prst="rect">
            <a:avLst/>
          </a:prstGeom>
        </p:spPr>
        <p:txBody>
          <a:bodyPr vert="horz" lIns="91440" tIns="45720" rIns="91440" bIns="45720" rtlCol="0">
            <a:normAutofit fontScale="92500" lnSpcReduction="10000"/>
          </a:bodyPr>
          <a:lstStyle/>
          <a:p>
            <a:pPr>
              <a:lnSpc>
                <a:spcPct val="90000"/>
              </a:lnSpc>
              <a:spcBef>
                <a:spcPts val="1000"/>
              </a:spcBef>
            </a:pPr>
            <a:r>
              <a:rPr lang="es-ES" sz="2200" i="1" kern="1200" dirty="0">
                <a:latin typeface="+mn-lt"/>
                <a:ea typeface="+mn-ea"/>
                <a:cs typeface="+mn-cs"/>
              </a:rPr>
              <a:t>“Servir al estudiante es garantizarle una </a:t>
            </a:r>
            <a:r>
              <a:rPr lang="es-ES" sz="2200" i="1" kern="1200" dirty="0">
                <a:solidFill>
                  <a:srgbClr val="0070C0"/>
                </a:solidFill>
                <a:latin typeface="+mn-lt"/>
                <a:ea typeface="+mn-ea"/>
                <a:cs typeface="+mn-cs"/>
              </a:rPr>
              <a:t>formación integral</a:t>
            </a:r>
            <a:r>
              <a:rPr lang="es-ES" sz="2200" i="1" kern="1200" dirty="0">
                <a:latin typeface="+mn-lt"/>
                <a:ea typeface="+mn-ea"/>
                <a:cs typeface="+mn-cs"/>
              </a:rPr>
              <a:t> que le permita actuar con competencia y humanidad en el </a:t>
            </a:r>
            <a:r>
              <a:rPr lang="es-ES" sz="2200" i="1" kern="1200" dirty="0">
                <a:solidFill>
                  <a:srgbClr val="0070C0"/>
                </a:solidFill>
                <a:latin typeface="+mn-lt"/>
                <a:ea typeface="+mn-ea"/>
                <a:cs typeface="+mn-cs"/>
              </a:rPr>
              <a:t>mundo de mañana</a:t>
            </a:r>
            <a:r>
              <a:rPr lang="es-ES" sz="2200" i="1" kern="1200" dirty="0">
                <a:latin typeface="+mn-lt"/>
                <a:ea typeface="+mn-ea"/>
                <a:cs typeface="+mn-cs"/>
              </a:rPr>
              <a:t>, un mundo realmente nuevo, dominado por los cambios económicos y tecnológicos y la </a:t>
            </a:r>
            <a:r>
              <a:rPr lang="es-ES" sz="2200" i="1" kern="1200" dirty="0">
                <a:solidFill>
                  <a:srgbClr val="0070C0"/>
                </a:solidFill>
                <a:latin typeface="+mn-lt"/>
                <a:ea typeface="+mn-ea"/>
                <a:cs typeface="+mn-cs"/>
              </a:rPr>
              <a:t>mundialización</a:t>
            </a:r>
            <a:r>
              <a:rPr lang="es-ES" sz="2200" i="1" kern="1200" dirty="0">
                <a:latin typeface="+mn-lt"/>
                <a:ea typeface="+mn-ea"/>
                <a:cs typeface="+mn-cs"/>
              </a:rPr>
              <a:t> de los medios de comunicación e información. Las reglas del juego social e interpersonal han cambiado radicalmente. Estas exigen de nosotros una gran capacidad de adaptación, peor también un agudo </a:t>
            </a:r>
            <a:r>
              <a:rPr lang="es-ES" sz="2200" i="1" kern="1200" dirty="0">
                <a:solidFill>
                  <a:srgbClr val="0070C0"/>
                </a:solidFill>
                <a:latin typeface="+mn-lt"/>
                <a:ea typeface="+mn-ea"/>
                <a:cs typeface="+mn-cs"/>
              </a:rPr>
              <a:t>sentido crítico </a:t>
            </a:r>
            <a:r>
              <a:rPr lang="es-ES" sz="2200" i="1" kern="1200" dirty="0">
                <a:latin typeface="+mn-lt"/>
                <a:ea typeface="+mn-ea"/>
                <a:cs typeface="+mn-cs"/>
              </a:rPr>
              <a:t>susceptible de discernir lo que, en la </a:t>
            </a:r>
            <a:r>
              <a:rPr lang="es-ES" sz="2200" i="1" kern="1200" dirty="0">
                <a:solidFill>
                  <a:srgbClr val="0070C0"/>
                </a:solidFill>
                <a:latin typeface="+mn-lt"/>
                <a:ea typeface="+mn-ea"/>
                <a:cs typeface="+mn-cs"/>
              </a:rPr>
              <a:t>globalización, </a:t>
            </a:r>
            <a:r>
              <a:rPr lang="es-ES" sz="2200" i="1" kern="1200" dirty="0">
                <a:latin typeface="+mn-lt"/>
                <a:ea typeface="+mn-ea"/>
                <a:cs typeface="+mn-cs"/>
              </a:rPr>
              <a:t>tal como se perfila, </a:t>
            </a:r>
            <a:r>
              <a:rPr lang="es-ES" sz="2200" i="1" kern="1200" dirty="0">
                <a:solidFill>
                  <a:srgbClr val="0070C0"/>
                </a:solidFill>
                <a:latin typeface="+mn-lt"/>
                <a:ea typeface="+mn-ea"/>
                <a:cs typeface="+mn-cs"/>
              </a:rPr>
              <a:t>contribuye al crecimiento de la persona, y lo que, al contrario, amenaza con destruirla</a:t>
            </a:r>
            <a:r>
              <a:rPr lang="es-ES" sz="2200" i="1" kern="1200" dirty="0">
                <a:latin typeface="+mn-lt"/>
                <a:ea typeface="+mn-ea"/>
                <a:cs typeface="+mn-cs"/>
              </a:rPr>
              <a:t>”</a:t>
            </a:r>
          </a:p>
          <a:p>
            <a:pPr>
              <a:lnSpc>
                <a:spcPct val="90000"/>
              </a:lnSpc>
              <a:spcBef>
                <a:spcPts val="1000"/>
              </a:spcBef>
            </a:pPr>
            <a:endParaRPr lang="es-ES" sz="1600" kern="1200" dirty="0">
              <a:latin typeface="+mn-lt"/>
              <a:ea typeface="+mn-ea"/>
              <a:cs typeface="+mn-cs"/>
            </a:endParaRPr>
          </a:p>
          <a:p>
            <a:pPr>
              <a:lnSpc>
                <a:spcPct val="90000"/>
              </a:lnSpc>
              <a:spcBef>
                <a:spcPts val="1000"/>
              </a:spcBef>
            </a:pPr>
            <a:r>
              <a:rPr lang="es-ES" altLang="es-ES" sz="1600" kern="1200" dirty="0">
                <a:latin typeface="+mn-lt"/>
                <a:ea typeface="+mn-ea"/>
                <a:cs typeface="+mn-cs"/>
              </a:rPr>
              <a:t>KOLVENBACH, P.–H. (2000), Alocución en la Universidad de Saint-Joseph. Beirut, 19 de marzo</a:t>
            </a:r>
          </a:p>
          <a:p>
            <a:pPr>
              <a:lnSpc>
                <a:spcPct val="90000"/>
              </a:lnSpc>
              <a:spcBef>
                <a:spcPts val="1000"/>
              </a:spcBef>
            </a:pPr>
            <a:endParaRPr lang="es-ES" sz="1600" kern="1200" dirty="0">
              <a:latin typeface="+mn-lt"/>
              <a:ea typeface="+mn-ea"/>
              <a:cs typeface="+mn-cs"/>
            </a:endParaRPr>
          </a:p>
        </p:txBody>
      </p:sp>
      <p:sp>
        <p:nvSpPr>
          <p:cNvPr id="3" name="Marcador de número de diapositiva 2" hidden="1">
            <a:extLst>
              <a:ext uri="{FF2B5EF4-FFF2-40B4-BE49-F238E27FC236}">
                <a16:creationId xmlns:a16="http://schemas.microsoft.com/office/drawing/2014/main" id="{673ED064-537B-D88D-64FC-FA04895ABD72}"/>
              </a:ext>
            </a:extLst>
          </p:cNvPr>
          <p:cNvSpPr>
            <a:spLocks noGrp="1"/>
          </p:cNvSpPr>
          <p:nvPr>
            <p:ph type="sldNum" sz="quarter" idx="4294967295"/>
          </p:nvPr>
        </p:nvSpPr>
        <p:spPr>
          <a:xfrm>
            <a:off x="11363696" y="6455739"/>
            <a:ext cx="294460" cy="187367"/>
          </a:xfrm>
        </p:spPr>
        <p:txBody>
          <a:bodyPr/>
          <a:lstStyle/>
          <a:p>
            <a:pPr rtl="0">
              <a:spcAft>
                <a:spcPts val="600"/>
              </a:spcAft>
            </a:pPr>
            <a:fld id="{9EC71654-96A5-4280-94F3-931C61A9F92C}" type="slidenum">
              <a:rPr lang="es-ES" noProof="0" smtClean="0"/>
              <a:pPr rtl="0">
                <a:spcAft>
                  <a:spcPts val="600"/>
                </a:spcAft>
              </a:pPr>
              <a:t>15</a:t>
            </a:fld>
            <a:endParaRPr lang="es-ES" noProof="0"/>
          </a:p>
        </p:txBody>
      </p:sp>
      <p:sp>
        <p:nvSpPr>
          <p:cNvPr id="2" name="Rectángulo 1">
            <a:extLst>
              <a:ext uri="{FF2B5EF4-FFF2-40B4-BE49-F238E27FC236}">
                <a16:creationId xmlns:a16="http://schemas.microsoft.com/office/drawing/2014/main" id="{4184F8DB-B6B4-72F8-FD58-2AFDAA582C28}"/>
              </a:ext>
            </a:extLst>
          </p:cNvPr>
          <p:cNvSpPr/>
          <p:nvPr/>
        </p:nvSpPr>
        <p:spPr>
          <a:xfrm>
            <a:off x="0" y="5868988"/>
            <a:ext cx="2771850" cy="11309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7466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5A8C901-6A74-5915-1EE3-E3A4084F5AF9}"/>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s-ES" smtClean="0"/>
              <a:pPr>
                <a:spcAft>
                  <a:spcPts val="600"/>
                </a:spcAft>
              </a:pPr>
              <a:t>16</a:t>
            </a:fld>
            <a:endParaRPr lang="es-ES"/>
          </a:p>
        </p:txBody>
      </p:sp>
      <p:sp>
        <p:nvSpPr>
          <p:cNvPr id="4" name="1 CuadroTexto">
            <a:extLst>
              <a:ext uri="{FF2B5EF4-FFF2-40B4-BE49-F238E27FC236}">
                <a16:creationId xmlns:a16="http://schemas.microsoft.com/office/drawing/2014/main" id="{BE880486-BD75-BFA8-F626-111E3AA26634}"/>
              </a:ext>
            </a:extLst>
          </p:cNvPr>
          <p:cNvSpPr txBox="1">
            <a:spLocks noChangeArrowheads="1"/>
          </p:cNvSpPr>
          <p:nvPr/>
        </p:nvSpPr>
        <p:spPr bwMode="auto">
          <a:xfrm>
            <a:off x="426130" y="844696"/>
            <a:ext cx="3932237" cy="38115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nSpc>
                <a:spcPct val="90000"/>
              </a:lnSpc>
              <a:spcBef>
                <a:spcPts val="1000"/>
              </a:spcBef>
              <a:buClrTx/>
              <a:buSzTx/>
              <a:buNone/>
            </a:pPr>
            <a:r>
              <a:rPr lang="es-ES" altLang="es-ES" sz="1800" i="1" kern="1200" dirty="0">
                <a:latin typeface="+mn-lt"/>
                <a:ea typeface="+mn-ea"/>
                <a:cs typeface="+mn-cs"/>
              </a:rPr>
              <a:t>“El espíritu humanista genera personas </a:t>
            </a:r>
            <a:r>
              <a:rPr lang="es-ES" altLang="es-ES" sz="1800" i="1" kern="1200" dirty="0">
                <a:solidFill>
                  <a:schemeClr val="accent3">
                    <a:lumMod val="50000"/>
                    <a:lumOff val="50000"/>
                  </a:schemeClr>
                </a:solidFill>
                <a:latin typeface="+mn-lt"/>
                <a:ea typeface="+mn-ea"/>
                <a:cs typeface="+mn-cs"/>
              </a:rPr>
              <a:t>conscientes, competentes, compasivas y comprometidas</a:t>
            </a:r>
            <a:r>
              <a:rPr lang="es-ES" altLang="es-ES" sz="1800" i="1" kern="1200" dirty="0">
                <a:latin typeface="+mn-lt"/>
                <a:ea typeface="+mn-ea"/>
                <a:cs typeface="+mn-cs"/>
              </a:rPr>
              <a:t>. Conscientes de sí mismas y del mundo en que viven, con sus dramas, pero también con sus gozos y esperanzas. Competentes para afrontar los problemas técnicos, sociales y humanos a los que se enfrenta un profesional. Personas también movidas por una fuerte compasión (…) esta forma de amar en la que el ser humano no sólo da algo sino que se da a si mismo a lo largo del tiempo”</a:t>
            </a:r>
          </a:p>
          <a:p>
            <a:pPr>
              <a:lnSpc>
                <a:spcPct val="90000"/>
              </a:lnSpc>
              <a:spcBef>
                <a:spcPts val="1000"/>
              </a:spcBef>
              <a:buClrTx/>
              <a:buSzTx/>
              <a:buNone/>
            </a:pPr>
            <a:endParaRPr lang="es-ES" altLang="es-ES" sz="1800" i="1" kern="1200" dirty="0">
              <a:latin typeface="+mn-lt"/>
              <a:ea typeface="+mn-ea"/>
              <a:cs typeface="+mn-cs"/>
            </a:endParaRPr>
          </a:p>
          <a:p>
            <a:pPr>
              <a:lnSpc>
                <a:spcPct val="90000"/>
              </a:lnSpc>
              <a:spcBef>
                <a:spcPts val="1000"/>
              </a:spcBef>
              <a:buClrTx/>
              <a:buSzTx/>
              <a:buNone/>
            </a:pPr>
            <a:r>
              <a:rPr lang="es-ES" altLang="es-ES" sz="1400" kern="1200" dirty="0">
                <a:latin typeface="+mn-lt"/>
                <a:ea typeface="+mn-ea"/>
                <a:cs typeface="+mn-cs"/>
              </a:rPr>
              <a:t>NICOLÁS, Adolfo (2008). Conferencia “Misión y Universidad ¿Qué futuro queremos?”. Barcelona, ESADE. 12 de noviembre.</a:t>
            </a:r>
          </a:p>
          <a:p>
            <a:pPr>
              <a:lnSpc>
                <a:spcPct val="90000"/>
              </a:lnSpc>
              <a:spcBef>
                <a:spcPts val="1000"/>
              </a:spcBef>
              <a:buClrTx/>
              <a:buSzTx/>
              <a:buNone/>
            </a:pPr>
            <a:endParaRPr lang="es-ES" altLang="es-ES" sz="1800" kern="1200" dirty="0">
              <a:latin typeface="+mn-lt"/>
              <a:ea typeface="+mn-ea"/>
              <a:cs typeface="+mn-cs"/>
            </a:endParaRPr>
          </a:p>
        </p:txBody>
      </p:sp>
      <p:pic>
        <p:nvPicPr>
          <p:cNvPr id="5" name="Picture 4" descr="http://www.sjweb.info/curiafrgen/images/Nicolas_2009_M.jpg">
            <a:extLst>
              <a:ext uri="{FF2B5EF4-FFF2-40B4-BE49-F238E27FC236}">
                <a16:creationId xmlns:a16="http://schemas.microsoft.com/office/drawing/2014/main" id="{FBAA6379-4B9F-2E6B-0F4F-DE3F83E4DB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28" r="-2" b="7674"/>
          <a:stretch/>
        </p:blipFill>
        <p:spPr bwMode="auto">
          <a:xfrm>
            <a:off x="5286657" y="646387"/>
            <a:ext cx="6172200" cy="540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7FDD28ED-8D21-D99C-FACC-6C0EFC11E2BA}"/>
              </a:ext>
            </a:extLst>
          </p:cNvPr>
          <p:cNvSpPr txBox="1"/>
          <p:nvPr/>
        </p:nvSpPr>
        <p:spPr>
          <a:xfrm>
            <a:off x="1417770" y="5564423"/>
            <a:ext cx="3690257" cy="701731"/>
          </a:xfrm>
          <a:prstGeom prst="rect">
            <a:avLst/>
          </a:prstGeom>
          <a:noFill/>
        </p:spPr>
        <p:txBody>
          <a:bodyPr wrap="square">
            <a:spAutoFit/>
          </a:bodyPr>
          <a:lstStyle/>
          <a:p>
            <a:pPr lvl="0" algn="ctr" defTabSz="1066800">
              <a:lnSpc>
                <a:spcPct val="90000"/>
              </a:lnSpc>
              <a:spcBef>
                <a:spcPct val="0"/>
              </a:spcBef>
              <a:spcAft>
                <a:spcPct val="35000"/>
              </a:spcAft>
            </a:pPr>
            <a:r>
              <a:rPr lang="es-ES" sz="4400" b="1" dirty="0"/>
              <a:t>HUMANITAS</a:t>
            </a:r>
            <a:endParaRPr lang="es-ES" sz="4400" b="1" kern="1200" dirty="0"/>
          </a:p>
        </p:txBody>
      </p:sp>
      <p:sp>
        <p:nvSpPr>
          <p:cNvPr id="2" name="Rectángulo 1">
            <a:extLst>
              <a:ext uri="{FF2B5EF4-FFF2-40B4-BE49-F238E27FC236}">
                <a16:creationId xmlns:a16="http://schemas.microsoft.com/office/drawing/2014/main" id="{DBB6EAD6-AF72-FB77-4C2F-5E5EC1225C25}"/>
              </a:ext>
            </a:extLst>
          </p:cNvPr>
          <p:cNvSpPr/>
          <p:nvPr/>
        </p:nvSpPr>
        <p:spPr>
          <a:xfrm>
            <a:off x="0" y="6156271"/>
            <a:ext cx="2771850" cy="7017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A4E7052D-5B06-CE42-AF77-5F2CA11D7C32}"/>
              </a:ext>
            </a:extLst>
          </p:cNvPr>
          <p:cNvSpPr/>
          <p:nvPr/>
        </p:nvSpPr>
        <p:spPr>
          <a:xfrm>
            <a:off x="-217836" y="5999674"/>
            <a:ext cx="1456976" cy="10632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59229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19BFCC9-BB94-0155-E9F0-58D265A3383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s-ES" smtClean="0"/>
              <a:pPr>
                <a:spcAft>
                  <a:spcPts val="600"/>
                </a:spcAft>
              </a:pPr>
              <a:t>17</a:t>
            </a:fld>
            <a:endParaRPr lang="es-ES"/>
          </a:p>
        </p:txBody>
      </p:sp>
      <p:pic>
        <p:nvPicPr>
          <p:cNvPr id="25602" name="Picture 2" descr="P. ARTURO SOSA SJ, 31° SUPERIOR GENERAL DE LA COMPAÑÍA DE JESÚS">
            <a:extLst>
              <a:ext uri="{FF2B5EF4-FFF2-40B4-BE49-F238E27FC236}">
                <a16:creationId xmlns:a16="http://schemas.microsoft.com/office/drawing/2014/main" id="{FCA2028F-8A9E-9DB9-BCE6-229FCCA19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594" r="1" b="35868"/>
          <a:stretch/>
        </p:blipFill>
        <p:spPr bwMode="auto">
          <a:xfrm>
            <a:off x="515938" y="1646238"/>
            <a:ext cx="5157787" cy="3684588"/>
          </a:xfrm>
          <a:prstGeom prst="rect">
            <a:avLst/>
          </a:prstGeom>
          <a:solidFill>
            <a:srgbClr val="FFFFFF"/>
          </a:solidFill>
        </p:spPr>
      </p:pic>
      <p:sp>
        <p:nvSpPr>
          <p:cNvPr id="5" name="CuadroTexto 4">
            <a:extLst>
              <a:ext uri="{FF2B5EF4-FFF2-40B4-BE49-F238E27FC236}">
                <a16:creationId xmlns:a16="http://schemas.microsoft.com/office/drawing/2014/main" id="{E16AC8C6-363B-9503-89EA-FDF21295F519}"/>
              </a:ext>
            </a:extLst>
          </p:cNvPr>
          <p:cNvSpPr txBox="1"/>
          <p:nvPr/>
        </p:nvSpPr>
        <p:spPr>
          <a:xfrm>
            <a:off x="6180508" y="214894"/>
            <a:ext cx="5183188" cy="368458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s-ES" sz="1600" b="0" i="1" u="none" strike="noStrike" baseline="0" dirty="0"/>
          </a:p>
          <a:p>
            <a:pPr>
              <a:lnSpc>
                <a:spcPct val="90000"/>
              </a:lnSpc>
              <a:spcAft>
                <a:spcPts val="600"/>
              </a:spcAft>
            </a:pPr>
            <a:r>
              <a:rPr lang="es-ES" sz="1600" i="1" dirty="0"/>
              <a:t>“La ciudadanía es la dimensión por la que un ser humano se entiende como parte de una relación compleja con otros seres humanos que componen la comunidad humana. (…)La </a:t>
            </a:r>
            <a:r>
              <a:rPr lang="es-ES" sz="1600" i="1" dirty="0">
                <a:solidFill>
                  <a:srgbClr val="0072C7"/>
                </a:solidFill>
              </a:rPr>
              <a:t>ciudadanía, por tanto, implica la identificación de uno con algo que es más grande que él mismo</a:t>
            </a:r>
            <a:r>
              <a:rPr lang="es-ES" sz="1600" i="1" dirty="0"/>
              <a:t>,.(…) Los ubica en la perspectiva del bien común y de la responsabilidad personal por lo colectivo, por lo la res publica, lo que es de </a:t>
            </a:r>
            <a:r>
              <a:rPr lang="es-ES" sz="1600" i="1" dirty="0" err="1"/>
              <a:t>interes</a:t>
            </a:r>
            <a:r>
              <a:rPr lang="es-ES" sz="1600" i="1" dirty="0"/>
              <a:t> y en beneficio de toda la colectividad.</a:t>
            </a:r>
          </a:p>
          <a:p>
            <a:pPr>
              <a:lnSpc>
                <a:spcPct val="90000"/>
              </a:lnSpc>
              <a:spcAft>
                <a:spcPts val="600"/>
              </a:spcAft>
            </a:pPr>
            <a:r>
              <a:rPr lang="es-ES" sz="1600" i="1" dirty="0"/>
              <a:t>(…)</a:t>
            </a:r>
          </a:p>
          <a:p>
            <a:pPr>
              <a:lnSpc>
                <a:spcPct val="90000"/>
              </a:lnSpc>
              <a:spcAft>
                <a:spcPts val="600"/>
              </a:spcAft>
            </a:pPr>
            <a:r>
              <a:rPr lang="es-ES" sz="1600" b="0" i="1" u="none" strike="noStrike" baseline="0" dirty="0"/>
              <a:t>Formar para la ciudadanía universal supone educar en el reconocimiento de </a:t>
            </a:r>
            <a:r>
              <a:rPr lang="es-ES" sz="1600" b="0" i="1" u="none" strike="noStrike" baseline="0" dirty="0">
                <a:solidFill>
                  <a:srgbClr val="0072C7"/>
                </a:solidFill>
              </a:rPr>
              <a:t>la diversidad como dimensión constitutiva de la vida humana plena. </a:t>
            </a:r>
            <a:r>
              <a:rPr lang="es-ES" sz="1600" b="0" i="1" u="none" strike="noStrike" baseline="0" dirty="0"/>
              <a:t>Supone experimentar la diversidad cultural como oportunidad de enriquecimiento humano. Queremos formar un </a:t>
            </a:r>
            <a:r>
              <a:rPr lang="es-ES" sz="1600" b="0" i="1" u="none" strike="noStrike" baseline="0" dirty="0">
                <a:solidFill>
                  <a:srgbClr val="0072C7"/>
                </a:solidFill>
              </a:rPr>
              <a:t>ser humano capaz de sentirse miembro de la humanidad. (…)</a:t>
            </a:r>
          </a:p>
          <a:p>
            <a:pPr>
              <a:lnSpc>
                <a:spcPct val="90000"/>
              </a:lnSpc>
              <a:spcAft>
                <a:spcPts val="600"/>
              </a:spcAft>
            </a:pPr>
            <a:r>
              <a:rPr lang="es-ES" sz="1600" i="1" dirty="0"/>
              <a:t>Es por ello que ponemos </a:t>
            </a:r>
            <a:r>
              <a:rPr lang="es-ES" sz="1600" i="1" dirty="0">
                <a:solidFill>
                  <a:srgbClr val="0070C0"/>
                </a:solidFill>
              </a:rPr>
              <a:t>la formación integral de cada persona </a:t>
            </a:r>
            <a:r>
              <a:rPr lang="es-ES" sz="1600" i="1" dirty="0"/>
              <a:t>y no sólo su capacitación para el desarrollo profesional al centro de nuestro trabajo universitario. Aspiramos que se nos reconozca por la </a:t>
            </a:r>
            <a:r>
              <a:rPr lang="es-ES" sz="1600" i="1" dirty="0">
                <a:solidFill>
                  <a:srgbClr val="0070C0"/>
                </a:solidFill>
              </a:rPr>
              <a:t>calidad humana de nuestros egresados </a:t>
            </a:r>
            <a:r>
              <a:rPr lang="es-ES" sz="1600" i="1" dirty="0"/>
              <a:t>no porque son buenos para competir en un reñido mercado de trabajo.”</a:t>
            </a:r>
            <a:endParaRPr lang="es-ES" sz="1600" dirty="0"/>
          </a:p>
        </p:txBody>
      </p:sp>
      <p:sp>
        <p:nvSpPr>
          <p:cNvPr id="2" name="Título 1">
            <a:extLst>
              <a:ext uri="{FF2B5EF4-FFF2-40B4-BE49-F238E27FC236}">
                <a16:creationId xmlns:a16="http://schemas.microsoft.com/office/drawing/2014/main" id="{CCFE04F2-9FB9-9D0C-1074-2B80BEA45622}"/>
              </a:ext>
            </a:extLst>
          </p:cNvPr>
          <p:cNvSpPr>
            <a:spLocks noGrp="1"/>
          </p:cNvSpPr>
          <p:nvPr>
            <p:ph type="title"/>
          </p:nvPr>
        </p:nvSpPr>
        <p:spPr>
          <a:xfrm>
            <a:off x="515938" y="246621"/>
            <a:ext cx="4462462" cy="920336"/>
          </a:xfrm>
        </p:spPr>
        <p:txBody>
          <a:bodyPr vert="horz" lIns="0" tIns="0" rIns="0" bIns="0" rtlCol="0" anchor="b">
            <a:normAutofit/>
          </a:bodyPr>
          <a:lstStyle/>
          <a:p>
            <a:r>
              <a:rPr lang="es-ES" b="1" kern="1200" cap="all" baseline="0" dirty="0">
                <a:latin typeface="+mj-lt"/>
                <a:ea typeface="+mj-ea"/>
                <a:cs typeface="+mj-cs"/>
              </a:rPr>
              <a:t>HUMANITAS</a:t>
            </a:r>
          </a:p>
        </p:txBody>
      </p:sp>
      <p:sp>
        <p:nvSpPr>
          <p:cNvPr id="8" name="CuadroTexto 7">
            <a:extLst>
              <a:ext uri="{FF2B5EF4-FFF2-40B4-BE49-F238E27FC236}">
                <a16:creationId xmlns:a16="http://schemas.microsoft.com/office/drawing/2014/main" id="{8767E59D-96AC-BC89-5D29-9EADB29DA9F9}"/>
              </a:ext>
            </a:extLst>
          </p:cNvPr>
          <p:cNvSpPr txBox="1"/>
          <p:nvPr/>
        </p:nvSpPr>
        <p:spPr>
          <a:xfrm>
            <a:off x="4286362" y="5810107"/>
            <a:ext cx="5539809" cy="674031"/>
          </a:xfrm>
          <a:prstGeom prst="rect">
            <a:avLst/>
          </a:prstGeom>
          <a:noFill/>
        </p:spPr>
        <p:txBody>
          <a:bodyPr wrap="square">
            <a:spAutoFit/>
          </a:bodyPr>
          <a:lstStyle/>
          <a:p>
            <a:pPr>
              <a:lnSpc>
                <a:spcPct val="90000"/>
              </a:lnSpc>
              <a:spcBef>
                <a:spcPct val="0"/>
              </a:spcBef>
              <a:spcAft>
                <a:spcPts val="600"/>
              </a:spcAft>
              <a:buClrTx/>
              <a:buSzTx/>
              <a:buNone/>
            </a:pPr>
            <a:r>
              <a:rPr lang="es-ES" altLang="es-ES" sz="1400" dirty="0"/>
              <a:t>SOSA, A. (2018), Discurso del padre general en el Encuentro Mundial de Universidades encomendadas a la Compañía de Jesús. La Universidad fuente de vida, Loyola, 10 de julio</a:t>
            </a:r>
          </a:p>
        </p:txBody>
      </p:sp>
      <p:sp>
        <p:nvSpPr>
          <p:cNvPr id="4" name="Rectángulo 3">
            <a:extLst>
              <a:ext uri="{FF2B5EF4-FFF2-40B4-BE49-F238E27FC236}">
                <a16:creationId xmlns:a16="http://schemas.microsoft.com/office/drawing/2014/main" id="{85166F4E-B516-878B-7067-19F25B63CDAB}"/>
              </a:ext>
            </a:extLst>
          </p:cNvPr>
          <p:cNvSpPr/>
          <p:nvPr/>
        </p:nvSpPr>
        <p:spPr>
          <a:xfrm>
            <a:off x="0" y="5810107"/>
            <a:ext cx="2771850" cy="10478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16819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F503DBE-C621-F530-8BDD-573C8C495966}"/>
              </a:ext>
            </a:extLst>
          </p:cNvPr>
          <p:cNvSpPr>
            <a:spLocks noGrp="1"/>
          </p:cNvSpPr>
          <p:nvPr>
            <p:ph idx="1"/>
          </p:nvPr>
        </p:nvSpPr>
        <p:spPr>
          <a:xfrm>
            <a:off x="5375181" y="1204596"/>
            <a:ext cx="6420029" cy="4502933"/>
          </a:xfrm>
        </p:spPr>
        <p:txBody>
          <a:bodyPr/>
          <a:lstStyle/>
          <a:p>
            <a:r>
              <a:rPr lang="es-ES" sz="2200" dirty="0"/>
              <a:t>¿Cómo estructura la universidad la formación integral?</a:t>
            </a:r>
          </a:p>
          <a:p>
            <a:r>
              <a:rPr lang="es-ES" sz="2200" dirty="0"/>
              <a:t>¿Procuramos el desarrollo de la persona de manera integral en nuestra asignatura? </a:t>
            </a:r>
          </a:p>
          <a:p>
            <a:r>
              <a:rPr lang="es-ES" sz="2200" dirty="0"/>
              <a:t>¿Cómo provocamos un vínculo positivo con el alumno para su desarrollo?</a:t>
            </a:r>
          </a:p>
          <a:p>
            <a:r>
              <a:rPr lang="es-ES" sz="2200" dirty="0"/>
              <a:t>¿Relacionamos nuestra disciplina con otras? ¿Desarrollamos trabajos interdisciplinares con otros?¿</a:t>
            </a:r>
            <a:r>
              <a:rPr lang="es-ES" sz="2200" dirty="0" err="1"/>
              <a:t>hiperespecialización</a:t>
            </a:r>
            <a:r>
              <a:rPr lang="es-ES" sz="2200" dirty="0"/>
              <a:t> o interdisciplinaridad?</a:t>
            </a:r>
          </a:p>
          <a:p>
            <a:r>
              <a:rPr lang="es-ES" sz="2200" dirty="0"/>
              <a:t>¿Cómo realizamos nuestra atención tutorial?</a:t>
            </a:r>
          </a:p>
          <a:p>
            <a:r>
              <a:rPr lang="es-ES" sz="2200" dirty="0"/>
              <a:t>¿Incluimos ejemplos que atienda la diversidad humana? ¿Encuentro con el otro?</a:t>
            </a:r>
          </a:p>
          <a:p>
            <a:r>
              <a:rPr lang="es-ES" sz="2200" dirty="0"/>
              <a:t>¿Proponemos actividades de proyectos en situaciones de vulnerabilidad?¿</a:t>
            </a:r>
            <a:r>
              <a:rPr lang="es-ES" sz="2200" dirty="0" err="1"/>
              <a:t>Aps</a:t>
            </a:r>
            <a:r>
              <a:rPr lang="es-ES" sz="2200" dirty="0"/>
              <a:t>?</a:t>
            </a:r>
          </a:p>
          <a:p>
            <a:r>
              <a:rPr lang="es-ES" sz="2200" dirty="0"/>
              <a:t>¿Competitividad o cooperación?</a:t>
            </a:r>
          </a:p>
          <a:p>
            <a:pPr marL="0" indent="0">
              <a:buNone/>
            </a:pPr>
            <a:endParaRPr lang="es-ES" sz="2200" dirty="0"/>
          </a:p>
        </p:txBody>
      </p:sp>
      <p:sp>
        <p:nvSpPr>
          <p:cNvPr id="3" name="Marcador de número de diapositiva 2">
            <a:extLst>
              <a:ext uri="{FF2B5EF4-FFF2-40B4-BE49-F238E27FC236}">
                <a16:creationId xmlns:a16="http://schemas.microsoft.com/office/drawing/2014/main" id="{FD85109F-A92B-CE0D-DF5C-89C26F325029}"/>
              </a:ext>
            </a:extLst>
          </p:cNvPr>
          <p:cNvSpPr>
            <a:spLocks noGrp="1"/>
          </p:cNvSpPr>
          <p:nvPr>
            <p:ph type="sldNum" sz="quarter" idx="12"/>
          </p:nvPr>
        </p:nvSpPr>
        <p:spPr/>
        <p:txBody>
          <a:bodyPr/>
          <a:lstStyle/>
          <a:p>
            <a:pPr rtl="0"/>
            <a:fld id="{9EC71654-96A5-4280-94F3-931C61A9F92C}" type="slidenum">
              <a:rPr lang="es-ES" noProof="0" smtClean="0"/>
              <a:pPr rtl="0"/>
              <a:t>18</a:t>
            </a:fld>
            <a:endParaRPr lang="es-ES" noProof="0" dirty="0"/>
          </a:p>
        </p:txBody>
      </p:sp>
      <p:sp>
        <p:nvSpPr>
          <p:cNvPr id="5" name="Título 4">
            <a:extLst>
              <a:ext uri="{FF2B5EF4-FFF2-40B4-BE49-F238E27FC236}">
                <a16:creationId xmlns:a16="http://schemas.microsoft.com/office/drawing/2014/main" id="{7306894E-AFC9-0BAC-2249-B3455F75CB17}"/>
              </a:ext>
            </a:extLst>
          </p:cNvPr>
          <p:cNvSpPr>
            <a:spLocks noGrp="1"/>
          </p:cNvSpPr>
          <p:nvPr>
            <p:ph type="title"/>
          </p:nvPr>
        </p:nvSpPr>
        <p:spPr>
          <a:xfrm>
            <a:off x="6300340" y="-120967"/>
            <a:ext cx="4937211" cy="1325563"/>
          </a:xfrm>
        </p:spPr>
        <p:txBody>
          <a:bodyPr/>
          <a:lstStyle/>
          <a:p>
            <a:r>
              <a:rPr lang="es-ES" dirty="0"/>
              <a:t>Preguntas para la reflexión</a:t>
            </a:r>
          </a:p>
        </p:txBody>
      </p:sp>
      <p:grpSp>
        <p:nvGrpSpPr>
          <p:cNvPr id="7" name="Grupo 6">
            <a:extLst>
              <a:ext uri="{FF2B5EF4-FFF2-40B4-BE49-F238E27FC236}">
                <a16:creationId xmlns:a16="http://schemas.microsoft.com/office/drawing/2014/main" id="{EA94242F-E413-7AD3-5194-BD536E803E3A}"/>
              </a:ext>
            </a:extLst>
          </p:cNvPr>
          <p:cNvGrpSpPr/>
          <p:nvPr/>
        </p:nvGrpSpPr>
        <p:grpSpPr>
          <a:xfrm>
            <a:off x="-2285494" y="2169551"/>
            <a:ext cx="7509789" cy="7532270"/>
            <a:chOff x="1071381" y="621137"/>
            <a:chExt cx="5497286" cy="5547422"/>
          </a:xfrm>
        </p:grpSpPr>
        <p:sp>
          <p:nvSpPr>
            <p:cNvPr id="8" name="Elipse 7">
              <a:extLst>
                <a:ext uri="{FF2B5EF4-FFF2-40B4-BE49-F238E27FC236}">
                  <a16:creationId xmlns:a16="http://schemas.microsoft.com/office/drawing/2014/main" id="{760093F6-FE2E-B3C5-FF5A-FDBA70A22543}"/>
                </a:ext>
              </a:extLst>
            </p:cNvPr>
            <p:cNvSpPr/>
            <p:nvPr/>
          </p:nvSpPr>
          <p:spPr>
            <a:xfrm>
              <a:off x="1071381" y="621137"/>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Grupo 8">
              <a:extLst>
                <a:ext uri="{FF2B5EF4-FFF2-40B4-BE49-F238E27FC236}">
                  <a16:creationId xmlns:a16="http://schemas.microsoft.com/office/drawing/2014/main" id="{C5502EA1-0BE1-84F2-02C7-E641811F0A1A}"/>
                </a:ext>
              </a:extLst>
            </p:cNvPr>
            <p:cNvGrpSpPr/>
            <p:nvPr/>
          </p:nvGrpSpPr>
          <p:grpSpPr>
            <a:xfrm>
              <a:off x="1384501" y="961782"/>
              <a:ext cx="4937210" cy="4970392"/>
              <a:chOff x="2195056" y="1362079"/>
              <a:chExt cx="4852999" cy="4816990"/>
            </a:xfrm>
          </p:grpSpPr>
          <p:sp>
            <p:nvSpPr>
              <p:cNvPr id="10" name="Forma libre 14">
                <a:extLst>
                  <a:ext uri="{FF2B5EF4-FFF2-40B4-BE49-F238E27FC236}">
                    <a16:creationId xmlns:a16="http://schemas.microsoft.com/office/drawing/2014/main" id="{F89EF0FE-16FB-0117-26D2-B955B9F19366}"/>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11" name="Forma libre 15">
                <a:extLst>
                  <a:ext uri="{FF2B5EF4-FFF2-40B4-BE49-F238E27FC236}">
                    <a16:creationId xmlns:a16="http://schemas.microsoft.com/office/drawing/2014/main" id="{880A57FD-00A9-27F2-2189-B62D7C7B5341}"/>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12" name="Forma libre 16">
                <a:extLst>
                  <a:ext uri="{FF2B5EF4-FFF2-40B4-BE49-F238E27FC236}">
                    <a16:creationId xmlns:a16="http://schemas.microsoft.com/office/drawing/2014/main" id="{37942278-ACA0-5906-FE9C-630EFB967AEA}"/>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13" name="Forma libre 17">
                <a:extLst>
                  <a:ext uri="{FF2B5EF4-FFF2-40B4-BE49-F238E27FC236}">
                    <a16:creationId xmlns:a16="http://schemas.microsoft.com/office/drawing/2014/main" id="{9985ABB2-3BFE-219B-D4BB-BB069119E91C}"/>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14" name="Flecha circular 18">
                <a:extLst>
                  <a:ext uri="{FF2B5EF4-FFF2-40B4-BE49-F238E27FC236}">
                    <a16:creationId xmlns:a16="http://schemas.microsoft.com/office/drawing/2014/main" id="{0ED011B1-9F43-7A6D-2BC9-47EC8E9CE92C}"/>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5" name="Flecha circular 19">
                <a:extLst>
                  <a:ext uri="{FF2B5EF4-FFF2-40B4-BE49-F238E27FC236}">
                    <a16:creationId xmlns:a16="http://schemas.microsoft.com/office/drawing/2014/main" id="{5C385368-F940-F742-9F8A-6D79BDC33862}"/>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6" name="CuadroTexto 15">
                <a:extLst>
                  <a:ext uri="{FF2B5EF4-FFF2-40B4-BE49-F238E27FC236}">
                    <a16:creationId xmlns:a16="http://schemas.microsoft.com/office/drawing/2014/main" id="{B77FD95C-9E02-4521-01FA-EF0B7CB6DFB0}"/>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grpSp>
    </p:spTree>
    <p:extLst>
      <p:ext uri="{BB962C8B-B14F-4D97-AF65-F5344CB8AC3E}">
        <p14:creationId xmlns:p14="http://schemas.microsoft.com/office/powerpoint/2010/main" val="141841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393A2-5C9B-7CF1-B707-0F0A5BAFF9CA}"/>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69E39AC-AADB-7DA8-81CD-036ED60A3A9D}"/>
              </a:ext>
            </a:extLst>
          </p:cNvPr>
          <p:cNvSpPr>
            <a:spLocks noGrp="1"/>
          </p:cNvSpPr>
          <p:nvPr>
            <p:ph idx="1"/>
          </p:nvPr>
        </p:nvSpPr>
        <p:spPr>
          <a:xfrm>
            <a:off x="5435678" y="1584856"/>
            <a:ext cx="6420029" cy="4502933"/>
          </a:xfrm>
        </p:spPr>
        <p:txBody>
          <a:bodyPr/>
          <a:lstStyle/>
          <a:p>
            <a:r>
              <a:rPr lang="es-ES" sz="2200" dirty="0"/>
              <a:t>¿Dentro de nuestra docencia, cómo buscamos el desarrollo de la calidad humana en nuestros alumnos?</a:t>
            </a:r>
          </a:p>
          <a:p>
            <a:r>
              <a:rPr lang="es-ES" sz="2200" dirty="0"/>
              <a:t>¿Pensamos en el ciudadano del mundo que serán?</a:t>
            </a:r>
          </a:p>
          <a:p>
            <a:r>
              <a:rPr lang="es-ES" sz="2200" dirty="0"/>
              <a:t>¿Les ofrecemos oportunidades de valorar la diversidad humana? ¿el encuentro con el distinto a mi?</a:t>
            </a:r>
          </a:p>
          <a:p>
            <a:r>
              <a:rPr lang="es-ES" sz="2200" dirty="0"/>
              <a:t>¿Utilizamos metodologías que les saquen de su zona de confort y les pongan en contacto con otras realidades? </a:t>
            </a:r>
          </a:p>
          <a:p>
            <a:pPr marL="0" indent="0">
              <a:buNone/>
            </a:pPr>
            <a:endParaRPr lang="es-ES" sz="2200" dirty="0"/>
          </a:p>
        </p:txBody>
      </p:sp>
      <p:sp>
        <p:nvSpPr>
          <p:cNvPr id="3" name="Marcador de número de diapositiva 2">
            <a:extLst>
              <a:ext uri="{FF2B5EF4-FFF2-40B4-BE49-F238E27FC236}">
                <a16:creationId xmlns:a16="http://schemas.microsoft.com/office/drawing/2014/main" id="{DC85FF4D-A486-BD99-E418-0FE1AA552D89}"/>
              </a:ext>
            </a:extLst>
          </p:cNvPr>
          <p:cNvSpPr>
            <a:spLocks noGrp="1"/>
          </p:cNvSpPr>
          <p:nvPr>
            <p:ph type="sldNum" sz="quarter" idx="12"/>
          </p:nvPr>
        </p:nvSpPr>
        <p:spPr/>
        <p:txBody>
          <a:bodyPr/>
          <a:lstStyle/>
          <a:p>
            <a:pPr rtl="0"/>
            <a:fld id="{9EC71654-96A5-4280-94F3-931C61A9F92C}" type="slidenum">
              <a:rPr lang="es-ES" noProof="0" smtClean="0"/>
              <a:pPr rtl="0"/>
              <a:t>19</a:t>
            </a:fld>
            <a:endParaRPr lang="es-ES" noProof="0" dirty="0"/>
          </a:p>
        </p:txBody>
      </p:sp>
      <p:sp>
        <p:nvSpPr>
          <p:cNvPr id="5" name="Título 4">
            <a:extLst>
              <a:ext uri="{FF2B5EF4-FFF2-40B4-BE49-F238E27FC236}">
                <a16:creationId xmlns:a16="http://schemas.microsoft.com/office/drawing/2014/main" id="{06D9A487-E345-E991-8A93-07EB03A57581}"/>
              </a:ext>
            </a:extLst>
          </p:cNvPr>
          <p:cNvSpPr>
            <a:spLocks noGrp="1"/>
          </p:cNvSpPr>
          <p:nvPr>
            <p:ph type="title"/>
          </p:nvPr>
        </p:nvSpPr>
        <p:spPr>
          <a:xfrm>
            <a:off x="6300340" y="-120967"/>
            <a:ext cx="4937211" cy="1325563"/>
          </a:xfrm>
        </p:spPr>
        <p:txBody>
          <a:bodyPr/>
          <a:lstStyle/>
          <a:p>
            <a:r>
              <a:rPr lang="es-ES" dirty="0"/>
              <a:t>Preguntas para la reflexión</a:t>
            </a:r>
          </a:p>
        </p:txBody>
      </p:sp>
      <p:grpSp>
        <p:nvGrpSpPr>
          <p:cNvPr id="7" name="Grupo 6">
            <a:extLst>
              <a:ext uri="{FF2B5EF4-FFF2-40B4-BE49-F238E27FC236}">
                <a16:creationId xmlns:a16="http://schemas.microsoft.com/office/drawing/2014/main" id="{54C11107-2B0B-8CB1-48E2-8F98E86F12F7}"/>
              </a:ext>
            </a:extLst>
          </p:cNvPr>
          <p:cNvGrpSpPr/>
          <p:nvPr/>
        </p:nvGrpSpPr>
        <p:grpSpPr>
          <a:xfrm>
            <a:off x="-2285494" y="2169551"/>
            <a:ext cx="7509789" cy="7532270"/>
            <a:chOff x="1071381" y="621137"/>
            <a:chExt cx="5497286" cy="5547422"/>
          </a:xfrm>
        </p:grpSpPr>
        <p:sp>
          <p:nvSpPr>
            <p:cNvPr id="8" name="Elipse 7">
              <a:extLst>
                <a:ext uri="{FF2B5EF4-FFF2-40B4-BE49-F238E27FC236}">
                  <a16:creationId xmlns:a16="http://schemas.microsoft.com/office/drawing/2014/main" id="{6081785E-3AFF-856F-02AE-04F12017ED4D}"/>
                </a:ext>
              </a:extLst>
            </p:cNvPr>
            <p:cNvSpPr/>
            <p:nvPr/>
          </p:nvSpPr>
          <p:spPr>
            <a:xfrm>
              <a:off x="1071381" y="621137"/>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Grupo 8">
              <a:extLst>
                <a:ext uri="{FF2B5EF4-FFF2-40B4-BE49-F238E27FC236}">
                  <a16:creationId xmlns:a16="http://schemas.microsoft.com/office/drawing/2014/main" id="{244D1F66-8462-A19E-F69D-0DD5DCAADAF1}"/>
                </a:ext>
              </a:extLst>
            </p:cNvPr>
            <p:cNvGrpSpPr/>
            <p:nvPr/>
          </p:nvGrpSpPr>
          <p:grpSpPr>
            <a:xfrm>
              <a:off x="1384501" y="961782"/>
              <a:ext cx="4937210" cy="4970392"/>
              <a:chOff x="2195056" y="1362079"/>
              <a:chExt cx="4852999" cy="4816990"/>
            </a:xfrm>
          </p:grpSpPr>
          <p:sp>
            <p:nvSpPr>
              <p:cNvPr id="10" name="Forma libre 14">
                <a:extLst>
                  <a:ext uri="{FF2B5EF4-FFF2-40B4-BE49-F238E27FC236}">
                    <a16:creationId xmlns:a16="http://schemas.microsoft.com/office/drawing/2014/main" id="{E691FD41-56F4-8B64-BFDF-7DE365032E75}"/>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11" name="Forma libre 15">
                <a:extLst>
                  <a:ext uri="{FF2B5EF4-FFF2-40B4-BE49-F238E27FC236}">
                    <a16:creationId xmlns:a16="http://schemas.microsoft.com/office/drawing/2014/main" id="{21238816-7CF5-0861-1308-FC6CC39A6E53}"/>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12" name="Forma libre 16">
                <a:extLst>
                  <a:ext uri="{FF2B5EF4-FFF2-40B4-BE49-F238E27FC236}">
                    <a16:creationId xmlns:a16="http://schemas.microsoft.com/office/drawing/2014/main" id="{E4213A53-2DD3-D598-3B6A-BAF6FA9D9E6D}"/>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13" name="Forma libre 17">
                <a:extLst>
                  <a:ext uri="{FF2B5EF4-FFF2-40B4-BE49-F238E27FC236}">
                    <a16:creationId xmlns:a16="http://schemas.microsoft.com/office/drawing/2014/main" id="{6EC7AD44-5E77-F809-ED24-601468EDA84F}"/>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14" name="Flecha circular 18">
                <a:extLst>
                  <a:ext uri="{FF2B5EF4-FFF2-40B4-BE49-F238E27FC236}">
                    <a16:creationId xmlns:a16="http://schemas.microsoft.com/office/drawing/2014/main" id="{5FD0FE1F-120F-91E4-61F4-0D4989893CD9}"/>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5" name="Flecha circular 19">
                <a:extLst>
                  <a:ext uri="{FF2B5EF4-FFF2-40B4-BE49-F238E27FC236}">
                    <a16:creationId xmlns:a16="http://schemas.microsoft.com/office/drawing/2014/main" id="{9EB30CAF-D243-0F1A-5C62-38C880F0AECF}"/>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6" name="CuadroTexto 15">
                <a:extLst>
                  <a:ext uri="{FF2B5EF4-FFF2-40B4-BE49-F238E27FC236}">
                    <a16:creationId xmlns:a16="http://schemas.microsoft.com/office/drawing/2014/main" id="{7047F919-4E16-EC75-49FE-19967A7378BB}"/>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grpSp>
    </p:spTree>
    <p:extLst>
      <p:ext uri="{BB962C8B-B14F-4D97-AF65-F5344CB8AC3E}">
        <p14:creationId xmlns:p14="http://schemas.microsoft.com/office/powerpoint/2010/main" val="374687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2400D923-DE52-BB16-C291-2BAB6FAA3F54}"/>
              </a:ext>
            </a:extLst>
          </p:cNvPr>
          <p:cNvPicPr>
            <a:picLocks noChangeAspect="1"/>
          </p:cNvPicPr>
          <p:nvPr/>
        </p:nvPicPr>
        <p:blipFill>
          <a:blip r:embed="rId3"/>
          <a:stretch>
            <a:fillRect/>
          </a:stretch>
        </p:blipFill>
        <p:spPr>
          <a:xfrm>
            <a:off x="-252248" y="832410"/>
            <a:ext cx="7126014" cy="4747761"/>
          </a:xfrm>
          <a:prstGeom prst="ellipse">
            <a:avLst/>
          </a:prstGeom>
          <a:ln w="63500" cap="rnd">
            <a:solidFill>
              <a:srgbClr val="2C567A">
                <a:alpha val="0"/>
              </a:srgb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2 Marcador de contenido">
            <a:extLst>
              <a:ext uri="{FF2B5EF4-FFF2-40B4-BE49-F238E27FC236}">
                <a16:creationId xmlns:a16="http://schemas.microsoft.com/office/drawing/2014/main" id="{F9ACC47A-B0F3-1943-F637-8D806349393C}"/>
              </a:ext>
            </a:extLst>
          </p:cNvPr>
          <p:cNvSpPr txBox="1">
            <a:spLocks/>
          </p:cNvSpPr>
          <p:nvPr/>
        </p:nvSpPr>
        <p:spPr>
          <a:xfrm>
            <a:off x="8340907" y="1787394"/>
            <a:ext cx="3703948" cy="6299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cap="all"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2" panose="05020102010507070707" pitchFamily="18" charset="2"/>
              <a:buNone/>
            </a:pPr>
            <a:r>
              <a:rPr lang="es-ES" altLang="es-ES" sz="1400" dirty="0"/>
              <a:t>	KOLVENBACH, P.–H. (2000), Discurso del padre general en la Universidad de Santa Clara . California, 6 de Octubre</a:t>
            </a:r>
          </a:p>
          <a:p>
            <a:pPr>
              <a:buFont typeface="Wingdings 2" panose="05020102010507070707" pitchFamily="18" charset="2"/>
              <a:buNone/>
            </a:pPr>
            <a:endParaRPr lang="es-ES" altLang="es-ES" dirty="0"/>
          </a:p>
          <a:p>
            <a:pPr>
              <a:buFont typeface="Wingdings 2" panose="05020102010507070707" pitchFamily="18" charset="2"/>
              <a:buNone/>
            </a:pPr>
            <a:endParaRPr lang="es-ES" altLang="es-ES" dirty="0"/>
          </a:p>
          <a:p>
            <a:pPr>
              <a:buFont typeface="Wingdings 2" panose="05020102010507070707" pitchFamily="18" charset="2"/>
              <a:buNone/>
            </a:pPr>
            <a:endParaRPr lang="es-ES" altLang="es-ES" dirty="0"/>
          </a:p>
          <a:p>
            <a:pPr>
              <a:buFont typeface="Wingdings 2" panose="05020102010507070707" pitchFamily="18" charset="2"/>
              <a:buNone/>
            </a:pPr>
            <a:endParaRPr lang="es-ES" altLang="es-ES" dirty="0"/>
          </a:p>
        </p:txBody>
      </p:sp>
      <p:sp>
        <p:nvSpPr>
          <p:cNvPr id="8" name="Título 7">
            <a:extLst>
              <a:ext uri="{FF2B5EF4-FFF2-40B4-BE49-F238E27FC236}">
                <a16:creationId xmlns:a16="http://schemas.microsoft.com/office/drawing/2014/main" id="{B5D15AAF-C0F7-10F8-F6EC-E8E9D0C8B18C}"/>
              </a:ext>
            </a:extLst>
          </p:cNvPr>
          <p:cNvSpPr>
            <a:spLocks noGrp="1"/>
          </p:cNvSpPr>
          <p:nvPr>
            <p:ph type="ctrTitle"/>
          </p:nvPr>
        </p:nvSpPr>
        <p:spPr>
          <a:xfrm>
            <a:off x="5843751" y="3206291"/>
            <a:ext cx="5927178" cy="3389095"/>
          </a:xfrm>
          <a:solidFill>
            <a:srgbClr val="262626">
              <a:alpha val="60000"/>
            </a:srgbClr>
          </a:solidFill>
        </p:spPr>
        <p:txBody>
          <a:bodyPr/>
          <a:lstStyle/>
          <a:p>
            <a:r>
              <a:rPr lang="es-ES" sz="3200" dirty="0"/>
              <a:t>“(…)El criterio de evaluación y el proyecto de nuestras universidades radica en lo que lleguen a ser sus estudiantes”</a:t>
            </a:r>
            <a:br>
              <a:rPr lang="es-ES" sz="3200" dirty="0"/>
            </a:br>
            <a:endParaRPr lang="es-ES" sz="3200" dirty="0"/>
          </a:p>
        </p:txBody>
      </p:sp>
      <p:sp>
        <p:nvSpPr>
          <p:cNvPr id="3" name="Rectángulo 2">
            <a:extLst>
              <a:ext uri="{FF2B5EF4-FFF2-40B4-BE49-F238E27FC236}">
                <a16:creationId xmlns:a16="http://schemas.microsoft.com/office/drawing/2014/main" id="{E0575CB8-1E56-02AF-ED2C-C536BFFDDE5B}"/>
              </a:ext>
            </a:extLst>
          </p:cNvPr>
          <p:cNvSpPr/>
          <p:nvPr/>
        </p:nvSpPr>
        <p:spPr>
          <a:xfrm>
            <a:off x="10247586" y="0"/>
            <a:ext cx="1944414" cy="998482"/>
          </a:xfrm>
          <a:prstGeom prst="rect">
            <a:avLst/>
          </a:prstGeom>
          <a:ln>
            <a:solidFill>
              <a:srgbClr val="2C56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67172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28257C52-7A45-926E-5931-A33B101FD484}"/>
              </a:ext>
            </a:extLst>
          </p:cNvPr>
          <p:cNvSpPr/>
          <p:nvPr/>
        </p:nvSpPr>
        <p:spPr>
          <a:xfrm>
            <a:off x="3929272" y="3506868"/>
            <a:ext cx="7176032" cy="3256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CD421EEC-66C8-0468-86A6-EA9EFAE33FFD}"/>
              </a:ext>
            </a:extLst>
          </p:cNvPr>
          <p:cNvSpPr>
            <a:spLocks noGrp="1"/>
          </p:cNvSpPr>
          <p:nvPr>
            <p:ph type="title"/>
          </p:nvPr>
        </p:nvSpPr>
        <p:spPr>
          <a:xfrm>
            <a:off x="9807083" y="-33511"/>
            <a:ext cx="2254288" cy="920336"/>
          </a:xfrm>
        </p:spPr>
        <p:txBody>
          <a:bodyPr/>
          <a:lstStyle/>
          <a:p>
            <a:r>
              <a:rPr lang="es-ES" dirty="0" err="1"/>
              <a:t>iustitia</a:t>
            </a:r>
            <a:endParaRPr lang="es-ES" dirty="0"/>
          </a:p>
        </p:txBody>
      </p:sp>
      <p:sp>
        <p:nvSpPr>
          <p:cNvPr id="3" name="Marcador de número de diapositiva 2">
            <a:extLst>
              <a:ext uri="{FF2B5EF4-FFF2-40B4-BE49-F238E27FC236}">
                <a16:creationId xmlns:a16="http://schemas.microsoft.com/office/drawing/2014/main" id="{F01CE7DB-6743-0DAB-FAE8-8025708DDE5F}"/>
              </a:ext>
            </a:extLst>
          </p:cNvPr>
          <p:cNvSpPr>
            <a:spLocks noGrp="1"/>
          </p:cNvSpPr>
          <p:nvPr>
            <p:ph type="sldNum" sz="quarter" idx="12"/>
          </p:nvPr>
        </p:nvSpPr>
        <p:spPr/>
        <p:txBody>
          <a:bodyPr/>
          <a:lstStyle/>
          <a:p>
            <a:pPr rtl="0"/>
            <a:fld id="{9EC71654-96A5-4280-94F3-931C61A9F92C}" type="slidenum">
              <a:rPr lang="es-ES" noProof="0" smtClean="0"/>
              <a:pPr rtl="0"/>
              <a:t>20</a:t>
            </a:fld>
            <a:endParaRPr lang="es-ES" noProof="0" dirty="0"/>
          </a:p>
        </p:txBody>
      </p:sp>
      <p:sp>
        <p:nvSpPr>
          <p:cNvPr id="4" name="Forma libre 10">
            <a:extLst>
              <a:ext uri="{FF2B5EF4-FFF2-40B4-BE49-F238E27FC236}">
                <a16:creationId xmlns:a16="http://schemas.microsoft.com/office/drawing/2014/main" id="{6698A355-E06C-CB6D-D10B-EA44B3665B12}"/>
              </a:ext>
            </a:extLst>
          </p:cNvPr>
          <p:cNvSpPr/>
          <p:nvPr/>
        </p:nvSpPr>
        <p:spPr>
          <a:xfrm>
            <a:off x="5581613" y="3731742"/>
            <a:ext cx="5290848" cy="2723997"/>
          </a:xfrm>
          <a:custGeom>
            <a:avLst/>
            <a:gdLst>
              <a:gd name="connsiteX0" fmla="*/ 0 w 3708702"/>
              <a:gd name="connsiteY0" fmla="*/ 173705 h 1737054"/>
              <a:gd name="connsiteX1" fmla="*/ 173705 w 3708702"/>
              <a:gd name="connsiteY1" fmla="*/ 0 h 1737054"/>
              <a:gd name="connsiteX2" fmla="*/ 3534997 w 3708702"/>
              <a:gd name="connsiteY2" fmla="*/ 0 h 1737054"/>
              <a:gd name="connsiteX3" fmla="*/ 3708702 w 3708702"/>
              <a:gd name="connsiteY3" fmla="*/ 173705 h 1737054"/>
              <a:gd name="connsiteX4" fmla="*/ 3708702 w 3708702"/>
              <a:gd name="connsiteY4" fmla="*/ 1563349 h 1737054"/>
              <a:gd name="connsiteX5" fmla="*/ 3534997 w 3708702"/>
              <a:gd name="connsiteY5" fmla="*/ 1737054 h 1737054"/>
              <a:gd name="connsiteX6" fmla="*/ 173705 w 3708702"/>
              <a:gd name="connsiteY6" fmla="*/ 1737054 h 1737054"/>
              <a:gd name="connsiteX7" fmla="*/ 0 w 3708702"/>
              <a:gd name="connsiteY7" fmla="*/ 1563349 h 1737054"/>
              <a:gd name="connsiteX8" fmla="*/ 0 w 3708702"/>
              <a:gd name="connsiteY8" fmla="*/ 173705 h 173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8702" h="1737054">
                <a:moveTo>
                  <a:pt x="0" y="173705"/>
                </a:moveTo>
                <a:cubicBezTo>
                  <a:pt x="0" y="77770"/>
                  <a:pt x="77770" y="0"/>
                  <a:pt x="173705" y="0"/>
                </a:cubicBezTo>
                <a:lnTo>
                  <a:pt x="3534997" y="0"/>
                </a:lnTo>
                <a:cubicBezTo>
                  <a:pt x="3630932" y="0"/>
                  <a:pt x="3708702" y="77770"/>
                  <a:pt x="3708702" y="173705"/>
                </a:cubicBezTo>
                <a:lnTo>
                  <a:pt x="3708702" y="1563349"/>
                </a:lnTo>
                <a:cubicBezTo>
                  <a:pt x="3708702" y="1659284"/>
                  <a:pt x="3630932" y="1737054"/>
                  <a:pt x="3534997" y="1737054"/>
                </a:cubicBezTo>
                <a:lnTo>
                  <a:pt x="173705" y="1737054"/>
                </a:lnTo>
                <a:cubicBezTo>
                  <a:pt x="77770" y="1737054"/>
                  <a:pt x="0" y="1659284"/>
                  <a:pt x="0" y="1563349"/>
                </a:cubicBezTo>
                <a:lnTo>
                  <a:pt x="0" y="173705"/>
                </a:lnTo>
                <a:close/>
              </a:path>
            </a:pathLst>
          </a:custGeom>
          <a:solidFill>
            <a:schemeClr val="accent4">
              <a:lumMod val="20000"/>
              <a:lumOff val="80000"/>
            </a:schemeClr>
          </a:solidFill>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6930461"/>
              <a:satOff val="-31979"/>
              <a:lumOff val="117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418" tIns="720070" rIns="285807" bIns="285808" numCol="1" spcCol="1270" anchor="t" anchorCtr="0">
            <a:noAutofit/>
          </a:bodyPr>
          <a:lstStyle/>
          <a:p>
            <a:pPr marL="285750" lvl="1" indent="-285750" defTabSz="2266950">
              <a:lnSpc>
                <a:spcPct val="90000"/>
              </a:lnSpc>
              <a:spcBef>
                <a:spcPct val="0"/>
              </a:spcBef>
              <a:spcAft>
                <a:spcPct val="15000"/>
              </a:spcAft>
              <a:buChar char="••"/>
            </a:pPr>
            <a:endParaRPr lang="es-ES" sz="5100" b="1" dirty="0"/>
          </a:p>
        </p:txBody>
      </p:sp>
      <p:sp>
        <p:nvSpPr>
          <p:cNvPr id="13" name="CuadroTexto 12">
            <a:extLst>
              <a:ext uri="{FF2B5EF4-FFF2-40B4-BE49-F238E27FC236}">
                <a16:creationId xmlns:a16="http://schemas.microsoft.com/office/drawing/2014/main" id="{575E6274-5266-7BAF-83E3-980D3F2B1D51}"/>
              </a:ext>
            </a:extLst>
          </p:cNvPr>
          <p:cNvSpPr txBox="1"/>
          <p:nvPr/>
        </p:nvSpPr>
        <p:spPr>
          <a:xfrm>
            <a:off x="6362523" y="3954965"/>
            <a:ext cx="4619186" cy="2308324"/>
          </a:xfrm>
          <a:prstGeom prst="rect">
            <a:avLst/>
          </a:prstGeom>
          <a:noFill/>
        </p:spPr>
        <p:txBody>
          <a:bodyPr wrap="square" rtlCol="0">
            <a:spAutoFit/>
          </a:bodyPr>
          <a:lstStyle/>
          <a:p>
            <a:pPr lvl="0"/>
            <a:r>
              <a:rPr lang="es-ES" sz="2400" dirty="0">
                <a:solidFill>
                  <a:srgbClr val="000000"/>
                </a:solidFill>
              </a:rPr>
              <a:t>Capacita a los estudiantes para ser ciudadanos responsables que participan en los asuntos públicos, promueven la igualdad de oportunidades y se comprometen a trabajar juntos por el Bien Común. </a:t>
            </a:r>
            <a:endParaRPr lang="es-ES" sz="2400" dirty="0"/>
          </a:p>
        </p:txBody>
      </p:sp>
      <p:grpSp>
        <p:nvGrpSpPr>
          <p:cNvPr id="32" name="Grupo 31">
            <a:extLst>
              <a:ext uri="{FF2B5EF4-FFF2-40B4-BE49-F238E27FC236}">
                <a16:creationId xmlns:a16="http://schemas.microsoft.com/office/drawing/2014/main" id="{605C94C7-3487-A85F-A4B6-A5BF08C59F1D}"/>
              </a:ext>
            </a:extLst>
          </p:cNvPr>
          <p:cNvGrpSpPr/>
          <p:nvPr/>
        </p:nvGrpSpPr>
        <p:grpSpPr>
          <a:xfrm>
            <a:off x="1086696" y="655289"/>
            <a:ext cx="5497286" cy="5547422"/>
            <a:chOff x="1086696" y="655289"/>
            <a:chExt cx="5497286" cy="5547422"/>
          </a:xfrm>
        </p:grpSpPr>
        <p:sp>
          <p:nvSpPr>
            <p:cNvPr id="23" name="Elipse 22">
              <a:extLst>
                <a:ext uri="{FF2B5EF4-FFF2-40B4-BE49-F238E27FC236}">
                  <a16:creationId xmlns:a16="http://schemas.microsoft.com/office/drawing/2014/main" id="{28A53935-57FD-4B49-8933-62A266F45FEF}"/>
                </a:ext>
              </a:extLst>
            </p:cNvPr>
            <p:cNvSpPr/>
            <p:nvPr/>
          </p:nvSpPr>
          <p:spPr>
            <a:xfrm>
              <a:off x="1086696" y="655289"/>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4" name="Grupo 23">
              <a:extLst>
                <a:ext uri="{FF2B5EF4-FFF2-40B4-BE49-F238E27FC236}">
                  <a16:creationId xmlns:a16="http://schemas.microsoft.com/office/drawing/2014/main" id="{7690533F-F4AB-7D10-C0B7-D1A95B03AEA5}"/>
                </a:ext>
              </a:extLst>
            </p:cNvPr>
            <p:cNvGrpSpPr/>
            <p:nvPr/>
          </p:nvGrpSpPr>
          <p:grpSpPr>
            <a:xfrm>
              <a:off x="1384501" y="961782"/>
              <a:ext cx="4937210" cy="4970392"/>
              <a:chOff x="2195056" y="1362079"/>
              <a:chExt cx="4852999" cy="4816990"/>
            </a:xfrm>
          </p:grpSpPr>
          <p:sp>
            <p:nvSpPr>
              <p:cNvPr id="25" name="Forma libre 14">
                <a:extLst>
                  <a:ext uri="{FF2B5EF4-FFF2-40B4-BE49-F238E27FC236}">
                    <a16:creationId xmlns:a16="http://schemas.microsoft.com/office/drawing/2014/main" id="{1C2F65A4-BC7E-E97A-4E10-F0C20F2FA5CB}"/>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26" name="Forma libre 15">
                <a:extLst>
                  <a:ext uri="{FF2B5EF4-FFF2-40B4-BE49-F238E27FC236}">
                    <a16:creationId xmlns:a16="http://schemas.microsoft.com/office/drawing/2014/main" id="{DC81B48F-4951-E7E8-3A94-550043F8D2B9}"/>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27" name="Forma libre 16">
                <a:extLst>
                  <a:ext uri="{FF2B5EF4-FFF2-40B4-BE49-F238E27FC236}">
                    <a16:creationId xmlns:a16="http://schemas.microsoft.com/office/drawing/2014/main" id="{C3165F76-DA77-FD37-F83F-A5B5A70CAF14}"/>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28" name="Forma libre 17">
                <a:extLst>
                  <a:ext uri="{FF2B5EF4-FFF2-40B4-BE49-F238E27FC236}">
                    <a16:creationId xmlns:a16="http://schemas.microsoft.com/office/drawing/2014/main" id="{31CAFD63-C64F-D226-9001-EEEE86A662D4}"/>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29" name="Flecha circular 18">
                <a:extLst>
                  <a:ext uri="{FF2B5EF4-FFF2-40B4-BE49-F238E27FC236}">
                    <a16:creationId xmlns:a16="http://schemas.microsoft.com/office/drawing/2014/main" id="{A837926E-08AB-362D-B1BE-FB67A6223435}"/>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30" name="Flecha circular 19">
                <a:extLst>
                  <a:ext uri="{FF2B5EF4-FFF2-40B4-BE49-F238E27FC236}">
                    <a16:creationId xmlns:a16="http://schemas.microsoft.com/office/drawing/2014/main" id="{F16BCDBF-CFCC-7ABF-7E78-D1EB50D077AF}"/>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31" name="CuadroTexto 30">
                <a:extLst>
                  <a:ext uri="{FF2B5EF4-FFF2-40B4-BE49-F238E27FC236}">
                    <a16:creationId xmlns:a16="http://schemas.microsoft.com/office/drawing/2014/main" id="{B9CDC93F-4F29-C48F-1529-9EF651CE08E5}"/>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grpSp>
      <p:sp>
        <p:nvSpPr>
          <p:cNvPr id="5" name="Rectángulo 4">
            <a:extLst>
              <a:ext uri="{FF2B5EF4-FFF2-40B4-BE49-F238E27FC236}">
                <a16:creationId xmlns:a16="http://schemas.microsoft.com/office/drawing/2014/main" id="{43CC887A-D877-C673-3E1E-BF90A5C57DAD}"/>
              </a:ext>
            </a:extLst>
          </p:cNvPr>
          <p:cNvSpPr/>
          <p:nvPr/>
        </p:nvSpPr>
        <p:spPr>
          <a:xfrm>
            <a:off x="0" y="5896218"/>
            <a:ext cx="2391237" cy="9617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42B17A56-DDFC-DD33-FBE1-E52B2D67FC2B}"/>
              </a:ext>
            </a:extLst>
          </p:cNvPr>
          <p:cNvSpPr/>
          <p:nvPr/>
        </p:nvSpPr>
        <p:spPr>
          <a:xfrm>
            <a:off x="0" y="6322495"/>
            <a:ext cx="2771850" cy="5355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40474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a:extLst>
              <a:ext uri="{FF2B5EF4-FFF2-40B4-BE49-F238E27FC236}">
                <a16:creationId xmlns:a16="http://schemas.microsoft.com/office/drawing/2014/main" id="{6686BEAC-FD88-F214-BC1C-82360C515AE0}"/>
              </a:ext>
            </a:extLst>
          </p:cNvPr>
          <p:cNvSpPr txBox="1">
            <a:spLocks noChangeArrowheads="1"/>
          </p:cNvSpPr>
          <p:nvPr/>
        </p:nvSpPr>
        <p:spPr bwMode="auto">
          <a:xfrm>
            <a:off x="302641" y="475382"/>
            <a:ext cx="5404550"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rm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nSpc>
                <a:spcPct val="90000"/>
              </a:lnSpc>
              <a:spcBef>
                <a:spcPct val="0"/>
              </a:spcBef>
              <a:spcAft>
                <a:spcPts val="600"/>
              </a:spcAft>
              <a:buClrTx/>
              <a:buSzTx/>
              <a:buNone/>
            </a:pPr>
            <a:r>
              <a:rPr lang="es-ES" altLang="es-ES" sz="1800" i="1" dirty="0">
                <a:latin typeface="+mn-lt"/>
              </a:rPr>
              <a:t>“Los estudiantes a lo largo de su formación, tienen que dejar entrar en sus vidas la realidad perturbadora de este mundo, de tal manera que aprendan a sentirlo, a pensarlo críticamente a responder a sus sufrimientos y a comprometerse con él de forma constructiva. Tendrían que aprender a </a:t>
            </a:r>
            <a:r>
              <a:rPr lang="es-ES" altLang="es-ES" sz="1800" i="1" dirty="0">
                <a:solidFill>
                  <a:srgbClr val="0070C0"/>
                </a:solidFill>
                <a:latin typeface="+mn-lt"/>
              </a:rPr>
              <a:t>percibir, pensar, juzgar, elegir y actuar a favor de los derechos de los demás</a:t>
            </a:r>
            <a:r>
              <a:rPr lang="es-ES" altLang="es-ES" sz="1800" i="1" dirty="0">
                <a:latin typeface="+mn-lt"/>
              </a:rPr>
              <a:t>, especialmente de los más desfavorecidos”</a:t>
            </a:r>
          </a:p>
          <a:p>
            <a:pPr>
              <a:lnSpc>
                <a:spcPct val="90000"/>
              </a:lnSpc>
              <a:spcBef>
                <a:spcPct val="0"/>
              </a:spcBef>
              <a:spcAft>
                <a:spcPts val="600"/>
              </a:spcAft>
              <a:buClrTx/>
              <a:buSzTx/>
              <a:buNone/>
            </a:pPr>
            <a:endParaRPr lang="es-ES" altLang="es-ES" sz="1600" i="1" dirty="0">
              <a:latin typeface="+mn-lt"/>
            </a:endParaRPr>
          </a:p>
          <a:p>
            <a:pPr>
              <a:lnSpc>
                <a:spcPct val="90000"/>
              </a:lnSpc>
              <a:spcBef>
                <a:spcPct val="0"/>
              </a:spcBef>
              <a:spcAft>
                <a:spcPts val="600"/>
              </a:spcAft>
              <a:buClrTx/>
              <a:buSzTx/>
              <a:buNone/>
            </a:pPr>
            <a:r>
              <a:rPr lang="es-ES" altLang="es-ES" sz="1400" dirty="0">
                <a:latin typeface="+mn-lt"/>
              </a:rPr>
              <a:t>KOLVENBACH, P.–H. (2000), Discurso del padre general en la Universidad de Santa Clara. California, 6 de Octubre</a:t>
            </a:r>
          </a:p>
          <a:p>
            <a:pPr indent="-228600">
              <a:lnSpc>
                <a:spcPct val="90000"/>
              </a:lnSpc>
              <a:spcBef>
                <a:spcPct val="0"/>
              </a:spcBef>
              <a:spcAft>
                <a:spcPts val="600"/>
              </a:spcAft>
              <a:buClrTx/>
              <a:buSzTx/>
              <a:buFont typeface="Arial" panose="020B0604020202020204" pitchFamily="34" charset="0"/>
              <a:buChar char="•"/>
            </a:pPr>
            <a:endParaRPr lang="es-ES" altLang="es-ES" sz="1800" i="1" dirty="0">
              <a:latin typeface="+mn-lt"/>
            </a:endParaRPr>
          </a:p>
          <a:p>
            <a:pPr indent="-228600">
              <a:lnSpc>
                <a:spcPct val="90000"/>
              </a:lnSpc>
              <a:spcBef>
                <a:spcPct val="0"/>
              </a:spcBef>
              <a:spcAft>
                <a:spcPts val="600"/>
              </a:spcAft>
              <a:buClrTx/>
              <a:buSzTx/>
              <a:buFont typeface="Arial" panose="020B0604020202020204" pitchFamily="34" charset="0"/>
              <a:buChar char="•"/>
            </a:pPr>
            <a:endParaRPr lang="es-ES" altLang="es-ES" sz="1800" i="1" dirty="0">
              <a:latin typeface="+mn-lt"/>
            </a:endParaRPr>
          </a:p>
          <a:p>
            <a:pPr indent="-228600">
              <a:lnSpc>
                <a:spcPct val="90000"/>
              </a:lnSpc>
              <a:spcBef>
                <a:spcPct val="0"/>
              </a:spcBef>
              <a:spcAft>
                <a:spcPts val="600"/>
              </a:spcAft>
              <a:buClrTx/>
              <a:buSzTx/>
              <a:buFont typeface="Arial" panose="020B0604020202020204" pitchFamily="34" charset="0"/>
              <a:buChar char="•"/>
            </a:pPr>
            <a:endParaRPr lang="es-ES" altLang="es-ES" sz="1800" dirty="0">
              <a:latin typeface="+mn-lt"/>
            </a:endParaRPr>
          </a:p>
        </p:txBody>
      </p:sp>
      <p:sp>
        <p:nvSpPr>
          <p:cNvPr id="3" name="Marcador de número de diapositiva 2">
            <a:extLst>
              <a:ext uri="{FF2B5EF4-FFF2-40B4-BE49-F238E27FC236}">
                <a16:creationId xmlns:a16="http://schemas.microsoft.com/office/drawing/2014/main" id="{DAACCBF8-1668-3A1B-9C7B-CD15C8F6E401}"/>
              </a:ext>
            </a:extLst>
          </p:cNvPr>
          <p:cNvSpPr>
            <a:spLocks noGrp="1"/>
          </p:cNvSpPr>
          <p:nvPr>
            <p:ph type="sldNum" sz="quarter" idx="12"/>
          </p:nvPr>
        </p:nvSpPr>
        <p:spPr>
          <a:xfrm>
            <a:off x="11795210" y="6472014"/>
            <a:ext cx="294460" cy="187367"/>
          </a:xfrm>
        </p:spPr>
        <p:txBody>
          <a:bodyPr vert="horz" lIns="0" tIns="0" rIns="0" bIns="0" rtlCol="0" anchor="ctr">
            <a:normAutofit/>
          </a:bodyPr>
          <a:lstStyle/>
          <a:p>
            <a:pPr>
              <a:spcAft>
                <a:spcPts val="600"/>
              </a:spcAft>
            </a:pPr>
            <a:fld id="{9EC71654-96A5-4280-94F3-931C61A9F92C}" type="slidenum">
              <a:rPr lang="es-ES" smtClean="0"/>
              <a:pPr>
                <a:spcAft>
                  <a:spcPts val="600"/>
                </a:spcAft>
              </a:pPr>
              <a:t>21</a:t>
            </a:fld>
            <a:endParaRPr lang="es-ES"/>
          </a:p>
        </p:txBody>
      </p:sp>
      <p:pic>
        <p:nvPicPr>
          <p:cNvPr id="2050" name="Picture 2" descr="Fr. Peter-Hans Kolvenbach, SJ – IAJU 2018">
            <a:extLst>
              <a:ext uri="{FF2B5EF4-FFF2-40B4-BE49-F238E27FC236}">
                <a16:creationId xmlns:a16="http://schemas.microsoft.com/office/drawing/2014/main" id="{FAD6D3B0-7D07-6807-33B5-99C4D7C880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39" r="1149" b="1"/>
          <a:stretch/>
        </p:blipFill>
        <p:spPr bwMode="auto">
          <a:xfrm>
            <a:off x="6787451" y="10"/>
            <a:ext cx="5404550" cy="4952990"/>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FFFFFF"/>
          </a:solidFill>
        </p:spPr>
      </p:pic>
      <p:sp>
        <p:nvSpPr>
          <p:cNvPr id="2055" name="Title 4">
            <a:extLst>
              <a:ext uri="{FF2B5EF4-FFF2-40B4-BE49-F238E27FC236}">
                <a16:creationId xmlns:a16="http://schemas.microsoft.com/office/drawing/2014/main" id="{2D34983B-4FEA-4E2D-16D9-20C188BC7A8B}"/>
              </a:ext>
            </a:extLst>
          </p:cNvPr>
          <p:cNvSpPr>
            <a:spLocks noGrp="1"/>
          </p:cNvSpPr>
          <p:nvPr>
            <p:ph type="title"/>
          </p:nvPr>
        </p:nvSpPr>
        <p:spPr>
          <a:xfrm>
            <a:off x="8871663" y="5132766"/>
            <a:ext cx="4937211" cy="1325563"/>
          </a:xfrm>
        </p:spPr>
        <p:txBody>
          <a:bodyPr/>
          <a:lstStyle/>
          <a:p>
            <a:r>
              <a:rPr lang="en-US" dirty="0"/>
              <a:t>IUSTITIA</a:t>
            </a:r>
          </a:p>
        </p:txBody>
      </p:sp>
      <p:sp>
        <p:nvSpPr>
          <p:cNvPr id="7" name="CuadroTexto 6">
            <a:extLst>
              <a:ext uri="{FF2B5EF4-FFF2-40B4-BE49-F238E27FC236}">
                <a16:creationId xmlns:a16="http://schemas.microsoft.com/office/drawing/2014/main" id="{9CA4A7AA-B28A-BF22-E31A-4C035DCA9E25}"/>
              </a:ext>
            </a:extLst>
          </p:cNvPr>
          <p:cNvSpPr txBox="1"/>
          <p:nvPr/>
        </p:nvSpPr>
        <p:spPr>
          <a:xfrm>
            <a:off x="1023258" y="3860393"/>
            <a:ext cx="6248400" cy="2185214"/>
          </a:xfrm>
          <a:prstGeom prst="rect">
            <a:avLst/>
          </a:prstGeom>
          <a:noFill/>
        </p:spPr>
        <p:txBody>
          <a:bodyPr wrap="square">
            <a:spAutoFit/>
          </a:bodyPr>
          <a:lstStyle/>
          <a:p>
            <a:pPr algn="just" eaLnBrk="1" hangingPunct="1">
              <a:spcBef>
                <a:spcPct val="0"/>
              </a:spcBef>
              <a:buClrTx/>
              <a:buSzTx/>
              <a:buFontTx/>
              <a:buNone/>
            </a:pPr>
            <a:r>
              <a:rPr lang="es-ES" altLang="es-ES" sz="1800" dirty="0"/>
              <a:t>“</a:t>
            </a:r>
            <a:r>
              <a:rPr lang="es-ES" altLang="es-ES" sz="1800" i="1" dirty="0"/>
              <a:t>La preocupación por los problemas sociales nunca deberá quedar fuera; deberíamos exigir a todos nuestros alumnos que usen la opción por los pobres como un criterio, de forma que </a:t>
            </a:r>
            <a:r>
              <a:rPr lang="es-ES" altLang="es-ES" sz="1800" i="1" dirty="0">
                <a:solidFill>
                  <a:srgbClr val="0070C0"/>
                </a:solidFill>
              </a:rPr>
              <a:t>nunca tomen una decisión importante </a:t>
            </a:r>
            <a:r>
              <a:rPr lang="es-ES" altLang="es-ES" sz="1800" i="1" dirty="0"/>
              <a:t>sin </a:t>
            </a:r>
            <a:r>
              <a:rPr lang="es-ES" altLang="es-ES" sz="1800" i="1" dirty="0">
                <a:solidFill>
                  <a:srgbClr val="0070C0"/>
                </a:solidFill>
              </a:rPr>
              <a:t>pensar</a:t>
            </a:r>
            <a:r>
              <a:rPr lang="es-ES" altLang="es-ES" sz="1800" i="1" dirty="0"/>
              <a:t> antes lo que ella puede afectar a los que ocupan el </a:t>
            </a:r>
            <a:r>
              <a:rPr lang="es-ES" altLang="es-ES" sz="1800" i="1" dirty="0">
                <a:solidFill>
                  <a:srgbClr val="0070C0"/>
                </a:solidFill>
              </a:rPr>
              <a:t>último lugar </a:t>
            </a:r>
            <a:r>
              <a:rPr lang="es-ES" altLang="es-ES" sz="1800" i="1" dirty="0"/>
              <a:t>en la sociedad</a:t>
            </a:r>
            <a:r>
              <a:rPr lang="es-ES" altLang="es-ES" sz="1800" dirty="0"/>
              <a:t>”</a:t>
            </a:r>
          </a:p>
          <a:p>
            <a:pPr algn="just" eaLnBrk="1" hangingPunct="1">
              <a:spcBef>
                <a:spcPct val="0"/>
              </a:spcBef>
              <a:buClrTx/>
              <a:buSzTx/>
              <a:buFontTx/>
              <a:buNone/>
            </a:pPr>
            <a:endParaRPr lang="es-ES" altLang="es-ES" sz="1800" dirty="0"/>
          </a:p>
          <a:p>
            <a:pPr algn="just" eaLnBrk="1" hangingPunct="1">
              <a:spcBef>
                <a:spcPct val="0"/>
              </a:spcBef>
              <a:buClrTx/>
              <a:buSzTx/>
              <a:buFontTx/>
              <a:buNone/>
            </a:pPr>
            <a:r>
              <a:rPr lang="es-ES" altLang="es-ES" sz="1400" dirty="0"/>
              <a:t>KOLVENBACH, P.–H.(1989). “Características de nuestra educación”. A la Asamblea de Enseñanza Superior de la Compañía de Jesús en los Estados Unidos. Georgetown</a:t>
            </a:r>
          </a:p>
        </p:txBody>
      </p:sp>
      <p:sp>
        <p:nvSpPr>
          <p:cNvPr id="2" name="Rectángulo 1">
            <a:extLst>
              <a:ext uri="{FF2B5EF4-FFF2-40B4-BE49-F238E27FC236}">
                <a16:creationId xmlns:a16="http://schemas.microsoft.com/office/drawing/2014/main" id="{0B21CAD5-23DA-0774-12D8-15D4B35192A5}"/>
              </a:ext>
            </a:extLst>
          </p:cNvPr>
          <p:cNvSpPr/>
          <p:nvPr/>
        </p:nvSpPr>
        <p:spPr>
          <a:xfrm>
            <a:off x="0" y="6045607"/>
            <a:ext cx="2771850" cy="8123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79780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B60FBA3-F252-F23E-4283-A4C6C7BA7403}"/>
              </a:ext>
            </a:extLst>
          </p:cNvPr>
          <p:cNvSpPr>
            <a:spLocks noGrp="1"/>
          </p:cNvSpPr>
          <p:nvPr>
            <p:ph type="title"/>
          </p:nvPr>
        </p:nvSpPr>
        <p:spPr>
          <a:xfrm>
            <a:off x="1661565" y="81517"/>
            <a:ext cx="4937211" cy="1325563"/>
          </a:xfrm>
        </p:spPr>
        <p:txBody>
          <a:bodyPr/>
          <a:lstStyle/>
          <a:p>
            <a:r>
              <a:rPr lang="en-US" dirty="0"/>
              <a:t>IUSTITIA</a:t>
            </a:r>
          </a:p>
        </p:txBody>
      </p:sp>
      <p:sp>
        <p:nvSpPr>
          <p:cNvPr id="4" name="5 CuadroTexto">
            <a:extLst>
              <a:ext uri="{FF2B5EF4-FFF2-40B4-BE49-F238E27FC236}">
                <a16:creationId xmlns:a16="http://schemas.microsoft.com/office/drawing/2014/main" id="{4BB5904D-AFAD-0074-D400-71FC41048BF0}"/>
              </a:ext>
            </a:extLst>
          </p:cNvPr>
          <p:cNvSpPr txBox="1">
            <a:spLocks noChangeArrowheads="1"/>
          </p:cNvSpPr>
          <p:nvPr/>
        </p:nvSpPr>
        <p:spPr bwMode="auto">
          <a:xfrm>
            <a:off x="286713" y="1253331"/>
            <a:ext cx="4674170"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spcBef>
                <a:spcPct val="0"/>
              </a:spcBef>
              <a:spcAft>
                <a:spcPts val="1000"/>
              </a:spcAft>
              <a:buClrTx/>
              <a:buSzTx/>
              <a:buNone/>
            </a:pPr>
            <a:r>
              <a:rPr lang="es-ES" altLang="es-ES" sz="1800" i="1" dirty="0">
                <a:latin typeface="+mn-lt"/>
              </a:rPr>
              <a:t>“La Universidad necesita reforzar su preocupación por los </a:t>
            </a:r>
            <a:r>
              <a:rPr lang="es-ES" altLang="es-ES" sz="1800" i="1" dirty="0">
                <a:solidFill>
                  <a:srgbClr val="0070C0"/>
                </a:solidFill>
                <a:latin typeface="+mn-lt"/>
              </a:rPr>
              <a:t>problemas éticos y por los aspectos éticos de todos los problemas </a:t>
            </a:r>
            <a:r>
              <a:rPr lang="es-ES" altLang="es-ES" sz="1800" i="1" dirty="0">
                <a:latin typeface="+mn-lt"/>
              </a:rPr>
              <a:t>de que se ocupa; lo que, aunque lo incluye, significa algo más que yuxtaponer a los programas una disciplina de la correspondiente deontología.</a:t>
            </a:r>
          </a:p>
          <a:p>
            <a:pPr>
              <a:spcBef>
                <a:spcPct val="0"/>
              </a:spcBef>
              <a:spcAft>
                <a:spcPts val="1000"/>
              </a:spcAft>
              <a:buClrTx/>
              <a:buSzTx/>
              <a:buNone/>
            </a:pPr>
            <a:r>
              <a:rPr lang="es-ES" altLang="es-ES" sz="1800" i="1" dirty="0">
                <a:latin typeface="+mn-lt"/>
              </a:rPr>
              <a:t> Significa descubrir e iluminar la relación que los diversos conocimientos teóricos y prácticos tienen con la persona humana, y, consiguientemente, </a:t>
            </a:r>
            <a:r>
              <a:rPr lang="es-ES" altLang="es-ES" sz="1800" i="1" dirty="0">
                <a:solidFill>
                  <a:srgbClr val="0070C0"/>
                </a:solidFill>
                <a:latin typeface="+mn-lt"/>
              </a:rPr>
              <a:t>modificar profundamente la visión global y la orientación de cada disciplina</a:t>
            </a:r>
            <a:r>
              <a:rPr lang="es-ES" altLang="es-ES" sz="1800" i="1" dirty="0">
                <a:latin typeface="+mn-lt"/>
              </a:rPr>
              <a:t>” </a:t>
            </a:r>
          </a:p>
          <a:p>
            <a:pPr indent="-228600">
              <a:lnSpc>
                <a:spcPct val="90000"/>
              </a:lnSpc>
              <a:spcBef>
                <a:spcPct val="0"/>
              </a:spcBef>
              <a:spcAft>
                <a:spcPts val="1000"/>
              </a:spcAft>
              <a:buClrTx/>
              <a:buSzTx/>
              <a:buFont typeface="Arial" panose="020B0604020202020204" pitchFamily="34" charset="0"/>
              <a:buChar char="•"/>
            </a:pPr>
            <a:endParaRPr lang="es-ES" altLang="es-ES" sz="2000" i="1" dirty="0">
              <a:latin typeface="+mn-lt"/>
            </a:endParaRPr>
          </a:p>
          <a:p>
            <a:pPr>
              <a:lnSpc>
                <a:spcPct val="90000"/>
              </a:lnSpc>
              <a:spcBef>
                <a:spcPct val="0"/>
              </a:spcBef>
              <a:spcAft>
                <a:spcPts val="1000"/>
              </a:spcAft>
              <a:buClrTx/>
              <a:buSzTx/>
              <a:buNone/>
            </a:pPr>
            <a:r>
              <a:rPr lang="es-ES" altLang="es-ES" sz="1600" dirty="0">
                <a:latin typeface="+mn-lt"/>
              </a:rPr>
              <a:t>KOLVENBACH, P.H. (1991). Discurso del padre general en la Universidad Comillas. Madrid, 1 de octubre </a:t>
            </a:r>
          </a:p>
          <a:p>
            <a:pPr indent="-228600">
              <a:lnSpc>
                <a:spcPct val="90000"/>
              </a:lnSpc>
              <a:spcBef>
                <a:spcPct val="0"/>
              </a:spcBef>
              <a:spcAft>
                <a:spcPts val="1000"/>
              </a:spcAft>
              <a:buClrTx/>
              <a:buSzTx/>
              <a:buFont typeface="Arial" panose="020B0604020202020204" pitchFamily="34" charset="0"/>
              <a:buChar char="•"/>
            </a:pPr>
            <a:endParaRPr lang="es-ES" altLang="es-ES" sz="2000" dirty="0">
              <a:latin typeface="+mn-lt"/>
            </a:endParaRPr>
          </a:p>
        </p:txBody>
      </p:sp>
      <p:sp>
        <p:nvSpPr>
          <p:cNvPr id="3" name="Marcador de número de diapositiva 2">
            <a:extLst>
              <a:ext uri="{FF2B5EF4-FFF2-40B4-BE49-F238E27FC236}">
                <a16:creationId xmlns:a16="http://schemas.microsoft.com/office/drawing/2014/main" id="{BC218CCB-A201-11E6-8AA4-E38651D7835A}"/>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s-ES" smtClean="0"/>
              <a:pPr>
                <a:spcAft>
                  <a:spcPts val="600"/>
                </a:spcAft>
              </a:pPr>
              <a:t>22</a:t>
            </a:fld>
            <a:endParaRPr lang="es-ES"/>
          </a:p>
        </p:txBody>
      </p:sp>
      <p:pic>
        <p:nvPicPr>
          <p:cNvPr id="5" name="Picture 2" descr="http://www.emol.com/especiales/padre_hurtado05/fotos/11.jpg">
            <a:extLst>
              <a:ext uri="{FF2B5EF4-FFF2-40B4-BE49-F238E27FC236}">
                <a16:creationId xmlns:a16="http://schemas.microsoft.com/office/drawing/2014/main" id="{8C1C19D0-1B6A-16DA-5107-A5ACAC3C4B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724"/>
          <a:stretch/>
        </p:blipFill>
        <p:spPr bwMode="auto">
          <a:xfrm>
            <a:off x="5455212" y="988536"/>
            <a:ext cx="4884848" cy="488484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ACF62111-DB4C-559A-83FB-7EB58FBF1A7F}"/>
              </a:ext>
            </a:extLst>
          </p:cNvPr>
          <p:cNvSpPr/>
          <p:nvPr/>
        </p:nvSpPr>
        <p:spPr>
          <a:xfrm>
            <a:off x="0" y="5873384"/>
            <a:ext cx="2771850" cy="9846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3334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redicecreations.com/specialreports/2006/04apr/jesuitbloodoath2.jpg">
            <a:extLst>
              <a:ext uri="{FF2B5EF4-FFF2-40B4-BE49-F238E27FC236}">
                <a16:creationId xmlns:a16="http://schemas.microsoft.com/office/drawing/2014/main" id="{59A919E7-3AFC-C9DB-B53A-D6293A5ECE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05" r="-1" b="12788"/>
          <a:stretch/>
        </p:blipFill>
        <p:spPr bwMode="auto">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itle 2">
            <a:extLst>
              <a:ext uri="{FF2B5EF4-FFF2-40B4-BE49-F238E27FC236}">
                <a16:creationId xmlns:a16="http://schemas.microsoft.com/office/drawing/2014/main" id="{55915C23-C08B-8E52-9A45-7DDCDBF3FD8F}"/>
              </a:ext>
            </a:extLst>
          </p:cNvPr>
          <p:cNvSpPr>
            <a:spLocks noGrp="1"/>
          </p:cNvSpPr>
          <p:nvPr>
            <p:ph type="title"/>
          </p:nvPr>
        </p:nvSpPr>
        <p:spPr>
          <a:xfrm>
            <a:off x="839788" y="457200"/>
            <a:ext cx="3932237" cy="609600"/>
          </a:xfrm>
        </p:spPr>
        <p:txBody>
          <a:bodyPr/>
          <a:lstStyle/>
          <a:p>
            <a:r>
              <a:rPr lang="en-US" b="1" dirty="0"/>
              <a:t>IUSTITIA</a:t>
            </a:r>
          </a:p>
        </p:txBody>
      </p:sp>
      <p:sp>
        <p:nvSpPr>
          <p:cNvPr id="4" name="9 CuadroTexto">
            <a:extLst>
              <a:ext uri="{FF2B5EF4-FFF2-40B4-BE49-F238E27FC236}">
                <a16:creationId xmlns:a16="http://schemas.microsoft.com/office/drawing/2014/main" id="{FABAE52C-2B2F-E0B5-77EF-3A9B963FA33B}"/>
              </a:ext>
            </a:extLst>
          </p:cNvPr>
          <p:cNvSpPr txBox="1">
            <a:spLocks noChangeArrowheads="1"/>
          </p:cNvSpPr>
          <p:nvPr/>
        </p:nvSpPr>
        <p:spPr bwMode="auto">
          <a:xfrm>
            <a:off x="515257" y="1175657"/>
            <a:ext cx="4918755" cy="38115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nSpc>
                <a:spcPct val="90000"/>
              </a:lnSpc>
              <a:spcBef>
                <a:spcPts val="1000"/>
              </a:spcBef>
              <a:buClrTx/>
              <a:buSzTx/>
              <a:buNone/>
            </a:pPr>
            <a:r>
              <a:rPr lang="es-ES" altLang="es-ES" sz="2000" i="1" kern="1200" dirty="0">
                <a:latin typeface="+mn-lt"/>
                <a:ea typeface="+mn-ea"/>
                <a:cs typeface="+mn-cs"/>
              </a:rPr>
              <a:t>“</a:t>
            </a:r>
            <a:r>
              <a:rPr lang="es-ES" altLang="es-ES" sz="2000" i="1" dirty="0">
                <a:solidFill>
                  <a:srgbClr val="0070C0"/>
                </a:solidFill>
                <a:latin typeface="+mn-lt"/>
              </a:rPr>
              <a:t>D</a:t>
            </a:r>
            <a:r>
              <a:rPr lang="es-ES" altLang="es-ES" sz="2000" i="1" kern="1200" dirty="0">
                <a:solidFill>
                  <a:srgbClr val="0070C0"/>
                </a:solidFill>
                <a:latin typeface="+mn-lt"/>
                <a:ea typeface="+mn-ea"/>
                <a:cs typeface="+mn-cs"/>
              </a:rPr>
              <a:t>eshumanización, individualismo, insolidaridad, fragmentación social, incremento de la brecha </a:t>
            </a:r>
            <a:r>
              <a:rPr lang="es-ES" altLang="es-ES" sz="2000" i="1" kern="1200" dirty="0">
                <a:latin typeface="+mn-lt"/>
                <a:ea typeface="+mn-ea"/>
                <a:cs typeface="+mn-cs"/>
              </a:rPr>
              <a:t>ya existente entre </a:t>
            </a:r>
            <a:r>
              <a:rPr lang="es-ES" altLang="es-ES" sz="2000" i="1" kern="1200" dirty="0">
                <a:solidFill>
                  <a:srgbClr val="0070C0"/>
                </a:solidFill>
                <a:latin typeface="+mn-lt"/>
                <a:ea typeface="+mn-ea"/>
                <a:cs typeface="+mn-cs"/>
              </a:rPr>
              <a:t>ricos y pobres, exclusión, falta de respeto a los derechos humanos, </a:t>
            </a:r>
            <a:r>
              <a:rPr lang="es-ES" altLang="es-ES" sz="2000" i="1" kern="1200" dirty="0" err="1">
                <a:solidFill>
                  <a:srgbClr val="0070C0"/>
                </a:solidFill>
                <a:latin typeface="+mn-lt"/>
                <a:ea typeface="+mn-ea"/>
                <a:cs typeface="+mn-cs"/>
              </a:rPr>
              <a:t>neo-colonialismo</a:t>
            </a:r>
            <a:r>
              <a:rPr lang="es-ES" altLang="es-ES" sz="2000" i="1" kern="1200" dirty="0">
                <a:solidFill>
                  <a:srgbClr val="0070C0"/>
                </a:solidFill>
                <a:latin typeface="+mn-lt"/>
                <a:ea typeface="+mn-ea"/>
                <a:cs typeface="+mn-cs"/>
              </a:rPr>
              <a:t> </a:t>
            </a:r>
            <a:r>
              <a:rPr lang="es-ES" altLang="es-ES" sz="2000" i="1" kern="1200" dirty="0">
                <a:latin typeface="+mn-lt"/>
                <a:ea typeface="+mn-ea"/>
                <a:cs typeface="+mn-cs"/>
              </a:rPr>
              <a:t>económico y cultural, explotación, deterioro del ambiente, violencia, frustración. Por no hablar de la "conexión perversa" con la </a:t>
            </a:r>
            <a:r>
              <a:rPr lang="es-ES" altLang="es-ES" sz="2000" i="1" kern="1200" dirty="0">
                <a:solidFill>
                  <a:srgbClr val="0070C0"/>
                </a:solidFill>
                <a:latin typeface="+mn-lt"/>
                <a:ea typeface="+mn-ea"/>
                <a:cs typeface="+mn-cs"/>
              </a:rPr>
              <a:t>globalización del crimen </a:t>
            </a:r>
            <a:r>
              <a:rPr lang="es-ES" altLang="es-ES" sz="2000" i="1" kern="1200" dirty="0">
                <a:latin typeface="+mn-lt"/>
                <a:ea typeface="+mn-ea"/>
                <a:cs typeface="+mn-cs"/>
              </a:rPr>
              <a:t>(…) La universidad en cuanto universidad tiene su palabra que decir en estos temas.”</a:t>
            </a:r>
            <a:endParaRPr lang="es-ES" altLang="es-ES" sz="2000" kern="1200" dirty="0">
              <a:latin typeface="+mn-lt"/>
              <a:ea typeface="+mn-ea"/>
              <a:cs typeface="+mn-cs"/>
            </a:endParaRPr>
          </a:p>
          <a:p>
            <a:pPr>
              <a:lnSpc>
                <a:spcPct val="90000"/>
              </a:lnSpc>
              <a:spcBef>
                <a:spcPts val="1000"/>
              </a:spcBef>
              <a:buClrTx/>
              <a:buSzTx/>
              <a:buNone/>
            </a:pPr>
            <a:r>
              <a:rPr lang="es-ES" altLang="es-ES" sz="1400" kern="1200" dirty="0">
                <a:latin typeface="+mn-lt"/>
                <a:ea typeface="+mn-ea"/>
                <a:cs typeface="+mn-cs"/>
              </a:rPr>
              <a:t>KOLVENBACH, P.–H (2001). Conferencia “La Universidad  de la Compañía de Jesús a la luz del carisma ignaciano”  Monte </a:t>
            </a:r>
            <a:r>
              <a:rPr lang="es-ES" altLang="es-ES" sz="1400" kern="1200" dirty="0" err="1">
                <a:latin typeface="+mn-lt"/>
                <a:ea typeface="+mn-ea"/>
                <a:cs typeface="+mn-cs"/>
              </a:rPr>
              <a:t>Cucco</a:t>
            </a:r>
            <a:r>
              <a:rPr lang="es-ES" altLang="es-ES" sz="1400" kern="1200" dirty="0">
                <a:latin typeface="+mn-lt"/>
                <a:ea typeface="+mn-ea"/>
                <a:cs typeface="+mn-cs"/>
              </a:rPr>
              <a:t>, Roma. 27 de mayo</a:t>
            </a:r>
          </a:p>
          <a:p>
            <a:pPr>
              <a:lnSpc>
                <a:spcPct val="90000"/>
              </a:lnSpc>
              <a:spcBef>
                <a:spcPts val="1000"/>
              </a:spcBef>
              <a:buClrTx/>
              <a:buSzTx/>
              <a:buNone/>
            </a:pPr>
            <a:endParaRPr lang="es-ES" altLang="es-ES" sz="2000" kern="1200" dirty="0">
              <a:latin typeface="+mn-lt"/>
              <a:ea typeface="+mn-ea"/>
              <a:cs typeface="+mn-cs"/>
            </a:endParaRPr>
          </a:p>
        </p:txBody>
      </p:sp>
      <p:sp>
        <p:nvSpPr>
          <p:cNvPr id="3" name="Marcador de número de diapositiva 2" hidden="1">
            <a:extLst>
              <a:ext uri="{FF2B5EF4-FFF2-40B4-BE49-F238E27FC236}">
                <a16:creationId xmlns:a16="http://schemas.microsoft.com/office/drawing/2014/main" id="{F32E1755-940C-B0DD-BF2D-B87326089E07}"/>
              </a:ext>
            </a:extLst>
          </p:cNvPr>
          <p:cNvSpPr>
            <a:spLocks noGrp="1"/>
          </p:cNvSpPr>
          <p:nvPr>
            <p:ph type="sldNum" sz="quarter" idx="4294967295"/>
          </p:nvPr>
        </p:nvSpPr>
        <p:spPr>
          <a:xfrm>
            <a:off x="11363696" y="6455739"/>
            <a:ext cx="294460" cy="187367"/>
          </a:xfrm>
        </p:spPr>
        <p:txBody>
          <a:bodyPr/>
          <a:lstStyle/>
          <a:p>
            <a:pPr rtl="0">
              <a:spcAft>
                <a:spcPts val="600"/>
              </a:spcAft>
            </a:pPr>
            <a:fld id="{9EC71654-96A5-4280-94F3-931C61A9F92C}" type="slidenum">
              <a:rPr lang="es-ES" noProof="0" smtClean="0"/>
              <a:pPr rtl="0">
                <a:spcAft>
                  <a:spcPts val="600"/>
                </a:spcAft>
              </a:pPr>
              <a:t>23</a:t>
            </a:fld>
            <a:endParaRPr lang="es-ES" noProof="0"/>
          </a:p>
        </p:txBody>
      </p:sp>
      <p:sp>
        <p:nvSpPr>
          <p:cNvPr id="2" name="Rectángulo 1">
            <a:extLst>
              <a:ext uri="{FF2B5EF4-FFF2-40B4-BE49-F238E27FC236}">
                <a16:creationId xmlns:a16="http://schemas.microsoft.com/office/drawing/2014/main" id="{02834FCF-18A3-64A8-C670-048AC886F659}"/>
              </a:ext>
            </a:extLst>
          </p:cNvPr>
          <p:cNvSpPr/>
          <p:nvPr/>
        </p:nvSpPr>
        <p:spPr>
          <a:xfrm>
            <a:off x="0" y="5885793"/>
            <a:ext cx="2771850" cy="12297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4973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CuadroTexto">
            <a:extLst>
              <a:ext uri="{FF2B5EF4-FFF2-40B4-BE49-F238E27FC236}">
                <a16:creationId xmlns:a16="http://schemas.microsoft.com/office/drawing/2014/main" id="{5766FBFA-FEE5-DBB8-988F-B633E5C24F70}"/>
              </a:ext>
            </a:extLst>
          </p:cNvPr>
          <p:cNvSpPr txBox="1">
            <a:spLocks noChangeArrowheads="1"/>
          </p:cNvSpPr>
          <p:nvPr/>
        </p:nvSpPr>
        <p:spPr bwMode="auto">
          <a:xfrm>
            <a:off x="676720" y="1253331"/>
            <a:ext cx="4914189"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nSpc>
                <a:spcPct val="90000"/>
              </a:lnSpc>
              <a:spcBef>
                <a:spcPct val="0"/>
              </a:spcBef>
              <a:spcAft>
                <a:spcPts val="600"/>
              </a:spcAft>
              <a:buClrTx/>
              <a:buSzTx/>
              <a:buNone/>
            </a:pPr>
            <a:r>
              <a:rPr lang="es-ES" altLang="es-ES" sz="1800" i="1" dirty="0">
                <a:latin typeface="+mn-lt"/>
              </a:rPr>
              <a:t>“La presente crisis económica del mundo y el sufrimiento continuo de millones nos revelan, que muchas de </a:t>
            </a:r>
            <a:r>
              <a:rPr lang="es-ES" altLang="es-ES" sz="1800" i="1" dirty="0">
                <a:solidFill>
                  <a:srgbClr val="0070C0"/>
                </a:solidFill>
                <a:latin typeface="+mn-lt"/>
              </a:rPr>
              <a:t>nuestras antiguas soluciones no funcionan</a:t>
            </a:r>
            <a:r>
              <a:rPr lang="es-ES" altLang="es-ES" sz="1800" i="1" dirty="0">
                <a:latin typeface="+mn-lt"/>
              </a:rPr>
              <a:t>, y se necesitan nuevos intentos basados en </a:t>
            </a:r>
            <a:r>
              <a:rPr lang="es-ES" altLang="es-ES" sz="1800" i="1" dirty="0">
                <a:solidFill>
                  <a:srgbClr val="0070C0"/>
                </a:solidFill>
                <a:latin typeface="+mn-lt"/>
              </a:rPr>
              <a:t>nuevas y más creativas formas </a:t>
            </a:r>
            <a:r>
              <a:rPr lang="es-ES" altLang="es-ES" sz="1800" i="1" dirty="0">
                <a:latin typeface="+mn-lt"/>
              </a:rPr>
              <a:t>para entender las muchas y complejas </a:t>
            </a:r>
            <a:r>
              <a:rPr lang="es-ES" altLang="es-ES" sz="1800" i="1" dirty="0">
                <a:solidFill>
                  <a:srgbClr val="0070C0"/>
                </a:solidFill>
                <a:latin typeface="+mn-lt"/>
              </a:rPr>
              <a:t>realidades de la vida humana y el mundo</a:t>
            </a:r>
            <a:r>
              <a:rPr lang="es-ES" altLang="es-ES" sz="1800" i="1" dirty="0">
                <a:latin typeface="+mn-lt"/>
              </a:rPr>
              <a:t>: </a:t>
            </a:r>
            <a:r>
              <a:rPr lang="es-ES" altLang="es-ES" sz="1800" b="1" i="1" dirty="0">
                <a:latin typeface="+mn-lt"/>
              </a:rPr>
              <a:t>negocios,</a:t>
            </a:r>
            <a:r>
              <a:rPr lang="es-ES" altLang="es-ES" sz="1800" i="1" dirty="0">
                <a:latin typeface="+mn-lt"/>
              </a:rPr>
              <a:t> </a:t>
            </a:r>
            <a:r>
              <a:rPr lang="es-ES" altLang="es-ES" sz="1800" b="1" i="1" dirty="0">
                <a:latin typeface="+mn-lt"/>
              </a:rPr>
              <a:t>finanzas, cultura, la función del estado y la política, el medio ambiente, la familia, la migración, las relaciones internacionales y la cooperación de derechos y deberes humanos, y el verdadero significado de lo que es el ser humano</a:t>
            </a:r>
            <a:r>
              <a:rPr lang="es-ES" altLang="es-ES" sz="1800" i="1" dirty="0">
                <a:latin typeface="+mn-lt"/>
              </a:rPr>
              <a:t>.(…) </a:t>
            </a:r>
            <a:r>
              <a:rPr lang="es-ES" altLang="es-ES" sz="1800" i="1" dirty="0">
                <a:solidFill>
                  <a:srgbClr val="0070C0"/>
                </a:solidFill>
                <a:latin typeface="+mn-lt"/>
              </a:rPr>
              <a:t>promover una reflexión e investigación aún más profundas en esas áreas </a:t>
            </a:r>
            <a:r>
              <a:rPr lang="es-ES" altLang="es-ES" sz="1800" i="1" dirty="0">
                <a:latin typeface="+mn-lt"/>
              </a:rPr>
              <a:t>tan cruciales de las que depende el futuro de un mundo mejor? .”</a:t>
            </a:r>
            <a:endParaRPr lang="es-ES" altLang="es-ES" sz="1800" dirty="0">
              <a:latin typeface="+mn-lt"/>
            </a:endParaRPr>
          </a:p>
          <a:p>
            <a:pPr indent="-228600">
              <a:lnSpc>
                <a:spcPct val="90000"/>
              </a:lnSpc>
              <a:spcBef>
                <a:spcPct val="0"/>
              </a:spcBef>
              <a:spcAft>
                <a:spcPts val="600"/>
              </a:spcAft>
              <a:buClrTx/>
              <a:buSzTx/>
              <a:buFont typeface="Arial" panose="020B0604020202020204" pitchFamily="34" charset="0"/>
              <a:buChar char="•"/>
            </a:pPr>
            <a:endParaRPr lang="es-ES" altLang="es-ES" sz="1800" dirty="0">
              <a:latin typeface="+mn-lt"/>
            </a:endParaRPr>
          </a:p>
          <a:p>
            <a:pPr>
              <a:lnSpc>
                <a:spcPct val="90000"/>
              </a:lnSpc>
              <a:spcBef>
                <a:spcPct val="0"/>
              </a:spcBef>
              <a:spcAft>
                <a:spcPts val="600"/>
              </a:spcAft>
              <a:buClrTx/>
              <a:buSzTx/>
              <a:buNone/>
            </a:pPr>
            <a:r>
              <a:rPr lang="es-ES" altLang="es-ES" sz="1400" dirty="0">
                <a:latin typeface="+mn-lt"/>
              </a:rPr>
              <a:t>NICOLÁS, A.(2009). Discurso con ocasión del 150 aniversario de la educación jesuita en Filipinas. Universidad Ateneo de Manila. 13 de Julio.</a:t>
            </a:r>
          </a:p>
        </p:txBody>
      </p:sp>
      <p:sp>
        <p:nvSpPr>
          <p:cNvPr id="3" name="Marcador de número de diapositiva 2">
            <a:extLst>
              <a:ext uri="{FF2B5EF4-FFF2-40B4-BE49-F238E27FC236}">
                <a16:creationId xmlns:a16="http://schemas.microsoft.com/office/drawing/2014/main" id="{73795B75-2EB3-CC3D-619C-390FAC66C19D}"/>
              </a:ext>
            </a:extLst>
          </p:cNvPr>
          <p:cNvSpPr>
            <a:spLocks noGrp="1"/>
          </p:cNvSpPr>
          <p:nvPr>
            <p:ph type="sldNum" sz="quarter" idx="12"/>
          </p:nvPr>
        </p:nvSpPr>
        <p:spPr>
          <a:xfrm>
            <a:off x="11795210" y="6472014"/>
            <a:ext cx="294460" cy="187367"/>
          </a:xfrm>
        </p:spPr>
        <p:txBody>
          <a:bodyPr vert="horz" lIns="0" tIns="0" rIns="0" bIns="0" rtlCol="0" anchor="ctr">
            <a:normAutofit/>
          </a:bodyPr>
          <a:lstStyle/>
          <a:p>
            <a:pPr>
              <a:spcAft>
                <a:spcPts val="600"/>
              </a:spcAft>
            </a:pPr>
            <a:fld id="{9EC71654-96A5-4280-94F3-931C61A9F92C}" type="slidenum">
              <a:rPr lang="es-ES" smtClean="0"/>
              <a:pPr>
                <a:spcAft>
                  <a:spcPts val="600"/>
                </a:spcAft>
              </a:pPr>
              <a:t>24</a:t>
            </a:fld>
            <a:endParaRPr lang="es-ES"/>
          </a:p>
        </p:txBody>
      </p:sp>
      <p:pic>
        <p:nvPicPr>
          <p:cNvPr id="5" name="Picture 2">
            <a:extLst>
              <a:ext uri="{FF2B5EF4-FFF2-40B4-BE49-F238E27FC236}">
                <a16:creationId xmlns:a16="http://schemas.microsoft.com/office/drawing/2014/main" id="{53D125BF-4B01-B882-F986-34EDA117AD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86" r="30436"/>
          <a:stretch/>
        </p:blipFill>
        <p:spPr bwMode="auto">
          <a:xfrm>
            <a:off x="5884648" y="10"/>
            <a:ext cx="6307353" cy="578036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10" name="Title 4">
            <a:extLst>
              <a:ext uri="{FF2B5EF4-FFF2-40B4-BE49-F238E27FC236}">
                <a16:creationId xmlns:a16="http://schemas.microsoft.com/office/drawing/2014/main" id="{AF2BC2CB-68E6-CBFA-09CE-1C99853692B5}"/>
              </a:ext>
            </a:extLst>
          </p:cNvPr>
          <p:cNvSpPr>
            <a:spLocks noGrp="1"/>
          </p:cNvSpPr>
          <p:nvPr>
            <p:ph type="title"/>
          </p:nvPr>
        </p:nvSpPr>
        <p:spPr>
          <a:xfrm>
            <a:off x="9818319" y="5780372"/>
            <a:ext cx="1976891" cy="752262"/>
          </a:xfrm>
        </p:spPr>
        <p:txBody>
          <a:bodyPr/>
          <a:lstStyle/>
          <a:p>
            <a:r>
              <a:rPr lang="en-US" dirty="0"/>
              <a:t>IUSTITIA</a:t>
            </a:r>
          </a:p>
        </p:txBody>
      </p:sp>
      <p:sp>
        <p:nvSpPr>
          <p:cNvPr id="2" name="Rectángulo 1">
            <a:extLst>
              <a:ext uri="{FF2B5EF4-FFF2-40B4-BE49-F238E27FC236}">
                <a16:creationId xmlns:a16="http://schemas.microsoft.com/office/drawing/2014/main" id="{A4F383D2-228D-58F3-798A-C101766AE581}"/>
              </a:ext>
            </a:extLst>
          </p:cNvPr>
          <p:cNvSpPr/>
          <p:nvPr/>
        </p:nvSpPr>
        <p:spPr>
          <a:xfrm>
            <a:off x="0" y="5990897"/>
            <a:ext cx="2771850" cy="8671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7436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de adolfo nicolas + arturo sosa">
            <a:extLst>
              <a:ext uri="{FF2B5EF4-FFF2-40B4-BE49-F238E27FC236}">
                <a16:creationId xmlns:a16="http://schemas.microsoft.com/office/drawing/2014/main" id="{6F92FEE7-9AD2-C4B5-D6E4-69B2991DE3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09" r="1" b="26547"/>
          <a:stretch/>
        </p:blipFill>
        <p:spPr bwMode="auto">
          <a:xfrm>
            <a:off x="710812" y="728545"/>
            <a:ext cx="5305661" cy="5305661"/>
          </a:xfrm>
          <a:prstGeom prst="ellipse">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hidden="1">
            <a:extLst>
              <a:ext uri="{FF2B5EF4-FFF2-40B4-BE49-F238E27FC236}">
                <a16:creationId xmlns:a16="http://schemas.microsoft.com/office/drawing/2014/main" id="{0C35C97A-AE54-DCCA-65E4-3C7D8E787E71}"/>
              </a:ext>
            </a:extLst>
          </p:cNvPr>
          <p:cNvSpPr>
            <a:spLocks noGrp="1"/>
          </p:cNvSpPr>
          <p:nvPr>
            <p:ph type="sldNum" sz="quarter" idx="4294967295"/>
          </p:nvPr>
        </p:nvSpPr>
        <p:spPr>
          <a:xfrm>
            <a:off x="11363696" y="6455739"/>
            <a:ext cx="294460" cy="187367"/>
          </a:xfrm>
        </p:spPr>
        <p:txBody>
          <a:bodyPr/>
          <a:lstStyle/>
          <a:p>
            <a:pPr rtl="0">
              <a:spcAft>
                <a:spcPts val="600"/>
              </a:spcAft>
            </a:pPr>
            <a:fld id="{9EC71654-96A5-4280-94F3-931C61A9F92C}" type="slidenum">
              <a:rPr lang="es-ES" noProof="0" smtClean="0"/>
              <a:pPr rtl="0">
                <a:spcAft>
                  <a:spcPts val="600"/>
                </a:spcAft>
              </a:pPr>
              <a:t>25</a:t>
            </a:fld>
            <a:endParaRPr lang="es-ES" noProof="0"/>
          </a:p>
        </p:txBody>
      </p:sp>
      <p:sp>
        <p:nvSpPr>
          <p:cNvPr id="6" name="Rectángulo 5">
            <a:extLst>
              <a:ext uri="{FF2B5EF4-FFF2-40B4-BE49-F238E27FC236}">
                <a16:creationId xmlns:a16="http://schemas.microsoft.com/office/drawing/2014/main" id="{A086CD48-1E76-071C-1B3C-1348930C2E6B}"/>
              </a:ext>
            </a:extLst>
          </p:cNvPr>
          <p:cNvSpPr/>
          <p:nvPr/>
        </p:nvSpPr>
        <p:spPr>
          <a:xfrm>
            <a:off x="6175529" y="1086533"/>
            <a:ext cx="5472136" cy="4216539"/>
          </a:xfrm>
          <a:prstGeom prst="rect">
            <a:avLst/>
          </a:prstGeom>
          <a:noFill/>
        </p:spPr>
        <p:txBody>
          <a:bodyPr wrap="square">
            <a:spAutoFit/>
          </a:bodyPr>
          <a:lstStyle/>
          <a:p>
            <a:pPr algn="just">
              <a:lnSpc>
                <a:spcPct val="90000"/>
              </a:lnSpc>
              <a:spcBef>
                <a:spcPts val="600"/>
              </a:spcBef>
            </a:pPr>
            <a:r>
              <a:rPr lang="es-ES" i="1" dirty="0">
                <a:ea typeface="Calibri" panose="020F0502020204030204" pitchFamily="34" charset="0"/>
              </a:rPr>
              <a:t>“La universidad debe mirar hacia el futuro trabajando en estos retos:</a:t>
            </a:r>
          </a:p>
          <a:p>
            <a:pPr marL="342900" indent="-342900" algn="just">
              <a:lnSpc>
                <a:spcPct val="90000"/>
              </a:lnSpc>
              <a:spcBef>
                <a:spcPts val="600"/>
              </a:spcBef>
              <a:buAutoNum type="arabicPeriod"/>
            </a:pPr>
            <a:r>
              <a:rPr lang="es-ES" i="1" dirty="0">
                <a:ea typeface="Calibri" panose="020F0502020204030204" pitchFamily="34" charset="0"/>
              </a:rPr>
              <a:t>Saber educar y formar de una manera nueva </a:t>
            </a:r>
            <a:r>
              <a:rPr lang="es-ES" i="1" dirty="0">
                <a:solidFill>
                  <a:srgbClr val="0070C0"/>
                </a:solidFill>
                <a:ea typeface="Calibri" panose="020F0502020204030204" pitchFamily="34" charset="0"/>
              </a:rPr>
              <a:t>para un futuro diferente.</a:t>
            </a:r>
          </a:p>
          <a:p>
            <a:pPr marL="342900" indent="-342900" algn="just">
              <a:lnSpc>
                <a:spcPct val="90000"/>
              </a:lnSpc>
              <a:spcBef>
                <a:spcPts val="600"/>
              </a:spcBef>
              <a:buAutoNum type="arabicPeriod"/>
            </a:pPr>
            <a:r>
              <a:rPr lang="es-ES" i="1" dirty="0">
                <a:ea typeface="Calibri" panose="020F0502020204030204" pitchFamily="34" charset="0"/>
              </a:rPr>
              <a:t>Avanzar en la educación para la </a:t>
            </a:r>
            <a:r>
              <a:rPr lang="es-ES" i="1" dirty="0">
                <a:solidFill>
                  <a:srgbClr val="0070C0"/>
                </a:solidFill>
                <a:ea typeface="Calibri" panose="020F0502020204030204" pitchFamily="34" charset="0"/>
              </a:rPr>
              <a:t>justicia</a:t>
            </a:r>
          </a:p>
          <a:p>
            <a:pPr marL="342900" indent="-342900" algn="just">
              <a:lnSpc>
                <a:spcPct val="90000"/>
              </a:lnSpc>
              <a:spcBef>
                <a:spcPts val="600"/>
              </a:spcBef>
              <a:buAutoNum type="arabicPeriod"/>
            </a:pPr>
            <a:r>
              <a:rPr lang="es-ES" i="1" dirty="0">
                <a:ea typeface="Calibri" panose="020F0502020204030204" pitchFamily="34" charset="0"/>
              </a:rPr>
              <a:t>Sumarse a los esfuerzos de muchos para crear una </a:t>
            </a:r>
            <a:r>
              <a:rPr lang="es-ES" i="1" dirty="0">
                <a:solidFill>
                  <a:srgbClr val="0070C0"/>
                </a:solidFill>
                <a:ea typeface="Calibri" panose="020F0502020204030204" pitchFamily="34" charset="0"/>
              </a:rPr>
              <a:t>sociedad y una economía sostenibles</a:t>
            </a:r>
            <a:r>
              <a:rPr lang="es-ES" i="1" dirty="0">
                <a:ea typeface="Calibri" panose="020F0502020204030204" pitchFamily="34" charset="0"/>
              </a:rPr>
              <a:t>, de modo que tanto los </a:t>
            </a:r>
            <a:r>
              <a:rPr lang="es-ES" i="1" dirty="0">
                <a:solidFill>
                  <a:srgbClr val="0070C0"/>
                </a:solidFill>
                <a:ea typeface="Calibri" panose="020F0502020204030204" pitchFamily="34" charset="0"/>
              </a:rPr>
              <a:t>seres humanos como el medio ambiente </a:t>
            </a:r>
            <a:r>
              <a:rPr lang="es-ES" i="1" dirty="0">
                <a:ea typeface="Calibri" panose="020F0502020204030204" pitchFamily="34" charset="0"/>
              </a:rPr>
              <a:t>estén protegidos</a:t>
            </a:r>
          </a:p>
          <a:p>
            <a:pPr marL="342900" indent="-342900" algn="just">
              <a:lnSpc>
                <a:spcPct val="90000"/>
              </a:lnSpc>
              <a:spcBef>
                <a:spcPts val="600"/>
              </a:spcBef>
              <a:buAutoNum type="arabicPeriod"/>
            </a:pPr>
            <a:r>
              <a:rPr lang="es-ES" i="1" dirty="0">
                <a:ea typeface="Calibri" panose="020F0502020204030204" pitchFamily="34" charset="0"/>
              </a:rPr>
              <a:t>Desarrollar una cultura de </a:t>
            </a:r>
            <a:r>
              <a:rPr lang="es-ES" i="1" dirty="0">
                <a:solidFill>
                  <a:srgbClr val="0070C0"/>
                </a:solidFill>
                <a:ea typeface="Calibri" panose="020F0502020204030204" pitchFamily="34" charset="0"/>
              </a:rPr>
              <a:t>protección de los menores </a:t>
            </a:r>
            <a:r>
              <a:rPr lang="es-ES" i="1" dirty="0">
                <a:ea typeface="Calibri" panose="020F0502020204030204" pitchFamily="34" charset="0"/>
              </a:rPr>
              <a:t>y de las personas vulnerables.</a:t>
            </a:r>
          </a:p>
          <a:p>
            <a:pPr marL="342900" indent="-342900" algn="just">
              <a:lnSpc>
                <a:spcPct val="90000"/>
              </a:lnSpc>
              <a:spcBef>
                <a:spcPts val="600"/>
              </a:spcBef>
              <a:buAutoNum type="arabicPeriod"/>
            </a:pPr>
            <a:r>
              <a:rPr lang="es-ES" i="1" dirty="0">
                <a:ea typeface="Calibri" panose="020F0502020204030204" pitchFamily="34" charset="0"/>
              </a:rPr>
              <a:t>Elaborar programas educativos que nos ayuden a pensar y actuar local y globalmente avanzando hacia la </a:t>
            </a:r>
            <a:r>
              <a:rPr lang="es-ES" i="1" dirty="0">
                <a:solidFill>
                  <a:srgbClr val="0070C0"/>
                </a:solidFill>
                <a:ea typeface="Calibri" panose="020F0502020204030204" pitchFamily="34" charset="0"/>
              </a:rPr>
              <a:t>interculturalidad</a:t>
            </a:r>
            <a:r>
              <a:rPr lang="es-ES" i="1" dirty="0">
                <a:ea typeface="Calibri" panose="020F0502020204030204" pitchFamily="34" charset="0"/>
              </a:rPr>
              <a:t> y comprendiendo la </a:t>
            </a:r>
            <a:r>
              <a:rPr lang="es-ES" i="1" dirty="0">
                <a:solidFill>
                  <a:srgbClr val="0070C0"/>
                </a:solidFill>
                <a:ea typeface="Calibri" panose="020F0502020204030204" pitchFamily="34" charset="0"/>
              </a:rPr>
              <a:t>diversidad cultural, social y religiosa de nuestro mundo</a:t>
            </a:r>
            <a:r>
              <a:rPr lang="es-ES" i="1" dirty="0">
                <a:ea typeface="Calibri" panose="020F0502020204030204" pitchFamily="34" charset="0"/>
              </a:rPr>
              <a:t>".</a:t>
            </a:r>
            <a:endParaRPr lang="en-US" i="1" dirty="0">
              <a:ea typeface="Calibri" panose="020F0502020204030204" pitchFamily="34" charset="0"/>
            </a:endParaRPr>
          </a:p>
        </p:txBody>
      </p:sp>
      <p:sp>
        <p:nvSpPr>
          <p:cNvPr id="13" name="CuadroTexto 12">
            <a:extLst>
              <a:ext uri="{FF2B5EF4-FFF2-40B4-BE49-F238E27FC236}">
                <a16:creationId xmlns:a16="http://schemas.microsoft.com/office/drawing/2014/main" id="{748D6C65-DB0C-2AB8-7A17-87DE82DCD8D7}"/>
              </a:ext>
            </a:extLst>
          </p:cNvPr>
          <p:cNvSpPr txBox="1"/>
          <p:nvPr/>
        </p:nvSpPr>
        <p:spPr>
          <a:xfrm>
            <a:off x="5565321" y="5629315"/>
            <a:ext cx="5690507" cy="840230"/>
          </a:xfrm>
          <a:prstGeom prst="rect">
            <a:avLst/>
          </a:prstGeom>
          <a:noFill/>
        </p:spPr>
        <p:txBody>
          <a:bodyPr wrap="square">
            <a:spAutoFit/>
          </a:bodyPr>
          <a:lstStyle/>
          <a:p>
            <a:pPr>
              <a:lnSpc>
                <a:spcPct val="90000"/>
              </a:lnSpc>
              <a:spcBef>
                <a:spcPct val="0"/>
              </a:spcBef>
              <a:spcAft>
                <a:spcPts val="600"/>
              </a:spcAft>
              <a:buClrTx/>
              <a:buSzTx/>
              <a:buNone/>
            </a:pPr>
            <a:r>
              <a:rPr lang="es-ES" altLang="es-ES" i="1" dirty="0"/>
              <a:t>SOSA, A. (2017), Discurso del padre general en EL Congreso internacional de delegados de educación de la compañía de Jesús. JESEDU- Río- Brasil, 20 de Octubre</a:t>
            </a:r>
            <a:endParaRPr lang="es-ES" altLang="es-ES" sz="1800" i="1" dirty="0">
              <a:latin typeface="+mn-lt"/>
            </a:endParaRPr>
          </a:p>
        </p:txBody>
      </p:sp>
    </p:spTree>
    <p:extLst>
      <p:ext uri="{BB962C8B-B14F-4D97-AF65-F5344CB8AC3E}">
        <p14:creationId xmlns:p14="http://schemas.microsoft.com/office/powerpoint/2010/main" val="2868111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F503DBE-C621-F530-8BDD-573C8C495966}"/>
              </a:ext>
            </a:extLst>
          </p:cNvPr>
          <p:cNvSpPr>
            <a:spLocks noGrp="1"/>
          </p:cNvSpPr>
          <p:nvPr>
            <p:ph idx="1"/>
          </p:nvPr>
        </p:nvSpPr>
        <p:spPr>
          <a:xfrm>
            <a:off x="5360664" y="1055722"/>
            <a:ext cx="6585430" cy="4351338"/>
          </a:xfrm>
        </p:spPr>
        <p:txBody>
          <a:bodyPr/>
          <a:lstStyle/>
          <a:p>
            <a:r>
              <a:rPr lang="es-ES" sz="2000" dirty="0"/>
              <a:t>¿Cómo desarrollamos la conciencia crítica y el compromiso social desde nuestras asignaturas?</a:t>
            </a:r>
          </a:p>
          <a:p>
            <a:r>
              <a:rPr lang="es-ES" sz="2000" dirty="0"/>
              <a:t>¿Educamos para la solidaridad y para la cooperación?¿para la conciencia internacional?</a:t>
            </a:r>
          </a:p>
          <a:p>
            <a:r>
              <a:rPr lang="es-ES" sz="2000" dirty="0"/>
              <a:t>¿Tenemos una reflexión “moral” de aspectos concretos de nuestra disciplina?</a:t>
            </a:r>
          </a:p>
          <a:p>
            <a:r>
              <a:rPr lang="es-ES" sz="2000" dirty="0"/>
              <a:t>¿Pensamos en los “últimos del mundo”?¿formamos para el liderazgo cooperativo, mujeres y hombres para los demás?</a:t>
            </a:r>
          </a:p>
          <a:p>
            <a:r>
              <a:rPr lang="es-ES" sz="2000" dirty="0"/>
              <a:t>¿Proponemos problemas actuales que puedan abordar nuestros alumnos con reflexión ética de los mismos?</a:t>
            </a:r>
          </a:p>
          <a:p>
            <a:r>
              <a:rPr lang="es-ES" sz="2000" dirty="0"/>
              <a:t>¿Fomentamos una ciudadanía responsable y el servicio público?¿responsabilidad pública y política?</a:t>
            </a:r>
          </a:p>
          <a:p>
            <a:r>
              <a:rPr lang="es-ES" sz="2000" dirty="0"/>
              <a:t>¿Nuestros casos, ejemplos, actividades fomentan el que los alumnos trabajen con situaciones de vulnerabilidad?¿Opción preferencial por los pobres?</a:t>
            </a:r>
          </a:p>
          <a:p>
            <a:r>
              <a:rPr lang="es-ES" sz="2000" dirty="0"/>
              <a:t>¿Presentamos retos donde los alumnos deban confrontarse con las consecuencias éticas de sus decisiones?¿Planteamos dilemas éticos?</a:t>
            </a:r>
          </a:p>
          <a:p>
            <a:endParaRPr lang="es-ES" sz="2000" dirty="0"/>
          </a:p>
        </p:txBody>
      </p:sp>
      <p:sp>
        <p:nvSpPr>
          <p:cNvPr id="3" name="Marcador de número de diapositiva 2">
            <a:extLst>
              <a:ext uri="{FF2B5EF4-FFF2-40B4-BE49-F238E27FC236}">
                <a16:creationId xmlns:a16="http://schemas.microsoft.com/office/drawing/2014/main" id="{FD85109F-A92B-CE0D-DF5C-89C26F325029}"/>
              </a:ext>
            </a:extLst>
          </p:cNvPr>
          <p:cNvSpPr>
            <a:spLocks noGrp="1"/>
          </p:cNvSpPr>
          <p:nvPr>
            <p:ph type="sldNum" sz="quarter" idx="12"/>
          </p:nvPr>
        </p:nvSpPr>
        <p:spPr/>
        <p:txBody>
          <a:bodyPr/>
          <a:lstStyle/>
          <a:p>
            <a:pPr rtl="0"/>
            <a:fld id="{9EC71654-96A5-4280-94F3-931C61A9F92C}" type="slidenum">
              <a:rPr lang="es-ES" noProof="0" smtClean="0"/>
              <a:pPr rtl="0"/>
              <a:t>26</a:t>
            </a:fld>
            <a:endParaRPr lang="es-ES" noProof="0" dirty="0"/>
          </a:p>
        </p:txBody>
      </p:sp>
      <p:sp>
        <p:nvSpPr>
          <p:cNvPr id="5" name="Título 4">
            <a:extLst>
              <a:ext uri="{FF2B5EF4-FFF2-40B4-BE49-F238E27FC236}">
                <a16:creationId xmlns:a16="http://schemas.microsoft.com/office/drawing/2014/main" id="{7306894E-AFC9-0BAC-2249-B3455F75CB17}"/>
              </a:ext>
            </a:extLst>
          </p:cNvPr>
          <p:cNvSpPr>
            <a:spLocks noGrp="1"/>
          </p:cNvSpPr>
          <p:nvPr>
            <p:ph type="title"/>
          </p:nvPr>
        </p:nvSpPr>
        <p:spPr>
          <a:xfrm>
            <a:off x="6384423" y="-120967"/>
            <a:ext cx="4937211" cy="1325563"/>
          </a:xfrm>
        </p:spPr>
        <p:txBody>
          <a:bodyPr/>
          <a:lstStyle/>
          <a:p>
            <a:r>
              <a:rPr lang="es-ES" dirty="0"/>
              <a:t>Preguntas para la reflexión</a:t>
            </a:r>
          </a:p>
        </p:txBody>
      </p:sp>
      <p:grpSp>
        <p:nvGrpSpPr>
          <p:cNvPr id="7" name="Grupo 6">
            <a:extLst>
              <a:ext uri="{FF2B5EF4-FFF2-40B4-BE49-F238E27FC236}">
                <a16:creationId xmlns:a16="http://schemas.microsoft.com/office/drawing/2014/main" id="{EA94242F-E413-7AD3-5194-BD536E803E3A}"/>
              </a:ext>
            </a:extLst>
          </p:cNvPr>
          <p:cNvGrpSpPr/>
          <p:nvPr/>
        </p:nvGrpSpPr>
        <p:grpSpPr>
          <a:xfrm>
            <a:off x="-2300009" y="-2333382"/>
            <a:ext cx="7509789" cy="7532270"/>
            <a:chOff x="1071381" y="621137"/>
            <a:chExt cx="5497286" cy="5547422"/>
          </a:xfrm>
        </p:grpSpPr>
        <p:sp>
          <p:nvSpPr>
            <p:cNvPr id="8" name="Elipse 7">
              <a:extLst>
                <a:ext uri="{FF2B5EF4-FFF2-40B4-BE49-F238E27FC236}">
                  <a16:creationId xmlns:a16="http://schemas.microsoft.com/office/drawing/2014/main" id="{760093F6-FE2E-B3C5-FF5A-FDBA70A22543}"/>
                </a:ext>
              </a:extLst>
            </p:cNvPr>
            <p:cNvSpPr/>
            <p:nvPr/>
          </p:nvSpPr>
          <p:spPr>
            <a:xfrm>
              <a:off x="1071381" y="621137"/>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Grupo 8">
              <a:extLst>
                <a:ext uri="{FF2B5EF4-FFF2-40B4-BE49-F238E27FC236}">
                  <a16:creationId xmlns:a16="http://schemas.microsoft.com/office/drawing/2014/main" id="{C5502EA1-0BE1-84F2-02C7-E641811F0A1A}"/>
                </a:ext>
              </a:extLst>
            </p:cNvPr>
            <p:cNvGrpSpPr/>
            <p:nvPr/>
          </p:nvGrpSpPr>
          <p:grpSpPr>
            <a:xfrm>
              <a:off x="1384501" y="961782"/>
              <a:ext cx="4937210" cy="4970392"/>
              <a:chOff x="2195056" y="1362079"/>
              <a:chExt cx="4852999" cy="4816990"/>
            </a:xfrm>
          </p:grpSpPr>
          <p:sp>
            <p:nvSpPr>
              <p:cNvPr id="10" name="Forma libre 14">
                <a:extLst>
                  <a:ext uri="{FF2B5EF4-FFF2-40B4-BE49-F238E27FC236}">
                    <a16:creationId xmlns:a16="http://schemas.microsoft.com/office/drawing/2014/main" id="{F89EF0FE-16FB-0117-26D2-B955B9F19366}"/>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11" name="Forma libre 15">
                <a:extLst>
                  <a:ext uri="{FF2B5EF4-FFF2-40B4-BE49-F238E27FC236}">
                    <a16:creationId xmlns:a16="http://schemas.microsoft.com/office/drawing/2014/main" id="{880A57FD-00A9-27F2-2189-B62D7C7B5341}"/>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12" name="Forma libre 16">
                <a:extLst>
                  <a:ext uri="{FF2B5EF4-FFF2-40B4-BE49-F238E27FC236}">
                    <a16:creationId xmlns:a16="http://schemas.microsoft.com/office/drawing/2014/main" id="{37942278-ACA0-5906-FE9C-630EFB967AEA}"/>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13" name="Forma libre 17">
                <a:extLst>
                  <a:ext uri="{FF2B5EF4-FFF2-40B4-BE49-F238E27FC236}">
                    <a16:creationId xmlns:a16="http://schemas.microsoft.com/office/drawing/2014/main" id="{9985ABB2-3BFE-219B-D4BB-BB069119E91C}"/>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14" name="Flecha circular 18">
                <a:extLst>
                  <a:ext uri="{FF2B5EF4-FFF2-40B4-BE49-F238E27FC236}">
                    <a16:creationId xmlns:a16="http://schemas.microsoft.com/office/drawing/2014/main" id="{0ED011B1-9F43-7A6D-2BC9-47EC8E9CE92C}"/>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5" name="Flecha circular 19">
                <a:extLst>
                  <a:ext uri="{FF2B5EF4-FFF2-40B4-BE49-F238E27FC236}">
                    <a16:creationId xmlns:a16="http://schemas.microsoft.com/office/drawing/2014/main" id="{5C385368-F940-F742-9F8A-6D79BDC33862}"/>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6" name="CuadroTexto 15">
                <a:extLst>
                  <a:ext uri="{FF2B5EF4-FFF2-40B4-BE49-F238E27FC236}">
                    <a16:creationId xmlns:a16="http://schemas.microsoft.com/office/drawing/2014/main" id="{B77FD95C-9E02-4521-01FA-EF0B7CB6DFB0}"/>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grpSp>
      <p:sp>
        <p:nvSpPr>
          <p:cNvPr id="4" name="Rectángulo 3">
            <a:extLst>
              <a:ext uri="{FF2B5EF4-FFF2-40B4-BE49-F238E27FC236}">
                <a16:creationId xmlns:a16="http://schemas.microsoft.com/office/drawing/2014/main" id="{4CCEAF73-2862-8CE5-2004-E3BE26600906}"/>
              </a:ext>
            </a:extLst>
          </p:cNvPr>
          <p:cNvSpPr/>
          <p:nvPr/>
        </p:nvSpPr>
        <p:spPr>
          <a:xfrm>
            <a:off x="0" y="5812221"/>
            <a:ext cx="2771850" cy="10457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6401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3B278-59BE-92C7-E776-E22AD18AB1B8}"/>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F380BE7-A6EB-CEB7-2467-B8840805BDD9}"/>
              </a:ext>
            </a:extLst>
          </p:cNvPr>
          <p:cNvSpPr>
            <a:spLocks noGrp="1"/>
          </p:cNvSpPr>
          <p:nvPr>
            <p:ph idx="1"/>
          </p:nvPr>
        </p:nvSpPr>
        <p:spPr>
          <a:xfrm>
            <a:off x="5504240" y="1698936"/>
            <a:ext cx="6585430" cy="4351338"/>
          </a:xfrm>
        </p:spPr>
        <p:txBody>
          <a:bodyPr/>
          <a:lstStyle/>
          <a:p>
            <a:r>
              <a:rPr lang="es-ES" sz="2000" dirty="0"/>
              <a:t>¿Desarrollamos el sentido ético y la corresponsabilidad social desde nuestra docencia?</a:t>
            </a:r>
          </a:p>
          <a:p>
            <a:r>
              <a:rPr lang="es-ES" sz="2000" dirty="0"/>
              <a:t>¿Les ayudamos a ser conscientes de la injusticia social, las desigualdades, los problemas actuales del mundo?</a:t>
            </a:r>
          </a:p>
          <a:p>
            <a:r>
              <a:rPr lang="es-ES" sz="2000" dirty="0"/>
              <a:t>¿Fomentamos su responsabilidad hacia la sociedad? ¿En el ejercicio de una ciudadanía y una actividad profesional responsable?</a:t>
            </a:r>
          </a:p>
          <a:p>
            <a:r>
              <a:rPr lang="es-ES" sz="2000" dirty="0"/>
              <a:t>¿Les hacemos pensar en las consecuencias para los “últimos del mundo” en su toma de decisiones?</a:t>
            </a:r>
          </a:p>
          <a:p>
            <a:endParaRPr lang="es-ES" sz="2000" dirty="0"/>
          </a:p>
        </p:txBody>
      </p:sp>
      <p:sp>
        <p:nvSpPr>
          <p:cNvPr id="3" name="Marcador de número de diapositiva 2">
            <a:extLst>
              <a:ext uri="{FF2B5EF4-FFF2-40B4-BE49-F238E27FC236}">
                <a16:creationId xmlns:a16="http://schemas.microsoft.com/office/drawing/2014/main" id="{1ED74390-F363-0BD5-7D59-CE99B0470E10}"/>
              </a:ext>
            </a:extLst>
          </p:cNvPr>
          <p:cNvSpPr>
            <a:spLocks noGrp="1"/>
          </p:cNvSpPr>
          <p:nvPr>
            <p:ph type="sldNum" sz="quarter" idx="12"/>
          </p:nvPr>
        </p:nvSpPr>
        <p:spPr/>
        <p:txBody>
          <a:bodyPr/>
          <a:lstStyle/>
          <a:p>
            <a:pPr rtl="0"/>
            <a:fld id="{9EC71654-96A5-4280-94F3-931C61A9F92C}" type="slidenum">
              <a:rPr lang="es-ES" noProof="0" smtClean="0"/>
              <a:pPr rtl="0"/>
              <a:t>27</a:t>
            </a:fld>
            <a:endParaRPr lang="es-ES" noProof="0" dirty="0"/>
          </a:p>
        </p:txBody>
      </p:sp>
      <p:sp>
        <p:nvSpPr>
          <p:cNvPr id="5" name="Título 4">
            <a:extLst>
              <a:ext uri="{FF2B5EF4-FFF2-40B4-BE49-F238E27FC236}">
                <a16:creationId xmlns:a16="http://schemas.microsoft.com/office/drawing/2014/main" id="{B30939AF-2C9D-A764-B203-8DE68B409511}"/>
              </a:ext>
            </a:extLst>
          </p:cNvPr>
          <p:cNvSpPr>
            <a:spLocks noGrp="1"/>
          </p:cNvSpPr>
          <p:nvPr>
            <p:ph type="title"/>
          </p:nvPr>
        </p:nvSpPr>
        <p:spPr>
          <a:xfrm>
            <a:off x="6384423" y="-120967"/>
            <a:ext cx="4937211" cy="1325563"/>
          </a:xfrm>
        </p:spPr>
        <p:txBody>
          <a:bodyPr/>
          <a:lstStyle/>
          <a:p>
            <a:r>
              <a:rPr lang="es-ES" dirty="0"/>
              <a:t>Preguntas para la reflexión</a:t>
            </a:r>
          </a:p>
        </p:txBody>
      </p:sp>
      <p:grpSp>
        <p:nvGrpSpPr>
          <p:cNvPr id="7" name="Grupo 6">
            <a:extLst>
              <a:ext uri="{FF2B5EF4-FFF2-40B4-BE49-F238E27FC236}">
                <a16:creationId xmlns:a16="http://schemas.microsoft.com/office/drawing/2014/main" id="{C6D291E7-15C8-EC01-8F8E-984A82BDD89E}"/>
              </a:ext>
            </a:extLst>
          </p:cNvPr>
          <p:cNvGrpSpPr/>
          <p:nvPr/>
        </p:nvGrpSpPr>
        <p:grpSpPr>
          <a:xfrm>
            <a:off x="-2300009" y="-2333382"/>
            <a:ext cx="7509789" cy="7532270"/>
            <a:chOff x="1071381" y="621137"/>
            <a:chExt cx="5497286" cy="5547422"/>
          </a:xfrm>
        </p:grpSpPr>
        <p:sp>
          <p:nvSpPr>
            <p:cNvPr id="8" name="Elipse 7">
              <a:extLst>
                <a:ext uri="{FF2B5EF4-FFF2-40B4-BE49-F238E27FC236}">
                  <a16:creationId xmlns:a16="http://schemas.microsoft.com/office/drawing/2014/main" id="{97655BCC-13B1-D19C-5EDB-EC7B8C67BC12}"/>
                </a:ext>
              </a:extLst>
            </p:cNvPr>
            <p:cNvSpPr/>
            <p:nvPr/>
          </p:nvSpPr>
          <p:spPr>
            <a:xfrm>
              <a:off x="1071381" y="621137"/>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Grupo 8">
              <a:extLst>
                <a:ext uri="{FF2B5EF4-FFF2-40B4-BE49-F238E27FC236}">
                  <a16:creationId xmlns:a16="http://schemas.microsoft.com/office/drawing/2014/main" id="{E23F2B08-9736-E230-EEF9-2864A352AB38}"/>
                </a:ext>
              </a:extLst>
            </p:cNvPr>
            <p:cNvGrpSpPr/>
            <p:nvPr/>
          </p:nvGrpSpPr>
          <p:grpSpPr>
            <a:xfrm>
              <a:off x="1384501" y="961782"/>
              <a:ext cx="4937210" cy="4970392"/>
              <a:chOff x="2195056" y="1362079"/>
              <a:chExt cx="4852999" cy="4816990"/>
            </a:xfrm>
          </p:grpSpPr>
          <p:sp>
            <p:nvSpPr>
              <p:cNvPr id="10" name="Forma libre 14">
                <a:extLst>
                  <a:ext uri="{FF2B5EF4-FFF2-40B4-BE49-F238E27FC236}">
                    <a16:creationId xmlns:a16="http://schemas.microsoft.com/office/drawing/2014/main" id="{BB9DC06D-0BD2-9C66-6CCE-CD20471A522C}"/>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11" name="Forma libre 15">
                <a:extLst>
                  <a:ext uri="{FF2B5EF4-FFF2-40B4-BE49-F238E27FC236}">
                    <a16:creationId xmlns:a16="http://schemas.microsoft.com/office/drawing/2014/main" id="{91B2CC05-2449-6558-8B20-4ADF5C5E2EBC}"/>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12" name="Forma libre 16">
                <a:extLst>
                  <a:ext uri="{FF2B5EF4-FFF2-40B4-BE49-F238E27FC236}">
                    <a16:creationId xmlns:a16="http://schemas.microsoft.com/office/drawing/2014/main" id="{9617CDB3-82E5-7DF5-D8AE-6A9804425A87}"/>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13" name="Forma libre 17">
                <a:extLst>
                  <a:ext uri="{FF2B5EF4-FFF2-40B4-BE49-F238E27FC236}">
                    <a16:creationId xmlns:a16="http://schemas.microsoft.com/office/drawing/2014/main" id="{02ED2F16-74E7-B6F3-4F7C-ADA0F048D8FA}"/>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14" name="Flecha circular 18">
                <a:extLst>
                  <a:ext uri="{FF2B5EF4-FFF2-40B4-BE49-F238E27FC236}">
                    <a16:creationId xmlns:a16="http://schemas.microsoft.com/office/drawing/2014/main" id="{475EFD90-9E89-CF4E-F09F-88DEB8AE956D}"/>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5" name="Flecha circular 19">
                <a:extLst>
                  <a:ext uri="{FF2B5EF4-FFF2-40B4-BE49-F238E27FC236}">
                    <a16:creationId xmlns:a16="http://schemas.microsoft.com/office/drawing/2014/main" id="{1DBB6BE9-CD1C-487D-A3E4-6575A8427F97}"/>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6" name="CuadroTexto 15">
                <a:extLst>
                  <a:ext uri="{FF2B5EF4-FFF2-40B4-BE49-F238E27FC236}">
                    <a16:creationId xmlns:a16="http://schemas.microsoft.com/office/drawing/2014/main" id="{8BC874FB-4255-4A22-F0B2-36D0964F3C7A}"/>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grpSp>
      <p:sp>
        <p:nvSpPr>
          <p:cNvPr id="4" name="Rectángulo 3">
            <a:extLst>
              <a:ext uri="{FF2B5EF4-FFF2-40B4-BE49-F238E27FC236}">
                <a16:creationId xmlns:a16="http://schemas.microsoft.com/office/drawing/2014/main" id="{F0931EC2-C6E3-612A-F230-A7B208D047E7}"/>
              </a:ext>
            </a:extLst>
          </p:cNvPr>
          <p:cNvSpPr/>
          <p:nvPr/>
        </p:nvSpPr>
        <p:spPr>
          <a:xfrm>
            <a:off x="0" y="5812221"/>
            <a:ext cx="2771850" cy="10457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0913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298A84E1-F3FB-F0A3-BE8F-ADD0061C6A68}"/>
              </a:ext>
            </a:extLst>
          </p:cNvPr>
          <p:cNvSpPr/>
          <p:nvPr/>
        </p:nvSpPr>
        <p:spPr>
          <a:xfrm>
            <a:off x="126124" y="3661108"/>
            <a:ext cx="7301767" cy="3088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9682230-0ED4-6FBC-E081-AB65BBA116D5}"/>
              </a:ext>
            </a:extLst>
          </p:cNvPr>
          <p:cNvSpPr>
            <a:spLocks noGrp="1"/>
          </p:cNvSpPr>
          <p:nvPr>
            <p:ph type="title"/>
          </p:nvPr>
        </p:nvSpPr>
        <p:spPr>
          <a:xfrm>
            <a:off x="1243994" y="127207"/>
            <a:ext cx="1575621" cy="920336"/>
          </a:xfrm>
        </p:spPr>
        <p:txBody>
          <a:bodyPr/>
          <a:lstStyle/>
          <a:p>
            <a:r>
              <a:rPr lang="es-ES" dirty="0"/>
              <a:t>fides</a:t>
            </a:r>
          </a:p>
        </p:txBody>
      </p:sp>
      <p:sp>
        <p:nvSpPr>
          <p:cNvPr id="3" name="Marcador de número de diapositiva 2">
            <a:extLst>
              <a:ext uri="{FF2B5EF4-FFF2-40B4-BE49-F238E27FC236}">
                <a16:creationId xmlns:a16="http://schemas.microsoft.com/office/drawing/2014/main" id="{298D6303-568A-673C-DBE6-4634EC618029}"/>
              </a:ext>
            </a:extLst>
          </p:cNvPr>
          <p:cNvSpPr>
            <a:spLocks noGrp="1"/>
          </p:cNvSpPr>
          <p:nvPr>
            <p:ph type="sldNum" sz="quarter" idx="12"/>
          </p:nvPr>
        </p:nvSpPr>
        <p:spPr/>
        <p:txBody>
          <a:bodyPr/>
          <a:lstStyle/>
          <a:p>
            <a:pPr rtl="0"/>
            <a:fld id="{9EC71654-96A5-4280-94F3-931C61A9F92C}" type="slidenum">
              <a:rPr lang="es-ES" noProof="0" smtClean="0"/>
              <a:pPr rtl="0"/>
              <a:t>28</a:t>
            </a:fld>
            <a:endParaRPr lang="es-ES" noProof="0" dirty="0"/>
          </a:p>
        </p:txBody>
      </p:sp>
      <p:sp>
        <p:nvSpPr>
          <p:cNvPr id="4" name="Forma libre 11">
            <a:extLst>
              <a:ext uri="{FF2B5EF4-FFF2-40B4-BE49-F238E27FC236}">
                <a16:creationId xmlns:a16="http://schemas.microsoft.com/office/drawing/2014/main" id="{787EE3AB-2D5C-C36E-C384-D689CFC7189F}"/>
              </a:ext>
            </a:extLst>
          </p:cNvPr>
          <p:cNvSpPr/>
          <p:nvPr/>
        </p:nvSpPr>
        <p:spPr>
          <a:xfrm>
            <a:off x="522653" y="3779339"/>
            <a:ext cx="4981919" cy="2849711"/>
          </a:xfrm>
          <a:custGeom>
            <a:avLst/>
            <a:gdLst>
              <a:gd name="connsiteX0" fmla="*/ 0 w 4177362"/>
              <a:gd name="connsiteY0" fmla="*/ 173705 h 1737054"/>
              <a:gd name="connsiteX1" fmla="*/ 173705 w 4177362"/>
              <a:gd name="connsiteY1" fmla="*/ 0 h 1737054"/>
              <a:gd name="connsiteX2" fmla="*/ 4003657 w 4177362"/>
              <a:gd name="connsiteY2" fmla="*/ 0 h 1737054"/>
              <a:gd name="connsiteX3" fmla="*/ 4177362 w 4177362"/>
              <a:gd name="connsiteY3" fmla="*/ 173705 h 1737054"/>
              <a:gd name="connsiteX4" fmla="*/ 4177362 w 4177362"/>
              <a:gd name="connsiteY4" fmla="*/ 1563349 h 1737054"/>
              <a:gd name="connsiteX5" fmla="*/ 4003657 w 4177362"/>
              <a:gd name="connsiteY5" fmla="*/ 1737054 h 1737054"/>
              <a:gd name="connsiteX6" fmla="*/ 173705 w 4177362"/>
              <a:gd name="connsiteY6" fmla="*/ 1737054 h 1737054"/>
              <a:gd name="connsiteX7" fmla="*/ 0 w 4177362"/>
              <a:gd name="connsiteY7" fmla="*/ 1563349 h 1737054"/>
              <a:gd name="connsiteX8" fmla="*/ 0 w 4177362"/>
              <a:gd name="connsiteY8" fmla="*/ 173705 h 173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362" h="1737054">
                <a:moveTo>
                  <a:pt x="0" y="173705"/>
                </a:moveTo>
                <a:cubicBezTo>
                  <a:pt x="0" y="77770"/>
                  <a:pt x="77770" y="0"/>
                  <a:pt x="173705" y="0"/>
                </a:cubicBezTo>
                <a:lnTo>
                  <a:pt x="4003657" y="0"/>
                </a:lnTo>
                <a:cubicBezTo>
                  <a:pt x="4099592" y="0"/>
                  <a:pt x="4177362" y="77770"/>
                  <a:pt x="4177362" y="173705"/>
                </a:cubicBezTo>
                <a:lnTo>
                  <a:pt x="4177362" y="1563349"/>
                </a:lnTo>
                <a:cubicBezTo>
                  <a:pt x="4177362" y="1659284"/>
                  <a:pt x="4099592" y="1737054"/>
                  <a:pt x="4003657" y="1737054"/>
                </a:cubicBezTo>
                <a:lnTo>
                  <a:pt x="173705" y="1737054"/>
                </a:lnTo>
                <a:cubicBezTo>
                  <a:pt x="77770" y="1737054"/>
                  <a:pt x="0" y="1659284"/>
                  <a:pt x="0" y="1563349"/>
                </a:cubicBezTo>
                <a:lnTo>
                  <a:pt x="0" y="173705"/>
                </a:lnTo>
                <a:close/>
              </a:path>
            </a:pathLst>
          </a:custGeom>
          <a:solidFill>
            <a:schemeClr val="accent4">
              <a:lumMod val="20000"/>
              <a:lumOff val="80000"/>
            </a:schemeClr>
          </a:solidFill>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10395692"/>
              <a:satOff val="-47968"/>
              <a:lumOff val="1765"/>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5807" tIns="720070" rIns="1539016" bIns="285808" numCol="1" spcCol="1270" anchor="t" anchorCtr="0">
            <a:noAutofit/>
          </a:bodyPr>
          <a:lstStyle/>
          <a:p>
            <a:pPr marL="285750" lvl="1" indent="-285750" defTabSz="2266950">
              <a:lnSpc>
                <a:spcPct val="90000"/>
              </a:lnSpc>
              <a:spcBef>
                <a:spcPct val="0"/>
              </a:spcBef>
              <a:spcAft>
                <a:spcPct val="15000"/>
              </a:spcAft>
              <a:buChar char="••"/>
            </a:pPr>
            <a:endParaRPr lang="es-ES" sz="5100" b="1" dirty="0"/>
          </a:p>
        </p:txBody>
      </p:sp>
      <p:sp>
        <p:nvSpPr>
          <p:cNvPr id="13" name="CuadroTexto 12">
            <a:extLst>
              <a:ext uri="{FF2B5EF4-FFF2-40B4-BE49-F238E27FC236}">
                <a16:creationId xmlns:a16="http://schemas.microsoft.com/office/drawing/2014/main" id="{2A6999F3-ACA8-EAF5-EC10-2E3A91990BBB}"/>
              </a:ext>
            </a:extLst>
          </p:cNvPr>
          <p:cNvSpPr txBox="1"/>
          <p:nvPr/>
        </p:nvSpPr>
        <p:spPr>
          <a:xfrm>
            <a:off x="869543" y="3799077"/>
            <a:ext cx="4105326" cy="2862322"/>
          </a:xfrm>
          <a:prstGeom prst="rect">
            <a:avLst/>
          </a:prstGeom>
          <a:noFill/>
        </p:spPr>
        <p:txBody>
          <a:bodyPr wrap="square" rtlCol="0">
            <a:spAutoFit/>
          </a:bodyPr>
          <a:lstStyle/>
          <a:p>
            <a:pPr lvl="0"/>
            <a:r>
              <a:rPr lang="es-ES" sz="2000" dirty="0">
                <a:solidFill>
                  <a:srgbClr val="000000"/>
                </a:solidFill>
              </a:rPr>
              <a:t>Sentido de trascendencia. Posibilidad de abrirse hacia Dios como fin último. Es una comprensión de la fe que promueve el amor al prójimo y también ofrecer esperanza a los pobres. La “fe” como opción de sentido de la existencia humana y directriz de nuestro comportamiento ético</a:t>
            </a:r>
            <a:endParaRPr lang="es-ES" sz="2000" dirty="0"/>
          </a:p>
        </p:txBody>
      </p:sp>
      <p:sp>
        <p:nvSpPr>
          <p:cNvPr id="23" name="Elipse 22">
            <a:extLst>
              <a:ext uri="{FF2B5EF4-FFF2-40B4-BE49-F238E27FC236}">
                <a16:creationId xmlns:a16="http://schemas.microsoft.com/office/drawing/2014/main" id="{6482FFD0-A973-027D-41F4-4161C1F5F1B4}"/>
              </a:ext>
            </a:extLst>
          </p:cNvPr>
          <p:cNvSpPr/>
          <p:nvPr/>
        </p:nvSpPr>
        <p:spPr>
          <a:xfrm>
            <a:off x="4677064" y="929311"/>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4" name="Grupo 23">
            <a:extLst>
              <a:ext uri="{FF2B5EF4-FFF2-40B4-BE49-F238E27FC236}">
                <a16:creationId xmlns:a16="http://schemas.microsoft.com/office/drawing/2014/main" id="{65D50978-58A7-5550-23E4-5A2E5359FD7C}"/>
              </a:ext>
            </a:extLst>
          </p:cNvPr>
          <p:cNvGrpSpPr/>
          <p:nvPr/>
        </p:nvGrpSpPr>
        <p:grpSpPr>
          <a:xfrm>
            <a:off x="4974869" y="1235804"/>
            <a:ext cx="4937210" cy="4970392"/>
            <a:chOff x="2195056" y="1362079"/>
            <a:chExt cx="4852999" cy="4816990"/>
          </a:xfrm>
        </p:grpSpPr>
        <p:sp>
          <p:nvSpPr>
            <p:cNvPr id="25" name="Forma libre 14">
              <a:extLst>
                <a:ext uri="{FF2B5EF4-FFF2-40B4-BE49-F238E27FC236}">
                  <a16:creationId xmlns:a16="http://schemas.microsoft.com/office/drawing/2014/main" id="{5CFD518C-7232-2A7C-A6E3-E8706614F4F4}"/>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26" name="Forma libre 15">
              <a:extLst>
                <a:ext uri="{FF2B5EF4-FFF2-40B4-BE49-F238E27FC236}">
                  <a16:creationId xmlns:a16="http://schemas.microsoft.com/office/drawing/2014/main" id="{D56C180B-09DB-85EA-84A1-41E214A81D0C}"/>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27" name="Forma libre 16">
              <a:extLst>
                <a:ext uri="{FF2B5EF4-FFF2-40B4-BE49-F238E27FC236}">
                  <a16:creationId xmlns:a16="http://schemas.microsoft.com/office/drawing/2014/main" id="{54C40039-EC1B-BC61-79EE-47461EB8DE03}"/>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28" name="Forma libre 17">
              <a:extLst>
                <a:ext uri="{FF2B5EF4-FFF2-40B4-BE49-F238E27FC236}">
                  <a16:creationId xmlns:a16="http://schemas.microsoft.com/office/drawing/2014/main" id="{2B17D3AE-A1EF-4E2E-8C8A-6A74FB349AAD}"/>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29" name="Flecha circular 18">
              <a:extLst>
                <a:ext uri="{FF2B5EF4-FFF2-40B4-BE49-F238E27FC236}">
                  <a16:creationId xmlns:a16="http://schemas.microsoft.com/office/drawing/2014/main" id="{97AF4627-F872-B59D-AED3-D414E0487B36}"/>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30" name="Flecha circular 19">
              <a:extLst>
                <a:ext uri="{FF2B5EF4-FFF2-40B4-BE49-F238E27FC236}">
                  <a16:creationId xmlns:a16="http://schemas.microsoft.com/office/drawing/2014/main" id="{812EC7B0-F1C0-115E-CBB2-E96CECDFEF8A}"/>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31" name="CuadroTexto 30">
              <a:extLst>
                <a:ext uri="{FF2B5EF4-FFF2-40B4-BE49-F238E27FC236}">
                  <a16:creationId xmlns:a16="http://schemas.microsoft.com/office/drawing/2014/main" id="{B2353374-C138-2A3B-A6CD-B43DF9FE1C00}"/>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spTree>
    <p:extLst>
      <p:ext uri="{BB962C8B-B14F-4D97-AF65-F5344CB8AC3E}">
        <p14:creationId xmlns:p14="http://schemas.microsoft.com/office/powerpoint/2010/main" val="399154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a:extLst>
              <a:ext uri="{FF2B5EF4-FFF2-40B4-BE49-F238E27FC236}">
                <a16:creationId xmlns:a16="http://schemas.microsoft.com/office/drawing/2014/main" id="{E9B80EE0-E3DD-4C80-0219-AE3F14A3A077}"/>
              </a:ext>
            </a:extLst>
          </p:cNvPr>
          <p:cNvSpPr txBox="1">
            <a:spLocks noChangeArrowheads="1"/>
          </p:cNvSpPr>
          <p:nvPr/>
        </p:nvSpPr>
        <p:spPr bwMode="auto">
          <a:xfrm>
            <a:off x="581001" y="1253331"/>
            <a:ext cx="4914189"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rm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nSpc>
                <a:spcPct val="90000"/>
              </a:lnSpc>
              <a:spcBef>
                <a:spcPct val="0"/>
              </a:spcBef>
              <a:spcAft>
                <a:spcPts val="600"/>
              </a:spcAft>
              <a:buClrTx/>
              <a:buSzTx/>
              <a:buNone/>
            </a:pPr>
            <a:r>
              <a:rPr lang="es-ES" altLang="es-ES" sz="2400" i="1" dirty="0">
                <a:latin typeface="+mn-lt"/>
              </a:rPr>
              <a:t>“Una verdadera educación supone abrirse a muchas dimensiones para ser una educación integral. Aquí entra la </a:t>
            </a:r>
            <a:r>
              <a:rPr lang="es-ES" altLang="es-ES" sz="2400" i="1" dirty="0">
                <a:solidFill>
                  <a:srgbClr val="0070C0"/>
                </a:solidFill>
                <a:latin typeface="+mn-lt"/>
              </a:rPr>
              <a:t>apertura a la espiritualidad</a:t>
            </a:r>
            <a:r>
              <a:rPr lang="es-ES" altLang="es-ES" sz="2400" i="1" dirty="0">
                <a:latin typeface="+mn-lt"/>
              </a:rPr>
              <a:t>, que no está en tela de juicio, como lo está la religión.”</a:t>
            </a:r>
          </a:p>
          <a:p>
            <a:pPr>
              <a:lnSpc>
                <a:spcPct val="90000"/>
              </a:lnSpc>
              <a:spcBef>
                <a:spcPct val="0"/>
              </a:spcBef>
              <a:spcAft>
                <a:spcPts val="600"/>
              </a:spcAft>
              <a:buClrTx/>
              <a:buSzTx/>
              <a:buNone/>
            </a:pPr>
            <a:endParaRPr lang="es-ES" altLang="es-ES" sz="2400" i="1" dirty="0">
              <a:latin typeface="+mn-lt"/>
            </a:endParaRPr>
          </a:p>
          <a:p>
            <a:pPr>
              <a:lnSpc>
                <a:spcPct val="90000"/>
              </a:lnSpc>
              <a:spcBef>
                <a:spcPct val="0"/>
              </a:spcBef>
              <a:spcAft>
                <a:spcPts val="600"/>
              </a:spcAft>
              <a:buClrTx/>
              <a:buSzTx/>
              <a:buNone/>
            </a:pPr>
            <a:r>
              <a:rPr lang="es-ES" altLang="es-ES" sz="1600" dirty="0">
                <a:latin typeface="+mn-lt"/>
              </a:rPr>
              <a:t>NICOLÁS, Adolfo (2013). Encuentro con profesores y personal de administración  y servicios. Madrid, Universidad Pontificia Comillas. 10 de mayo.</a:t>
            </a:r>
          </a:p>
          <a:p>
            <a:pPr indent="-228600">
              <a:lnSpc>
                <a:spcPct val="90000"/>
              </a:lnSpc>
              <a:spcBef>
                <a:spcPct val="0"/>
              </a:spcBef>
              <a:spcAft>
                <a:spcPts val="600"/>
              </a:spcAft>
              <a:buClrTx/>
              <a:buSzTx/>
              <a:buFont typeface="Arial" panose="020B0604020202020204" pitchFamily="34" charset="0"/>
              <a:buChar char="•"/>
            </a:pPr>
            <a:endParaRPr lang="es-ES" altLang="es-ES" sz="2400" dirty="0">
              <a:latin typeface="+mn-lt"/>
            </a:endParaRPr>
          </a:p>
        </p:txBody>
      </p:sp>
      <p:sp>
        <p:nvSpPr>
          <p:cNvPr id="3" name="Marcador de número de diapositiva 2">
            <a:extLst>
              <a:ext uri="{FF2B5EF4-FFF2-40B4-BE49-F238E27FC236}">
                <a16:creationId xmlns:a16="http://schemas.microsoft.com/office/drawing/2014/main" id="{B87D9A2D-B14D-2DEB-539E-8CE75FA1B1D9}"/>
              </a:ext>
            </a:extLst>
          </p:cNvPr>
          <p:cNvSpPr>
            <a:spLocks noGrp="1"/>
          </p:cNvSpPr>
          <p:nvPr>
            <p:ph type="sldNum" sz="quarter" idx="12"/>
          </p:nvPr>
        </p:nvSpPr>
        <p:spPr>
          <a:xfrm>
            <a:off x="11795210" y="6472014"/>
            <a:ext cx="294460" cy="187367"/>
          </a:xfrm>
        </p:spPr>
        <p:txBody>
          <a:bodyPr vert="horz" lIns="0" tIns="0" rIns="0" bIns="0" rtlCol="0" anchor="ctr">
            <a:normAutofit/>
          </a:bodyPr>
          <a:lstStyle/>
          <a:p>
            <a:pPr>
              <a:spcAft>
                <a:spcPts val="600"/>
              </a:spcAft>
            </a:pPr>
            <a:fld id="{9EC71654-96A5-4280-94F3-931C61A9F92C}" type="slidenum">
              <a:rPr lang="es-ES" smtClean="0"/>
              <a:pPr>
                <a:spcAft>
                  <a:spcPts val="600"/>
                </a:spcAft>
              </a:pPr>
              <a:t>29</a:t>
            </a:fld>
            <a:endParaRPr lang="es-ES"/>
          </a:p>
        </p:txBody>
      </p:sp>
      <p:pic>
        <p:nvPicPr>
          <p:cNvPr id="6" name="Imagen 5">
            <a:extLst>
              <a:ext uri="{FF2B5EF4-FFF2-40B4-BE49-F238E27FC236}">
                <a16:creationId xmlns:a16="http://schemas.microsoft.com/office/drawing/2014/main" id="{85750702-FF42-1259-3941-AB917B2C026E}"/>
              </a:ext>
            </a:extLst>
          </p:cNvPr>
          <p:cNvPicPr>
            <a:picLocks noChangeAspect="1"/>
          </p:cNvPicPr>
          <p:nvPr/>
        </p:nvPicPr>
        <p:blipFill rotWithShape="1">
          <a:blip r:embed="rId2"/>
          <a:srcRect t="582" b="8989"/>
          <a:stretch/>
        </p:blipFill>
        <p:spPr>
          <a:xfrm>
            <a:off x="5884648" y="10"/>
            <a:ext cx="6307353" cy="578036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noFill/>
        </p:spPr>
      </p:pic>
      <p:sp>
        <p:nvSpPr>
          <p:cNvPr id="24" name="Title 4">
            <a:extLst>
              <a:ext uri="{FF2B5EF4-FFF2-40B4-BE49-F238E27FC236}">
                <a16:creationId xmlns:a16="http://schemas.microsoft.com/office/drawing/2014/main" id="{0233ADC2-FD5D-167D-3DE5-3BA1929AAAD7}"/>
              </a:ext>
            </a:extLst>
          </p:cNvPr>
          <p:cNvSpPr>
            <a:spLocks noGrp="1"/>
          </p:cNvSpPr>
          <p:nvPr>
            <p:ph type="title"/>
          </p:nvPr>
        </p:nvSpPr>
        <p:spPr>
          <a:xfrm>
            <a:off x="2376270" y="242407"/>
            <a:ext cx="1481028" cy="877260"/>
          </a:xfrm>
        </p:spPr>
        <p:txBody>
          <a:bodyPr/>
          <a:lstStyle/>
          <a:p>
            <a:r>
              <a:rPr lang="en-US" dirty="0"/>
              <a:t>fides</a:t>
            </a:r>
          </a:p>
        </p:txBody>
      </p:sp>
      <p:sp>
        <p:nvSpPr>
          <p:cNvPr id="2" name="Rectángulo 1">
            <a:extLst>
              <a:ext uri="{FF2B5EF4-FFF2-40B4-BE49-F238E27FC236}">
                <a16:creationId xmlns:a16="http://schemas.microsoft.com/office/drawing/2014/main" id="{EE8D0598-178B-1F5D-27F9-39F87CD58EE4}"/>
              </a:ext>
            </a:extLst>
          </p:cNvPr>
          <p:cNvSpPr/>
          <p:nvPr/>
        </p:nvSpPr>
        <p:spPr>
          <a:xfrm>
            <a:off x="0" y="5780372"/>
            <a:ext cx="2771850" cy="10776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8646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alterrae.es/noticias/noticias/fotos/adolfonicolassuperiorge.jpg">
            <a:extLst>
              <a:ext uri="{FF2B5EF4-FFF2-40B4-BE49-F238E27FC236}">
                <a16:creationId xmlns:a16="http://schemas.microsoft.com/office/drawing/2014/main" id="{7CD87D38-BE0C-1F01-BC30-858E36A991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25" r="-3" b="11623"/>
          <a:stretch/>
        </p:blipFill>
        <p:spPr bwMode="auto">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3 CuadroTexto">
            <a:extLst>
              <a:ext uri="{FF2B5EF4-FFF2-40B4-BE49-F238E27FC236}">
                <a16:creationId xmlns:a16="http://schemas.microsoft.com/office/drawing/2014/main" id="{DE95E147-A2CD-0054-433F-35C067571F93}"/>
              </a:ext>
            </a:extLst>
          </p:cNvPr>
          <p:cNvSpPr txBox="1">
            <a:spLocks noChangeArrowheads="1"/>
          </p:cNvSpPr>
          <p:nvPr/>
        </p:nvSpPr>
        <p:spPr bwMode="auto">
          <a:xfrm>
            <a:off x="303125" y="1155012"/>
            <a:ext cx="5626327" cy="38115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nSpc>
                <a:spcPct val="90000"/>
              </a:lnSpc>
              <a:spcBef>
                <a:spcPts val="1000"/>
              </a:spcBef>
              <a:buClrTx/>
              <a:buSzTx/>
              <a:buNone/>
            </a:pPr>
            <a:r>
              <a:rPr lang="es-ES" altLang="es-ES" sz="2400" i="1" kern="1200" dirty="0">
                <a:latin typeface="+mn-lt"/>
                <a:ea typeface="+mn-ea"/>
                <a:cs typeface="+mn-cs"/>
              </a:rPr>
              <a:t>“La educación jesuita debería </a:t>
            </a:r>
            <a:r>
              <a:rPr lang="es-ES" altLang="es-ES" sz="2400" b="1" i="1" kern="1200" dirty="0">
                <a:solidFill>
                  <a:schemeClr val="accent3">
                    <a:lumMod val="90000"/>
                    <a:lumOff val="10000"/>
                  </a:schemeClr>
                </a:solidFill>
                <a:latin typeface="+mn-lt"/>
                <a:ea typeface="+mn-ea"/>
                <a:cs typeface="+mn-cs"/>
              </a:rPr>
              <a:t>cambiarnos a nosotros mismos y a nuestros estudiantes. </a:t>
            </a:r>
            <a:r>
              <a:rPr lang="es-ES" altLang="es-ES" sz="2400" i="1" kern="1200" dirty="0">
                <a:latin typeface="+mn-lt"/>
                <a:ea typeface="+mn-ea"/>
                <a:cs typeface="+mn-cs"/>
              </a:rPr>
              <a:t>Nosotros los educadores estamos en un proceso de cambio. No hay encuentro real, profundo que no nos cambie. ¿Qué tipo de contacto tenemos con nuestros estudiantes si no cambiamos?. El significado de cambio en nuestras instituciones es </a:t>
            </a:r>
            <a:r>
              <a:rPr lang="es-ES" altLang="es-ES" sz="2400" b="1" i="1" kern="1200" dirty="0">
                <a:solidFill>
                  <a:schemeClr val="accent2">
                    <a:lumMod val="75000"/>
                  </a:schemeClr>
                </a:solidFill>
                <a:latin typeface="+mn-lt"/>
                <a:ea typeface="+mn-ea"/>
                <a:cs typeface="+mn-cs"/>
              </a:rPr>
              <a:t>“en qué se convierten nuestros estudiantes”,</a:t>
            </a:r>
            <a:r>
              <a:rPr lang="es-ES" altLang="es-ES" sz="2400" b="1" i="1" kern="1200" dirty="0">
                <a:latin typeface="+mn-lt"/>
                <a:ea typeface="+mn-ea"/>
                <a:cs typeface="+mn-cs"/>
              </a:rPr>
              <a:t> </a:t>
            </a:r>
            <a:r>
              <a:rPr lang="es-ES" altLang="es-ES" sz="2400" i="1" kern="1200" dirty="0">
                <a:latin typeface="+mn-lt"/>
                <a:ea typeface="+mn-ea"/>
                <a:cs typeface="+mn-cs"/>
              </a:rPr>
              <a:t>lo que valoren y lo que hagan más tarde en su vida y en el trabajo.</a:t>
            </a:r>
            <a:r>
              <a:rPr lang="es-ES" altLang="es-ES" sz="2400" i="1" dirty="0">
                <a:latin typeface="+mn-lt"/>
              </a:rPr>
              <a:t>”</a:t>
            </a:r>
            <a:endParaRPr lang="es-ES" altLang="es-ES" sz="2400" i="1" kern="1200" dirty="0">
              <a:latin typeface="+mn-lt"/>
              <a:ea typeface="+mn-ea"/>
              <a:cs typeface="+mn-cs"/>
            </a:endParaRPr>
          </a:p>
          <a:p>
            <a:pPr>
              <a:lnSpc>
                <a:spcPct val="90000"/>
              </a:lnSpc>
              <a:spcBef>
                <a:spcPts val="1000"/>
              </a:spcBef>
              <a:buClrTx/>
              <a:buSzTx/>
              <a:buNone/>
            </a:pPr>
            <a:endParaRPr lang="es-ES" altLang="es-ES" sz="1800" i="1" kern="1200" dirty="0">
              <a:latin typeface="+mn-lt"/>
              <a:ea typeface="+mn-ea"/>
              <a:cs typeface="+mn-cs"/>
            </a:endParaRPr>
          </a:p>
          <a:p>
            <a:pPr>
              <a:spcBef>
                <a:spcPts val="0"/>
              </a:spcBef>
              <a:buClrTx/>
              <a:buSzTx/>
              <a:buNone/>
            </a:pPr>
            <a:r>
              <a:rPr lang="es-ES" altLang="es-ES" sz="1400" kern="1200" dirty="0">
                <a:latin typeface="+mn-lt"/>
                <a:ea typeface="+mn-ea"/>
                <a:cs typeface="+mn-cs"/>
              </a:rPr>
              <a:t>NICOLÁS, Adolfo (2010). Discurso del Padre General en el </a:t>
            </a:r>
          </a:p>
          <a:p>
            <a:pPr>
              <a:spcBef>
                <a:spcPts val="0"/>
              </a:spcBef>
              <a:buClrTx/>
              <a:buSzTx/>
              <a:buNone/>
            </a:pPr>
            <a:r>
              <a:rPr lang="es-ES" altLang="es-ES" sz="1400" kern="1200" dirty="0">
                <a:latin typeface="+mn-lt"/>
                <a:ea typeface="+mn-ea"/>
                <a:cs typeface="+mn-cs"/>
              </a:rPr>
              <a:t>Encuentro Mundial de Rectores en México. Abril 2010</a:t>
            </a:r>
          </a:p>
          <a:p>
            <a:pPr>
              <a:spcBef>
                <a:spcPts val="0"/>
              </a:spcBef>
              <a:buClrTx/>
              <a:buSzTx/>
              <a:buNone/>
            </a:pPr>
            <a:r>
              <a:rPr lang="es-ES" altLang="es-ES" sz="1400" kern="1200" dirty="0">
                <a:latin typeface="+mn-lt"/>
                <a:ea typeface="+mn-ea"/>
                <a:cs typeface="+mn-cs"/>
                <a:hlinkClick r:id="rId3"/>
              </a:rPr>
              <a:t>www.ausjal.org/superior.php</a:t>
            </a:r>
            <a:endParaRPr lang="es-ES" altLang="es-ES" sz="1400" kern="1200" dirty="0">
              <a:latin typeface="+mn-lt"/>
              <a:ea typeface="+mn-ea"/>
              <a:cs typeface="+mn-cs"/>
            </a:endParaRPr>
          </a:p>
          <a:p>
            <a:pPr>
              <a:lnSpc>
                <a:spcPct val="90000"/>
              </a:lnSpc>
              <a:spcBef>
                <a:spcPts val="1000"/>
              </a:spcBef>
              <a:buClrTx/>
              <a:buSzTx/>
              <a:buNone/>
            </a:pPr>
            <a:r>
              <a:rPr lang="es-ES" altLang="es-ES" sz="1800" kern="1200" dirty="0">
                <a:latin typeface="+mn-lt"/>
                <a:ea typeface="+mn-ea"/>
                <a:cs typeface="+mn-cs"/>
              </a:rPr>
              <a:t> </a:t>
            </a:r>
          </a:p>
        </p:txBody>
      </p:sp>
      <p:sp>
        <p:nvSpPr>
          <p:cNvPr id="3" name="Marcador de número de diapositiva 2" hidden="1">
            <a:extLst>
              <a:ext uri="{FF2B5EF4-FFF2-40B4-BE49-F238E27FC236}">
                <a16:creationId xmlns:a16="http://schemas.microsoft.com/office/drawing/2014/main" id="{388363E0-2953-9CF5-A625-078F20422311}"/>
              </a:ext>
            </a:extLst>
          </p:cNvPr>
          <p:cNvSpPr>
            <a:spLocks noGrp="1"/>
          </p:cNvSpPr>
          <p:nvPr>
            <p:ph type="sldNum" sz="quarter" idx="4294967295"/>
          </p:nvPr>
        </p:nvSpPr>
        <p:spPr>
          <a:xfrm>
            <a:off x="11363696" y="6455739"/>
            <a:ext cx="294460" cy="187367"/>
          </a:xfrm>
        </p:spPr>
        <p:txBody>
          <a:bodyPr/>
          <a:lstStyle/>
          <a:p>
            <a:pPr rtl="0">
              <a:spcAft>
                <a:spcPts val="600"/>
              </a:spcAft>
            </a:pPr>
            <a:fld id="{9EC71654-96A5-4280-94F3-931C61A9F92C}" type="slidenum">
              <a:rPr lang="es-ES" noProof="0" smtClean="0"/>
              <a:pPr rtl="0">
                <a:spcAft>
                  <a:spcPts val="600"/>
                </a:spcAft>
              </a:pPr>
              <a:t>3</a:t>
            </a:fld>
            <a:endParaRPr lang="es-ES" noProof="0"/>
          </a:p>
        </p:txBody>
      </p:sp>
      <p:sp>
        <p:nvSpPr>
          <p:cNvPr id="11" name="Título 1">
            <a:extLst>
              <a:ext uri="{FF2B5EF4-FFF2-40B4-BE49-F238E27FC236}">
                <a16:creationId xmlns:a16="http://schemas.microsoft.com/office/drawing/2014/main" id="{B06533E9-08E3-1133-D487-C3DA71480E3D}"/>
              </a:ext>
            </a:extLst>
          </p:cNvPr>
          <p:cNvSpPr txBox="1">
            <a:spLocks/>
          </p:cNvSpPr>
          <p:nvPr/>
        </p:nvSpPr>
        <p:spPr>
          <a:xfrm>
            <a:off x="1040469" y="259092"/>
            <a:ext cx="4151641" cy="432000"/>
          </a:xfrm>
          <a:prstGeom prst="rect">
            <a:avLst/>
          </a:prstGeom>
        </p:spPr>
        <p:txBody>
          <a:bodyPr vert="horz" lIns="0" tIns="0" rIns="0" bIns="0" rtlCol="0" anchor="b">
            <a:normAutofit fontScale="97500"/>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s-ES" dirty="0"/>
              <a:t>Los estudiantes</a:t>
            </a:r>
          </a:p>
        </p:txBody>
      </p:sp>
      <p:sp>
        <p:nvSpPr>
          <p:cNvPr id="2" name="Rectángulo 1">
            <a:extLst>
              <a:ext uri="{FF2B5EF4-FFF2-40B4-BE49-F238E27FC236}">
                <a16:creationId xmlns:a16="http://schemas.microsoft.com/office/drawing/2014/main" id="{5E6FE9EC-B8C4-18D7-C7E5-49B18516BF69}"/>
              </a:ext>
            </a:extLst>
          </p:cNvPr>
          <p:cNvSpPr/>
          <p:nvPr/>
        </p:nvSpPr>
        <p:spPr>
          <a:xfrm>
            <a:off x="0" y="6074147"/>
            <a:ext cx="1797269" cy="9152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FD505F47-C19E-EB72-A97E-70E7F6C93D6B}"/>
              </a:ext>
            </a:extLst>
          </p:cNvPr>
          <p:cNvSpPr/>
          <p:nvPr/>
        </p:nvSpPr>
        <p:spPr>
          <a:xfrm>
            <a:off x="152400" y="6226547"/>
            <a:ext cx="3309257" cy="9152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67294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93DC559-E47E-99E9-AD93-752C97B6C529}"/>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s-ES" smtClean="0"/>
              <a:pPr>
                <a:spcAft>
                  <a:spcPts val="600"/>
                </a:spcAft>
              </a:pPr>
              <a:t>30</a:t>
            </a:fld>
            <a:endParaRPr lang="es-ES"/>
          </a:p>
        </p:txBody>
      </p:sp>
      <p:pic>
        <p:nvPicPr>
          <p:cNvPr id="4" name="Picture 2" descr="http://www.perfil.com/export/sites/diarioperfil/img/2008/mundo/0119_adolfo_nicolas_468_afp.jpg_687088226.jpg">
            <a:extLst>
              <a:ext uri="{FF2B5EF4-FFF2-40B4-BE49-F238E27FC236}">
                <a16:creationId xmlns:a16="http://schemas.microsoft.com/office/drawing/2014/main" id="{E24DDC56-5614-C9B4-172B-AACA81CF4F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33" r="28210"/>
          <a:stretch/>
        </p:blipFill>
        <p:spPr bwMode="auto">
          <a:xfrm>
            <a:off x="515938" y="1825625"/>
            <a:ext cx="5503862" cy="435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5 CuadroTexto">
            <a:extLst>
              <a:ext uri="{FF2B5EF4-FFF2-40B4-BE49-F238E27FC236}">
                <a16:creationId xmlns:a16="http://schemas.microsoft.com/office/drawing/2014/main" id="{DFD01A59-A514-7287-D811-8F1C5BF5628D}"/>
              </a:ext>
            </a:extLst>
          </p:cNvPr>
          <p:cNvSpPr txBox="1">
            <a:spLocks noChangeArrowheads="1"/>
          </p:cNvSpPr>
          <p:nvPr/>
        </p:nvSpPr>
        <p:spPr bwMode="auto">
          <a:xfrm>
            <a:off x="6172200" y="1825625"/>
            <a:ext cx="5181600"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nSpc>
                <a:spcPct val="90000"/>
              </a:lnSpc>
              <a:spcBef>
                <a:spcPct val="0"/>
              </a:spcBef>
              <a:spcAft>
                <a:spcPts val="600"/>
              </a:spcAft>
              <a:buClrTx/>
              <a:buSzTx/>
              <a:buNone/>
            </a:pPr>
            <a:r>
              <a:rPr lang="es-ES" altLang="es-ES" sz="2000" i="1" dirty="0">
                <a:latin typeface="+mn-lt"/>
              </a:rPr>
              <a:t>“En un mundo en que los fundamentalismos de todo tipo, religiosos e ideológicos dividen, enfrentan y llegan a justificar la violencia, el verdadero Espíritu pone en </a:t>
            </a:r>
            <a:r>
              <a:rPr lang="es-ES" altLang="es-ES" sz="2000" i="1" dirty="0">
                <a:solidFill>
                  <a:srgbClr val="0070C0"/>
                </a:solidFill>
                <a:latin typeface="+mn-lt"/>
              </a:rPr>
              <a:t>marcha procesos de diálogo respetuoso</a:t>
            </a:r>
            <a:r>
              <a:rPr lang="es-ES" altLang="es-ES" sz="2000" i="1" dirty="0">
                <a:latin typeface="+mn-lt"/>
              </a:rPr>
              <a:t>. La </a:t>
            </a:r>
            <a:r>
              <a:rPr lang="es-ES" altLang="es-ES" sz="2000" i="1" dirty="0">
                <a:solidFill>
                  <a:srgbClr val="0070C0"/>
                </a:solidFill>
                <a:latin typeface="+mn-lt"/>
              </a:rPr>
              <a:t>espiritualidad, es decir, el cultivo del espíritu, es el mejor suelo en el que puede enraizar la semilla del diálogo intercultural e interreligioso </a:t>
            </a:r>
            <a:r>
              <a:rPr lang="es-ES" altLang="es-ES" sz="2000" i="1" dirty="0">
                <a:latin typeface="+mn-lt"/>
              </a:rPr>
              <a:t>que es un elemento decisivo de un futuro económico y político más libre, justo y pacífico” </a:t>
            </a:r>
          </a:p>
          <a:p>
            <a:pPr>
              <a:lnSpc>
                <a:spcPct val="90000"/>
              </a:lnSpc>
              <a:spcBef>
                <a:spcPct val="0"/>
              </a:spcBef>
              <a:spcAft>
                <a:spcPts val="600"/>
              </a:spcAft>
              <a:buClrTx/>
              <a:buSzTx/>
              <a:buNone/>
            </a:pPr>
            <a:endParaRPr lang="es-ES" altLang="es-ES" sz="2000" i="1" dirty="0">
              <a:latin typeface="+mn-lt"/>
            </a:endParaRPr>
          </a:p>
          <a:p>
            <a:pPr>
              <a:lnSpc>
                <a:spcPct val="90000"/>
              </a:lnSpc>
              <a:spcBef>
                <a:spcPct val="0"/>
              </a:spcBef>
              <a:spcAft>
                <a:spcPts val="600"/>
              </a:spcAft>
              <a:buClrTx/>
              <a:buSzTx/>
              <a:buNone/>
            </a:pPr>
            <a:r>
              <a:rPr lang="es-ES" altLang="es-ES" sz="1600" dirty="0">
                <a:latin typeface="+mn-lt"/>
              </a:rPr>
              <a:t>NICOLÁS, Adolfo (2008). Conferencia “Misión y Universidad ¿Qué futuro queremos?”. Barcelona, ESADE. 12 de noviembre.</a:t>
            </a:r>
          </a:p>
          <a:p>
            <a:pPr indent="-228600">
              <a:lnSpc>
                <a:spcPct val="90000"/>
              </a:lnSpc>
              <a:spcBef>
                <a:spcPct val="0"/>
              </a:spcBef>
              <a:spcAft>
                <a:spcPts val="600"/>
              </a:spcAft>
              <a:buClrTx/>
              <a:buSzTx/>
              <a:buFont typeface="Arial" panose="020B0604020202020204" pitchFamily="34" charset="0"/>
              <a:buChar char="•"/>
            </a:pPr>
            <a:endParaRPr lang="es-ES" altLang="es-ES" sz="2000" dirty="0">
              <a:latin typeface="+mn-lt"/>
            </a:endParaRPr>
          </a:p>
        </p:txBody>
      </p:sp>
      <p:sp>
        <p:nvSpPr>
          <p:cNvPr id="10" name="Title 4">
            <a:extLst>
              <a:ext uri="{FF2B5EF4-FFF2-40B4-BE49-F238E27FC236}">
                <a16:creationId xmlns:a16="http://schemas.microsoft.com/office/drawing/2014/main" id="{47280E01-CB3C-7EDB-FDF1-AC7883D1100F}"/>
              </a:ext>
            </a:extLst>
          </p:cNvPr>
          <p:cNvSpPr>
            <a:spLocks noGrp="1"/>
          </p:cNvSpPr>
          <p:nvPr>
            <p:ph type="title"/>
          </p:nvPr>
        </p:nvSpPr>
        <p:spPr>
          <a:xfrm>
            <a:off x="371402" y="369369"/>
            <a:ext cx="11150600" cy="920336"/>
          </a:xfrm>
        </p:spPr>
        <p:txBody>
          <a:bodyPr/>
          <a:lstStyle/>
          <a:p>
            <a:r>
              <a:rPr lang="en-US" dirty="0"/>
              <a:t>fides</a:t>
            </a:r>
          </a:p>
        </p:txBody>
      </p:sp>
      <p:sp>
        <p:nvSpPr>
          <p:cNvPr id="2" name="Rectángulo 1">
            <a:extLst>
              <a:ext uri="{FF2B5EF4-FFF2-40B4-BE49-F238E27FC236}">
                <a16:creationId xmlns:a16="http://schemas.microsoft.com/office/drawing/2014/main" id="{87A34639-8A4B-CB48-8210-13C6D40B3EED}"/>
              </a:ext>
            </a:extLst>
          </p:cNvPr>
          <p:cNvSpPr/>
          <p:nvPr/>
        </p:nvSpPr>
        <p:spPr>
          <a:xfrm>
            <a:off x="0" y="6156271"/>
            <a:ext cx="2771850" cy="7017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89777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6712C2D7-456D-A268-0BFF-7ACB6A786E97}"/>
              </a:ext>
            </a:extLst>
          </p:cNvPr>
          <p:cNvSpPr txBox="1">
            <a:spLocks noChangeArrowheads="1"/>
          </p:cNvSpPr>
          <p:nvPr/>
        </p:nvSpPr>
        <p:spPr bwMode="auto">
          <a:xfrm>
            <a:off x="538960" y="1825625"/>
            <a:ext cx="4914189"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rm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nSpc>
                <a:spcPct val="90000"/>
              </a:lnSpc>
              <a:spcBef>
                <a:spcPct val="0"/>
              </a:spcBef>
              <a:spcAft>
                <a:spcPts val="600"/>
              </a:spcAft>
              <a:buClrTx/>
              <a:buSzTx/>
              <a:buNone/>
            </a:pPr>
            <a:r>
              <a:rPr lang="es-ES" altLang="es-ES" sz="2000" i="1" dirty="0">
                <a:latin typeface="+mn-lt"/>
              </a:rPr>
              <a:t>“Los jesuitas estamos a gusto trabajando codo con codo con personas que comparten la pasión por la utilitas, la </a:t>
            </a:r>
            <a:r>
              <a:rPr lang="es-ES" altLang="es-ES" sz="2000" i="1" dirty="0" err="1">
                <a:latin typeface="+mn-lt"/>
              </a:rPr>
              <a:t>iustitia</a:t>
            </a:r>
            <a:r>
              <a:rPr lang="es-ES" altLang="es-ES" sz="2000" i="1" dirty="0">
                <a:latin typeface="+mn-lt"/>
              </a:rPr>
              <a:t> y la </a:t>
            </a:r>
            <a:r>
              <a:rPr lang="es-ES" altLang="es-ES" sz="2000" i="1" dirty="0" err="1">
                <a:latin typeface="+mn-lt"/>
              </a:rPr>
              <a:t>humanitas</a:t>
            </a:r>
            <a:r>
              <a:rPr lang="es-ES" altLang="es-ES" sz="2000" i="1" dirty="0">
                <a:latin typeface="+mn-lt"/>
              </a:rPr>
              <a:t>, aunque no compartan nuestra fe. Escuchamos la voz de Jesús que decía que cuando está en juego el bien de la humanidad “</a:t>
            </a:r>
            <a:r>
              <a:rPr lang="es-ES" altLang="es-ES" sz="2000" i="1" dirty="0">
                <a:solidFill>
                  <a:srgbClr val="0070C0"/>
                </a:solidFill>
                <a:latin typeface="+mn-lt"/>
              </a:rPr>
              <a:t>el que no está contra nosotros, está de nuestra parte</a:t>
            </a:r>
            <a:r>
              <a:rPr lang="es-ES" altLang="es-ES" sz="2000" i="1" dirty="0">
                <a:latin typeface="+mn-lt"/>
              </a:rPr>
              <a:t>” [</a:t>
            </a:r>
            <a:r>
              <a:rPr lang="es-ES" altLang="es-ES" sz="2000" i="1" dirty="0" err="1">
                <a:latin typeface="+mn-lt"/>
              </a:rPr>
              <a:t>Lc</a:t>
            </a:r>
            <a:r>
              <a:rPr lang="es-ES" altLang="es-ES" sz="2000" i="1" dirty="0">
                <a:latin typeface="+mn-lt"/>
              </a:rPr>
              <a:t> 9,51]. Porque el criterio de autenticidad de nuestra fe es </a:t>
            </a:r>
            <a:r>
              <a:rPr lang="es-ES" altLang="es-ES" sz="2000" i="1" dirty="0">
                <a:solidFill>
                  <a:srgbClr val="0070C0"/>
                </a:solidFill>
                <a:latin typeface="+mn-lt"/>
              </a:rPr>
              <a:t>el trabajo por el bien de los seres humanos</a:t>
            </a:r>
            <a:r>
              <a:rPr lang="es-ES" altLang="es-ES" sz="2000" i="1" dirty="0">
                <a:latin typeface="+mn-lt"/>
              </a:rPr>
              <a:t>”</a:t>
            </a:r>
          </a:p>
          <a:p>
            <a:pPr indent="-228600">
              <a:lnSpc>
                <a:spcPct val="90000"/>
              </a:lnSpc>
              <a:spcBef>
                <a:spcPct val="0"/>
              </a:spcBef>
              <a:spcAft>
                <a:spcPts val="600"/>
              </a:spcAft>
              <a:buClrTx/>
              <a:buSzTx/>
              <a:buFont typeface="Arial" panose="020B0604020202020204" pitchFamily="34" charset="0"/>
              <a:buChar char="•"/>
            </a:pPr>
            <a:endParaRPr lang="es-ES" altLang="es-ES" sz="2000" i="1" dirty="0">
              <a:latin typeface="+mn-lt"/>
            </a:endParaRPr>
          </a:p>
          <a:p>
            <a:pPr>
              <a:lnSpc>
                <a:spcPct val="90000"/>
              </a:lnSpc>
              <a:spcBef>
                <a:spcPct val="0"/>
              </a:spcBef>
              <a:spcAft>
                <a:spcPts val="600"/>
              </a:spcAft>
              <a:buClrTx/>
              <a:buSzTx/>
              <a:buNone/>
            </a:pPr>
            <a:r>
              <a:rPr lang="es-ES" altLang="es-ES" sz="1600" dirty="0">
                <a:latin typeface="+mn-lt"/>
              </a:rPr>
              <a:t>NICOLÁS, Adolfo (2008). Conferencia “Misión y Universidad ¿Qué futuro queremos?”. Barcelona, ESADE. 12 de noviembre.</a:t>
            </a:r>
          </a:p>
          <a:p>
            <a:pPr indent="-228600">
              <a:lnSpc>
                <a:spcPct val="90000"/>
              </a:lnSpc>
              <a:spcBef>
                <a:spcPct val="0"/>
              </a:spcBef>
              <a:spcAft>
                <a:spcPts val="600"/>
              </a:spcAft>
              <a:buClrTx/>
              <a:buSzTx/>
              <a:buFont typeface="Arial" panose="020B0604020202020204" pitchFamily="34" charset="0"/>
              <a:buChar char="•"/>
            </a:pPr>
            <a:endParaRPr lang="es-ES" altLang="es-ES" sz="2000" dirty="0">
              <a:latin typeface="+mn-lt"/>
            </a:endParaRPr>
          </a:p>
        </p:txBody>
      </p:sp>
      <p:sp>
        <p:nvSpPr>
          <p:cNvPr id="3" name="Marcador de número de diapositiva 2">
            <a:extLst>
              <a:ext uri="{FF2B5EF4-FFF2-40B4-BE49-F238E27FC236}">
                <a16:creationId xmlns:a16="http://schemas.microsoft.com/office/drawing/2014/main" id="{D254B301-19C3-E022-934D-3B2565441E9F}"/>
              </a:ext>
            </a:extLst>
          </p:cNvPr>
          <p:cNvSpPr>
            <a:spLocks noGrp="1"/>
          </p:cNvSpPr>
          <p:nvPr>
            <p:ph type="sldNum" sz="quarter" idx="12"/>
          </p:nvPr>
        </p:nvSpPr>
        <p:spPr>
          <a:xfrm>
            <a:off x="11795210" y="6472014"/>
            <a:ext cx="294460" cy="187367"/>
          </a:xfrm>
        </p:spPr>
        <p:txBody>
          <a:bodyPr vert="horz" lIns="0" tIns="0" rIns="0" bIns="0" rtlCol="0" anchor="ctr">
            <a:normAutofit/>
          </a:bodyPr>
          <a:lstStyle/>
          <a:p>
            <a:pPr>
              <a:spcAft>
                <a:spcPts val="600"/>
              </a:spcAft>
            </a:pPr>
            <a:fld id="{9EC71654-96A5-4280-94F3-931C61A9F92C}" type="slidenum">
              <a:rPr lang="es-ES" smtClean="0"/>
              <a:pPr>
                <a:spcAft>
                  <a:spcPts val="600"/>
                </a:spcAft>
              </a:pPr>
              <a:t>31</a:t>
            </a:fld>
            <a:endParaRPr lang="es-ES"/>
          </a:p>
        </p:txBody>
      </p:sp>
      <p:pic>
        <p:nvPicPr>
          <p:cNvPr id="5" name="Picture 2" descr="http://www.sjweb.info/35/gc35_photobank/specials/general_4.jpg">
            <a:extLst>
              <a:ext uri="{FF2B5EF4-FFF2-40B4-BE49-F238E27FC236}">
                <a16:creationId xmlns:a16="http://schemas.microsoft.com/office/drawing/2014/main" id="{39F4DA2E-C246-D535-7C4D-A17ACCFEAB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 r="26308" b="-2"/>
          <a:stretch/>
        </p:blipFill>
        <p:spPr bwMode="auto">
          <a:xfrm>
            <a:off x="5884648" y="10"/>
            <a:ext cx="6307353" cy="578036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Title 4">
            <a:extLst>
              <a:ext uri="{FF2B5EF4-FFF2-40B4-BE49-F238E27FC236}">
                <a16:creationId xmlns:a16="http://schemas.microsoft.com/office/drawing/2014/main" id="{E608F626-F509-C41B-C9B5-AD42CCFA41F6}"/>
              </a:ext>
            </a:extLst>
          </p:cNvPr>
          <p:cNvSpPr>
            <a:spLocks noGrp="1"/>
          </p:cNvSpPr>
          <p:nvPr>
            <p:ph type="title"/>
          </p:nvPr>
        </p:nvSpPr>
        <p:spPr>
          <a:xfrm>
            <a:off x="515939" y="499596"/>
            <a:ext cx="1375924" cy="929812"/>
          </a:xfrm>
        </p:spPr>
        <p:txBody>
          <a:bodyPr/>
          <a:lstStyle/>
          <a:p>
            <a:r>
              <a:rPr lang="en-US" dirty="0"/>
              <a:t>fides</a:t>
            </a:r>
          </a:p>
        </p:txBody>
      </p:sp>
      <p:sp>
        <p:nvSpPr>
          <p:cNvPr id="2" name="Rectángulo 1">
            <a:extLst>
              <a:ext uri="{FF2B5EF4-FFF2-40B4-BE49-F238E27FC236}">
                <a16:creationId xmlns:a16="http://schemas.microsoft.com/office/drawing/2014/main" id="{741852E9-F6E8-6168-BFF7-BD102552D55D}"/>
              </a:ext>
            </a:extLst>
          </p:cNvPr>
          <p:cNvSpPr/>
          <p:nvPr/>
        </p:nvSpPr>
        <p:spPr>
          <a:xfrm>
            <a:off x="0" y="5928189"/>
            <a:ext cx="2771850" cy="9298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05382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F503DBE-C621-F530-8BDD-573C8C495966}"/>
              </a:ext>
            </a:extLst>
          </p:cNvPr>
          <p:cNvSpPr>
            <a:spLocks noGrp="1"/>
          </p:cNvSpPr>
          <p:nvPr>
            <p:ph idx="1"/>
          </p:nvPr>
        </p:nvSpPr>
        <p:spPr>
          <a:xfrm>
            <a:off x="482312" y="1810707"/>
            <a:ext cx="5905383" cy="4351338"/>
          </a:xfrm>
        </p:spPr>
        <p:txBody>
          <a:bodyPr/>
          <a:lstStyle/>
          <a:p>
            <a:r>
              <a:rPr lang="es-ES" dirty="0"/>
              <a:t>¿Hemos reflexionado nosotros sobre la “neutralidad” del conocimiento que presentamos a nuestros alumnos?</a:t>
            </a:r>
          </a:p>
          <a:p>
            <a:r>
              <a:rPr lang="es-ES" dirty="0"/>
              <a:t>¿Anulamos la dimensión en nuestras clases?</a:t>
            </a:r>
          </a:p>
          <a:p>
            <a:r>
              <a:rPr lang="es-ES" dirty="0"/>
              <a:t>¿Llevamos a los alumnos a la reflexión sobre el engarce del conocimiento con sus creencias?</a:t>
            </a:r>
          </a:p>
          <a:p>
            <a:r>
              <a:rPr lang="es-ES" dirty="0"/>
              <a:t>¿Se reflexiona sobre esta dimensión como directriz del comportamiento ético?</a:t>
            </a:r>
          </a:p>
          <a:p>
            <a:endParaRPr lang="es-ES" dirty="0"/>
          </a:p>
        </p:txBody>
      </p:sp>
      <p:sp>
        <p:nvSpPr>
          <p:cNvPr id="3" name="Marcador de número de diapositiva 2">
            <a:extLst>
              <a:ext uri="{FF2B5EF4-FFF2-40B4-BE49-F238E27FC236}">
                <a16:creationId xmlns:a16="http://schemas.microsoft.com/office/drawing/2014/main" id="{FD85109F-A92B-CE0D-DF5C-89C26F325029}"/>
              </a:ext>
            </a:extLst>
          </p:cNvPr>
          <p:cNvSpPr>
            <a:spLocks noGrp="1"/>
          </p:cNvSpPr>
          <p:nvPr>
            <p:ph type="sldNum" sz="quarter" idx="12"/>
          </p:nvPr>
        </p:nvSpPr>
        <p:spPr>
          <a:xfrm>
            <a:off x="6387695" y="6698373"/>
            <a:ext cx="294460" cy="187367"/>
          </a:xfrm>
        </p:spPr>
        <p:txBody>
          <a:bodyPr/>
          <a:lstStyle/>
          <a:p>
            <a:pPr rtl="0"/>
            <a:fld id="{9EC71654-96A5-4280-94F3-931C61A9F92C}" type="slidenum">
              <a:rPr lang="es-ES" noProof="0" smtClean="0"/>
              <a:pPr rtl="0"/>
              <a:t>32</a:t>
            </a:fld>
            <a:endParaRPr lang="es-ES" noProof="0" dirty="0"/>
          </a:p>
        </p:txBody>
      </p:sp>
      <p:sp>
        <p:nvSpPr>
          <p:cNvPr id="5" name="Título 4">
            <a:extLst>
              <a:ext uri="{FF2B5EF4-FFF2-40B4-BE49-F238E27FC236}">
                <a16:creationId xmlns:a16="http://schemas.microsoft.com/office/drawing/2014/main" id="{7306894E-AFC9-0BAC-2249-B3455F75CB17}"/>
              </a:ext>
            </a:extLst>
          </p:cNvPr>
          <p:cNvSpPr>
            <a:spLocks noGrp="1"/>
          </p:cNvSpPr>
          <p:nvPr>
            <p:ph type="title"/>
          </p:nvPr>
        </p:nvSpPr>
        <p:spPr>
          <a:xfrm>
            <a:off x="966397" y="333549"/>
            <a:ext cx="4937211" cy="1325563"/>
          </a:xfrm>
        </p:spPr>
        <p:txBody>
          <a:bodyPr/>
          <a:lstStyle/>
          <a:p>
            <a:r>
              <a:rPr lang="es-ES" dirty="0"/>
              <a:t>Preguntas para la reflexión</a:t>
            </a:r>
          </a:p>
        </p:txBody>
      </p:sp>
      <p:grpSp>
        <p:nvGrpSpPr>
          <p:cNvPr id="7" name="Grupo 6">
            <a:extLst>
              <a:ext uri="{FF2B5EF4-FFF2-40B4-BE49-F238E27FC236}">
                <a16:creationId xmlns:a16="http://schemas.microsoft.com/office/drawing/2014/main" id="{EA94242F-E413-7AD3-5194-BD536E803E3A}"/>
              </a:ext>
            </a:extLst>
          </p:cNvPr>
          <p:cNvGrpSpPr/>
          <p:nvPr/>
        </p:nvGrpSpPr>
        <p:grpSpPr>
          <a:xfrm>
            <a:off x="7148791" y="-2652697"/>
            <a:ext cx="7509789" cy="7532270"/>
            <a:chOff x="1071381" y="621137"/>
            <a:chExt cx="5497286" cy="5547422"/>
          </a:xfrm>
        </p:grpSpPr>
        <p:sp>
          <p:nvSpPr>
            <p:cNvPr id="8" name="Elipse 7">
              <a:extLst>
                <a:ext uri="{FF2B5EF4-FFF2-40B4-BE49-F238E27FC236}">
                  <a16:creationId xmlns:a16="http://schemas.microsoft.com/office/drawing/2014/main" id="{760093F6-FE2E-B3C5-FF5A-FDBA70A22543}"/>
                </a:ext>
              </a:extLst>
            </p:cNvPr>
            <p:cNvSpPr/>
            <p:nvPr/>
          </p:nvSpPr>
          <p:spPr>
            <a:xfrm>
              <a:off x="1071381" y="621137"/>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Grupo 8">
              <a:extLst>
                <a:ext uri="{FF2B5EF4-FFF2-40B4-BE49-F238E27FC236}">
                  <a16:creationId xmlns:a16="http://schemas.microsoft.com/office/drawing/2014/main" id="{C5502EA1-0BE1-84F2-02C7-E641811F0A1A}"/>
                </a:ext>
              </a:extLst>
            </p:cNvPr>
            <p:cNvGrpSpPr/>
            <p:nvPr/>
          </p:nvGrpSpPr>
          <p:grpSpPr>
            <a:xfrm>
              <a:off x="1384501" y="961782"/>
              <a:ext cx="4937210" cy="4970392"/>
              <a:chOff x="2195056" y="1362079"/>
              <a:chExt cx="4852999" cy="4816990"/>
            </a:xfrm>
          </p:grpSpPr>
          <p:sp>
            <p:nvSpPr>
              <p:cNvPr id="10" name="Forma libre 14">
                <a:extLst>
                  <a:ext uri="{FF2B5EF4-FFF2-40B4-BE49-F238E27FC236}">
                    <a16:creationId xmlns:a16="http://schemas.microsoft.com/office/drawing/2014/main" id="{F89EF0FE-16FB-0117-26D2-B955B9F19366}"/>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11" name="Forma libre 15">
                <a:extLst>
                  <a:ext uri="{FF2B5EF4-FFF2-40B4-BE49-F238E27FC236}">
                    <a16:creationId xmlns:a16="http://schemas.microsoft.com/office/drawing/2014/main" id="{880A57FD-00A9-27F2-2189-B62D7C7B5341}"/>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12" name="Forma libre 16">
                <a:extLst>
                  <a:ext uri="{FF2B5EF4-FFF2-40B4-BE49-F238E27FC236}">
                    <a16:creationId xmlns:a16="http://schemas.microsoft.com/office/drawing/2014/main" id="{37942278-ACA0-5906-FE9C-630EFB967AEA}"/>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13" name="Forma libre 17">
                <a:extLst>
                  <a:ext uri="{FF2B5EF4-FFF2-40B4-BE49-F238E27FC236}">
                    <a16:creationId xmlns:a16="http://schemas.microsoft.com/office/drawing/2014/main" id="{9985ABB2-3BFE-219B-D4BB-BB069119E91C}"/>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14" name="Flecha circular 18">
                <a:extLst>
                  <a:ext uri="{FF2B5EF4-FFF2-40B4-BE49-F238E27FC236}">
                    <a16:creationId xmlns:a16="http://schemas.microsoft.com/office/drawing/2014/main" id="{0ED011B1-9F43-7A6D-2BC9-47EC8E9CE92C}"/>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5" name="Flecha circular 19">
                <a:extLst>
                  <a:ext uri="{FF2B5EF4-FFF2-40B4-BE49-F238E27FC236}">
                    <a16:creationId xmlns:a16="http://schemas.microsoft.com/office/drawing/2014/main" id="{5C385368-F940-F742-9F8A-6D79BDC33862}"/>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6" name="CuadroTexto 15">
                <a:extLst>
                  <a:ext uri="{FF2B5EF4-FFF2-40B4-BE49-F238E27FC236}">
                    <a16:creationId xmlns:a16="http://schemas.microsoft.com/office/drawing/2014/main" id="{B77FD95C-9E02-4521-01FA-EF0B7CB6DFB0}"/>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grpSp>
    </p:spTree>
    <p:extLst>
      <p:ext uri="{BB962C8B-B14F-4D97-AF65-F5344CB8AC3E}">
        <p14:creationId xmlns:p14="http://schemas.microsoft.com/office/powerpoint/2010/main" val="3705913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A19F9-120D-A3E4-0D43-D94F3A8A7500}"/>
              </a:ext>
            </a:extLst>
          </p:cNvPr>
          <p:cNvSpPr>
            <a:spLocks noGrp="1"/>
          </p:cNvSpPr>
          <p:nvPr>
            <p:ph type="title"/>
          </p:nvPr>
        </p:nvSpPr>
        <p:spPr>
          <a:xfrm>
            <a:off x="137566" y="-301075"/>
            <a:ext cx="11150600" cy="920336"/>
          </a:xfrm>
        </p:spPr>
        <p:txBody>
          <a:bodyPr/>
          <a:lstStyle/>
          <a:p>
            <a:r>
              <a:rPr lang="es-ES" dirty="0"/>
              <a:t>Paradigma Ledesma-</a:t>
            </a:r>
            <a:r>
              <a:rPr lang="es-ES" dirty="0" err="1"/>
              <a:t>kolvenbach</a:t>
            </a:r>
            <a:r>
              <a:rPr lang="es-ES" dirty="0"/>
              <a:t>-</a:t>
            </a:r>
            <a:r>
              <a:rPr lang="es-ES" dirty="0" err="1"/>
              <a:t>agúndez</a:t>
            </a:r>
            <a:endParaRPr lang="es-ES" dirty="0"/>
          </a:p>
        </p:txBody>
      </p:sp>
      <p:sp>
        <p:nvSpPr>
          <p:cNvPr id="3" name="Marcador de número de diapositiva 2">
            <a:extLst>
              <a:ext uri="{FF2B5EF4-FFF2-40B4-BE49-F238E27FC236}">
                <a16:creationId xmlns:a16="http://schemas.microsoft.com/office/drawing/2014/main" id="{2990E559-D350-5C32-4FE6-31078A0EB217}"/>
              </a:ext>
            </a:extLst>
          </p:cNvPr>
          <p:cNvSpPr>
            <a:spLocks noGrp="1"/>
          </p:cNvSpPr>
          <p:nvPr>
            <p:ph type="sldNum" sz="quarter" idx="12"/>
          </p:nvPr>
        </p:nvSpPr>
        <p:spPr/>
        <p:txBody>
          <a:bodyPr/>
          <a:lstStyle/>
          <a:p>
            <a:pPr rtl="0"/>
            <a:fld id="{9EC71654-96A5-4280-94F3-931C61A9F92C}" type="slidenum">
              <a:rPr lang="es-ES" noProof="0" smtClean="0"/>
              <a:pPr rtl="0"/>
              <a:t>33</a:t>
            </a:fld>
            <a:endParaRPr lang="es-ES" noProof="0" dirty="0"/>
          </a:p>
        </p:txBody>
      </p:sp>
      <p:sp>
        <p:nvSpPr>
          <p:cNvPr id="4" name="Forma libre 10">
            <a:extLst>
              <a:ext uri="{FF2B5EF4-FFF2-40B4-BE49-F238E27FC236}">
                <a16:creationId xmlns:a16="http://schemas.microsoft.com/office/drawing/2014/main" id="{53482670-8ABC-DEC6-0F12-162F2A28C5D5}"/>
              </a:ext>
            </a:extLst>
          </p:cNvPr>
          <p:cNvSpPr/>
          <p:nvPr/>
        </p:nvSpPr>
        <p:spPr>
          <a:xfrm>
            <a:off x="7147034" y="4751429"/>
            <a:ext cx="3100553" cy="1737054"/>
          </a:xfrm>
          <a:custGeom>
            <a:avLst/>
            <a:gdLst>
              <a:gd name="connsiteX0" fmla="*/ 0 w 3708702"/>
              <a:gd name="connsiteY0" fmla="*/ 173705 h 1737054"/>
              <a:gd name="connsiteX1" fmla="*/ 173705 w 3708702"/>
              <a:gd name="connsiteY1" fmla="*/ 0 h 1737054"/>
              <a:gd name="connsiteX2" fmla="*/ 3534997 w 3708702"/>
              <a:gd name="connsiteY2" fmla="*/ 0 h 1737054"/>
              <a:gd name="connsiteX3" fmla="*/ 3708702 w 3708702"/>
              <a:gd name="connsiteY3" fmla="*/ 173705 h 1737054"/>
              <a:gd name="connsiteX4" fmla="*/ 3708702 w 3708702"/>
              <a:gd name="connsiteY4" fmla="*/ 1563349 h 1737054"/>
              <a:gd name="connsiteX5" fmla="*/ 3534997 w 3708702"/>
              <a:gd name="connsiteY5" fmla="*/ 1737054 h 1737054"/>
              <a:gd name="connsiteX6" fmla="*/ 173705 w 3708702"/>
              <a:gd name="connsiteY6" fmla="*/ 1737054 h 1737054"/>
              <a:gd name="connsiteX7" fmla="*/ 0 w 3708702"/>
              <a:gd name="connsiteY7" fmla="*/ 1563349 h 1737054"/>
              <a:gd name="connsiteX8" fmla="*/ 0 w 3708702"/>
              <a:gd name="connsiteY8" fmla="*/ 173705 h 173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8702" h="1737054">
                <a:moveTo>
                  <a:pt x="0" y="173705"/>
                </a:moveTo>
                <a:cubicBezTo>
                  <a:pt x="0" y="77770"/>
                  <a:pt x="77770" y="0"/>
                  <a:pt x="173705" y="0"/>
                </a:cubicBezTo>
                <a:lnTo>
                  <a:pt x="3534997" y="0"/>
                </a:lnTo>
                <a:cubicBezTo>
                  <a:pt x="3630932" y="0"/>
                  <a:pt x="3708702" y="77770"/>
                  <a:pt x="3708702" y="173705"/>
                </a:cubicBezTo>
                <a:lnTo>
                  <a:pt x="3708702" y="1563349"/>
                </a:lnTo>
                <a:cubicBezTo>
                  <a:pt x="3708702" y="1659284"/>
                  <a:pt x="3630932" y="1737054"/>
                  <a:pt x="3534997" y="1737054"/>
                </a:cubicBezTo>
                <a:lnTo>
                  <a:pt x="173705" y="1737054"/>
                </a:lnTo>
                <a:cubicBezTo>
                  <a:pt x="77770" y="1737054"/>
                  <a:pt x="0" y="1659284"/>
                  <a:pt x="0" y="1563349"/>
                </a:cubicBezTo>
                <a:lnTo>
                  <a:pt x="0" y="173705"/>
                </a:lnTo>
                <a:close/>
              </a:path>
            </a:pathLst>
          </a:custGeom>
          <a:solidFill>
            <a:schemeClr val="accent4">
              <a:lumMod val="20000"/>
              <a:lumOff val="80000"/>
            </a:schemeClr>
          </a:solidFill>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6930461"/>
              <a:satOff val="-31979"/>
              <a:lumOff val="117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418" tIns="720070" rIns="285807" bIns="285808" numCol="1" spcCol="1270" anchor="t" anchorCtr="0">
            <a:noAutofit/>
          </a:bodyPr>
          <a:lstStyle/>
          <a:p>
            <a:pPr marL="285750" lvl="1" indent="-285750" defTabSz="2266950">
              <a:lnSpc>
                <a:spcPct val="90000"/>
              </a:lnSpc>
              <a:spcBef>
                <a:spcPct val="0"/>
              </a:spcBef>
              <a:spcAft>
                <a:spcPct val="15000"/>
              </a:spcAft>
              <a:buChar char="••"/>
            </a:pPr>
            <a:endParaRPr lang="es-ES" sz="5100" b="1" dirty="0"/>
          </a:p>
        </p:txBody>
      </p:sp>
      <p:sp>
        <p:nvSpPr>
          <p:cNvPr id="5" name="Forma libre 11">
            <a:extLst>
              <a:ext uri="{FF2B5EF4-FFF2-40B4-BE49-F238E27FC236}">
                <a16:creationId xmlns:a16="http://schemas.microsoft.com/office/drawing/2014/main" id="{0E5F7102-DB2A-53D6-8A19-A1200CDD2AE4}"/>
              </a:ext>
            </a:extLst>
          </p:cNvPr>
          <p:cNvSpPr/>
          <p:nvPr/>
        </p:nvSpPr>
        <p:spPr>
          <a:xfrm>
            <a:off x="1923394" y="4750682"/>
            <a:ext cx="3247697" cy="1737054"/>
          </a:xfrm>
          <a:custGeom>
            <a:avLst/>
            <a:gdLst>
              <a:gd name="connsiteX0" fmla="*/ 0 w 4177362"/>
              <a:gd name="connsiteY0" fmla="*/ 173705 h 1737054"/>
              <a:gd name="connsiteX1" fmla="*/ 173705 w 4177362"/>
              <a:gd name="connsiteY1" fmla="*/ 0 h 1737054"/>
              <a:gd name="connsiteX2" fmla="*/ 4003657 w 4177362"/>
              <a:gd name="connsiteY2" fmla="*/ 0 h 1737054"/>
              <a:gd name="connsiteX3" fmla="*/ 4177362 w 4177362"/>
              <a:gd name="connsiteY3" fmla="*/ 173705 h 1737054"/>
              <a:gd name="connsiteX4" fmla="*/ 4177362 w 4177362"/>
              <a:gd name="connsiteY4" fmla="*/ 1563349 h 1737054"/>
              <a:gd name="connsiteX5" fmla="*/ 4003657 w 4177362"/>
              <a:gd name="connsiteY5" fmla="*/ 1737054 h 1737054"/>
              <a:gd name="connsiteX6" fmla="*/ 173705 w 4177362"/>
              <a:gd name="connsiteY6" fmla="*/ 1737054 h 1737054"/>
              <a:gd name="connsiteX7" fmla="*/ 0 w 4177362"/>
              <a:gd name="connsiteY7" fmla="*/ 1563349 h 1737054"/>
              <a:gd name="connsiteX8" fmla="*/ 0 w 4177362"/>
              <a:gd name="connsiteY8" fmla="*/ 173705 h 173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362" h="1737054">
                <a:moveTo>
                  <a:pt x="0" y="173705"/>
                </a:moveTo>
                <a:cubicBezTo>
                  <a:pt x="0" y="77770"/>
                  <a:pt x="77770" y="0"/>
                  <a:pt x="173705" y="0"/>
                </a:cubicBezTo>
                <a:lnTo>
                  <a:pt x="4003657" y="0"/>
                </a:lnTo>
                <a:cubicBezTo>
                  <a:pt x="4099592" y="0"/>
                  <a:pt x="4177362" y="77770"/>
                  <a:pt x="4177362" y="173705"/>
                </a:cubicBezTo>
                <a:lnTo>
                  <a:pt x="4177362" y="1563349"/>
                </a:lnTo>
                <a:cubicBezTo>
                  <a:pt x="4177362" y="1659284"/>
                  <a:pt x="4099592" y="1737054"/>
                  <a:pt x="4003657" y="1737054"/>
                </a:cubicBezTo>
                <a:lnTo>
                  <a:pt x="173705" y="1737054"/>
                </a:lnTo>
                <a:cubicBezTo>
                  <a:pt x="77770" y="1737054"/>
                  <a:pt x="0" y="1659284"/>
                  <a:pt x="0" y="1563349"/>
                </a:cubicBezTo>
                <a:lnTo>
                  <a:pt x="0" y="173705"/>
                </a:lnTo>
                <a:close/>
              </a:path>
            </a:pathLst>
          </a:custGeom>
          <a:solidFill>
            <a:schemeClr val="accent4">
              <a:lumMod val="20000"/>
              <a:lumOff val="80000"/>
            </a:schemeClr>
          </a:solidFill>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10395692"/>
              <a:satOff val="-47968"/>
              <a:lumOff val="1765"/>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5807" tIns="720070" rIns="1539016" bIns="285808" numCol="1" spcCol="1270" anchor="t" anchorCtr="0">
            <a:noAutofit/>
          </a:bodyPr>
          <a:lstStyle/>
          <a:p>
            <a:pPr marL="285750" lvl="1" indent="-285750" defTabSz="2266950">
              <a:lnSpc>
                <a:spcPct val="90000"/>
              </a:lnSpc>
              <a:spcBef>
                <a:spcPct val="0"/>
              </a:spcBef>
              <a:spcAft>
                <a:spcPct val="15000"/>
              </a:spcAft>
              <a:buChar char="••"/>
            </a:pPr>
            <a:endParaRPr lang="es-ES" sz="5100" b="1" dirty="0"/>
          </a:p>
        </p:txBody>
      </p:sp>
      <p:sp>
        <p:nvSpPr>
          <p:cNvPr id="6" name="Forma libre 12">
            <a:extLst>
              <a:ext uri="{FF2B5EF4-FFF2-40B4-BE49-F238E27FC236}">
                <a16:creationId xmlns:a16="http://schemas.microsoft.com/office/drawing/2014/main" id="{10D70734-38B1-31B1-5C6D-DF6D8FA3AC04}"/>
              </a:ext>
            </a:extLst>
          </p:cNvPr>
          <p:cNvSpPr/>
          <p:nvPr/>
        </p:nvSpPr>
        <p:spPr>
          <a:xfrm>
            <a:off x="7147033" y="1074766"/>
            <a:ext cx="3100553" cy="1737054"/>
          </a:xfrm>
          <a:custGeom>
            <a:avLst/>
            <a:gdLst>
              <a:gd name="connsiteX0" fmla="*/ 0 w 3723558"/>
              <a:gd name="connsiteY0" fmla="*/ 173705 h 1737054"/>
              <a:gd name="connsiteX1" fmla="*/ 173705 w 3723558"/>
              <a:gd name="connsiteY1" fmla="*/ 0 h 1737054"/>
              <a:gd name="connsiteX2" fmla="*/ 3549853 w 3723558"/>
              <a:gd name="connsiteY2" fmla="*/ 0 h 1737054"/>
              <a:gd name="connsiteX3" fmla="*/ 3723558 w 3723558"/>
              <a:gd name="connsiteY3" fmla="*/ 173705 h 1737054"/>
              <a:gd name="connsiteX4" fmla="*/ 3723558 w 3723558"/>
              <a:gd name="connsiteY4" fmla="*/ 1563349 h 1737054"/>
              <a:gd name="connsiteX5" fmla="*/ 3549853 w 3723558"/>
              <a:gd name="connsiteY5" fmla="*/ 1737054 h 1737054"/>
              <a:gd name="connsiteX6" fmla="*/ 173705 w 3723558"/>
              <a:gd name="connsiteY6" fmla="*/ 1737054 h 1737054"/>
              <a:gd name="connsiteX7" fmla="*/ 0 w 3723558"/>
              <a:gd name="connsiteY7" fmla="*/ 1563349 h 1737054"/>
              <a:gd name="connsiteX8" fmla="*/ 0 w 3723558"/>
              <a:gd name="connsiteY8" fmla="*/ 173705 h 173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3558" h="1737054">
                <a:moveTo>
                  <a:pt x="0" y="173705"/>
                </a:moveTo>
                <a:cubicBezTo>
                  <a:pt x="0" y="77770"/>
                  <a:pt x="77770" y="0"/>
                  <a:pt x="173705" y="0"/>
                </a:cubicBezTo>
                <a:lnTo>
                  <a:pt x="3549853" y="0"/>
                </a:lnTo>
                <a:cubicBezTo>
                  <a:pt x="3645788" y="0"/>
                  <a:pt x="3723558" y="77770"/>
                  <a:pt x="3723558" y="173705"/>
                </a:cubicBezTo>
                <a:lnTo>
                  <a:pt x="3723558" y="1563349"/>
                </a:lnTo>
                <a:cubicBezTo>
                  <a:pt x="3723558" y="1659284"/>
                  <a:pt x="3645788" y="1737054"/>
                  <a:pt x="3549853" y="1737054"/>
                </a:cubicBezTo>
                <a:lnTo>
                  <a:pt x="173705" y="1737054"/>
                </a:lnTo>
                <a:cubicBezTo>
                  <a:pt x="77770" y="1737054"/>
                  <a:pt x="0" y="1659284"/>
                  <a:pt x="0" y="1563349"/>
                </a:cubicBezTo>
                <a:lnTo>
                  <a:pt x="0" y="173705"/>
                </a:lnTo>
                <a:close/>
              </a:path>
            </a:pathLst>
          </a:custGeom>
          <a:solidFill>
            <a:schemeClr val="accent4">
              <a:lumMod val="20000"/>
              <a:lumOff val="80000"/>
            </a:schemeClr>
          </a:solidFill>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3465231"/>
              <a:satOff val="-15989"/>
              <a:lumOff val="58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4755" tIns="87687" rIns="87686" bIns="521951" numCol="1" spcCol="1270" anchor="t" anchorCtr="0">
            <a:noAutofit/>
          </a:bodyPr>
          <a:lstStyle/>
          <a:p>
            <a:pPr marL="114300" lvl="1" indent="-114300" algn="r" defTabSz="555625">
              <a:lnSpc>
                <a:spcPct val="90000"/>
              </a:lnSpc>
              <a:spcBef>
                <a:spcPct val="0"/>
              </a:spcBef>
              <a:spcAft>
                <a:spcPct val="15000"/>
              </a:spcAft>
              <a:buChar char="••"/>
            </a:pPr>
            <a:endParaRPr lang="es-ES" sz="1250" b="1" dirty="0"/>
          </a:p>
        </p:txBody>
      </p:sp>
      <p:sp>
        <p:nvSpPr>
          <p:cNvPr id="7" name="Forma libre 13">
            <a:extLst>
              <a:ext uri="{FF2B5EF4-FFF2-40B4-BE49-F238E27FC236}">
                <a16:creationId xmlns:a16="http://schemas.microsoft.com/office/drawing/2014/main" id="{8DCB7097-47D1-29A3-17A3-614D47BC17BC}"/>
              </a:ext>
            </a:extLst>
          </p:cNvPr>
          <p:cNvSpPr/>
          <p:nvPr/>
        </p:nvSpPr>
        <p:spPr>
          <a:xfrm>
            <a:off x="1933903" y="1051672"/>
            <a:ext cx="3237188" cy="1737054"/>
          </a:xfrm>
          <a:custGeom>
            <a:avLst/>
            <a:gdLst>
              <a:gd name="connsiteX0" fmla="*/ 0 w 4069321"/>
              <a:gd name="connsiteY0" fmla="*/ 173705 h 1737054"/>
              <a:gd name="connsiteX1" fmla="*/ 173705 w 4069321"/>
              <a:gd name="connsiteY1" fmla="*/ 0 h 1737054"/>
              <a:gd name="connsiteX2" fmla="*/ 3895616 w 4069321"/>
              <a:gd name="connsiteY2" fmla="*/ 0 h 1737054"/>
              <a:gd name="connsiteX3" fmla="*/ 4069321 w 4069321"/>
              <a:gd name="connsiteY3" fmla="*/ 173705 h 1737054"/>
              <a:gd name="connsiteX4" fmla="*/ 4069321 w 4069321"/>
              <a:gd name="connsiteY4" fmla="*/ 1563349 h 1737054"/>
              <a:gd name="connsiteX5" fmla="*/ 3895616 w 4069321"/>
              <a:gd name="connsiteY5" fmla="*/ 1737054 h 1737054"/>
              <a:gd name="connsiteX6" fmla="*/ 173705 w 4069321"/>
              <a:gd name="connsiteY6" fmla="*/ 1737054 h 1737054"/>
              <a:gd name="connsiteX7" fmla="*/ 0 w 4069321"/>
              <a:gd name="connsiteY7" fmla="*/ 1563349 h 1737054"/>
              <a:gd name="connsiteX8" fmla="*/ 0 w 4069321"/>
              <a:gd name="connsiteY8" fmla="*/ 173705 h 173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321" h="1737054">
                <a:moveTo>
                  <a:pt x="0" y="173705"/>
                </a:moveTo>
                <a:cubicBezTo>
                  <a:pt x="0" y="77770"/>
                  <a:pt x="77770" y="0"/>
                  <a:pt x="173705" y="0"/>
                </a:cubicBezTo>
                <a:lnTo>
                  <a:pt x="3895616" y="0"/>
                </a:lnTo>
                <a:cubicBezTo>
                  <a:pt x="3991551" y="0"/>
                  <a:pt x="4069321" y="77770"/>
                  <a:pt x="4069321" y="173705"/>
                </a:cubicBezTo>
                <a:lnTo>
                  <a:pt x="4069321" y="1563349"/>
                </a:lnTo>
                <a:cubicBezTo>
                  <a:pt x="4069321" y="1659284"/>
                  <a:pt x="3991551" y="1737054"/>
                  <a:pt x="3895616" y="1737054"/>
                </a:cubicBezTo>
                <a:lnTo>
                  <a:pt x="173705" y="1737054"/>
                </a:lnTo>
                <a:cubicBezTo>
                  <a:pt x="77770" y="1737054"/>
                  <a:pt x="0" y="1659284"/>
                  <a:pt x="0" y="1563349"/>
                </a:cubicBezTo>
                <a:lnTo>
                  <a:pt x="0" y="173705"/>
                </a:lnTo>
                <a:close/>
              </a:path>
            </a:pathLst>
          </a:custGeom>
          <a:solidFill>
            <a:schemeClr val="accent4">
              <a:lumMod val="20000"/>
              <a:lumOff val="80000"/>
            </a:schemeClr>
          </a:solidFill>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687" tIns="87687" rIns="1308484" bIns="521951" numCol="1" spcCol="1270" anchor="t" anchorCtr="0">
            <a:noAutofit/>
          </a:bodyPr>
          <a:lstStyle/>
          <a:p>
            <a:pPr marL="114300" lvl="1" indent="-114300" defTabSz="555625">
              <a:lnSpc>
                <a:spcPct val="90000"/>
              </a:lnSpc>
              <a:spcBef>
                <a:spcPct val="0"/>
              </a:spcBef>
              <a:spcAft>
                <a:spcPct val="15000"/>
              </a:spcAft>
              <a:buChar char="••"/>
            </a:pPr>
            <a:endParaRPr lang="es-ES" sz="1250" b="1" dirty="0">
              <a:solidFill>
                <a:schemeClr val="tx1"/>
              </a:solidFill>
              <a:latin typeface="Calibri" panose="020F0502020204030204" pitchFamily="34" charset="0"/>
            </a:endParaRPr>
          </a:p>
        </p:txBody>
      </p:sp>
      <p:sp>
        <p:nvSpPr>
          <p:cNvPr id="14" name="CuadroTexto 13">
            <a:extLst>
              <a:ext uri="{FF2B5EF4-FFF2-40B4-BE49-F238E27FC236}">
                <a16:creationId xmlns:a16="http://schemas.microsoft.com/office/drawing/2014/main" id="{8713AAE1-42B3-A779-DA57-105D52D4F825}"/>
              </a:ext>
            </a:extLst>
          </p:cNvPr>
          <p:cNvSpPr txBox="1"/>
          <p:nvPr/>
        </p:nvSpPr>
        <p:spPr>
          <a:xfrm>
            <a:off x="6343275" y="2614729"/>
            <a:ext cx="2107108" cy="507831"/>
          </a:xfrm>
          <a:prstGeom prst="rect">
            <a:avLst/>
          </a:prstGeom>
          <a:noFill/>
        </p:spPr>
        <p:txBody>
          <a:bodyPr wrap="square" rtlCol="0">
            <a:spAutoFit/>
          </a:bodyPr>
          <a:lstStyle/>
          <a:p>
            <a:r>
              <a:rPr lang="es-ES" sz="2700" b="1" dirty="0">
                <a:solidFill>
                  <a:schemeClr val="bg1"/>
                </a:solidFill>
              </a:rPr>
              <a:t>HUMANITAS</a:t>
            </a:r>
          </a:p>
        </p:txBody>
      </p:sp>
      <p:sp>
        <p:nvSpPr>
          <p:cNvPr id="15" name="CuadroTexto 14">
            <a:extLst>
              <a:ext uri="{FF2B5EF4-FFF2-40B4-BE49-F238E27FC236}">
                <a16:creationId xmlns:a16="http://schemas.microsoft.com/office/drawing/2014/main" id="{09A6D17E-2707-2FE1-1E63-4A29FC96F6E9}"/>
              </a:ext>
            </a:extLst>
          </p:cNvPr>
          <p:cNvSpPr txBox="1"/>
          <p:nvPr/>
        </p:nvSpPr>
        <p:spPr>
          <a:xfrm>
            <a:off x="8520115" y="4933836"/>
            <a:ext cx="1713187" cy="1574277"/>
          </a:xfrm>
          <a:prstGeom prst="rect">
            <a:avLst/>
          </a:prstGeom>
          <a:noFill/>
        </p:spPr>
        <p:txBody>
          <a:bodyPr wrap="square" rtlCol="0">
            <a:spAutoFit/>
          </a:bodyPr>
          <a:lstStyle/>
          <a:p>
            <a:pPr lvl="0"/>
            <a:r>
              <a:rPr lang="es-ES" sz="1400" dirty="0"/>
              <a:t>Compromiso cívico-social</a:t>
            </a:r>
          </a:p>
          <a:p>
            <a:pPr lvl="0"/>
            <a:r>
              <a:rPr lang="es-ES" sz="1400" dirty="0"/>
              <a:t>Compromiso ético-político</a:t>
            </a:r>
          </a:p>
          <a:p>
            <a:pPr lvl="0"/>
            <a:r>
              <a:rPr lang="es-ES" sz="1400" dirty="0"/>
              <a:t>Conciencia social</a:t>
            </a:r>
          </a:p>
          <a:p>
            <a:pPr lvl="0"/>
            <a:r>
              <a:rPr lang="es-ES" sz="1400" dirty="0"/>
              <a:t>Formación ética</a:t>
            </a:r>
          </a:p>
          <a:p>
            <a:pPr algn="r"/>
            <a:endParaRPr lang="es-ES" sz="1230" dirty="0"/>
          </a:p>
        </p:txBody>
      </p:sp>
      <p:sp>
        <p:nvSpPr>
          <p:cNvPr id="16" name="CuadroTexto 15">
            <a:extLst>
              <a:ext uri="{FF2B5EF4-FFF2-40B4-BE49-F238E27FC236}">
                <a16:creationId xmlns:a16="http://schemas.microsoft.com/office/drawing/2014/main" id="{CDF193CC-5E0F-4BF8-8BEF-2DD89405B86C}"/>
              </a:ext>
            </a:extLst>
          </p:cNvPr>
          <p:cNvSpPr txBox="1"/>
          <p:nvPr/>
        </p:nvSpPr>
        <p:spPr>
          <a:xfrm>
            <a:off x="2013125" y="4930237"/>
            <a:ext cx="2102798" cy="1361911"/>
          </a:xfrm>
          <a:prstGeom prst="rect">
            <a:avLst/>
          </a:prstGeom>
          <a:noFill/>
        </p:spPr>
        <p:txBody>
          <a:bodyPr wrap="square" rtlCol="0">
            <a:spAutoFit/>
          </a:bodyPr>
          <a:lstStyle/>
          <a:p>
            <a:pPr lvl="0"/>
            <a:r>
              <a:rPr lang="es-ES" sz="1400" dirty="0"/>
              <a:t>Espiritualidad</a:t>
            </a:r>
          </a:p>
          <a:p>
            <a:pPr lvl="0"/>
            <a:r>
              <a:rPr lang="es-ES" sz="1400" dirty="0"/>
              <a:t>Opción radical de sentido de la persona</a:t>
            </a:r>
          </a:p>
          <a:p>
            <a:pPr lvl="0"/>
            <a:r>
              <a:rPr lang="es-ES" sz="1400" dirty="0"/>
              <a:t>Directriz del comportamiento ético</a:t>
            </a:r>
          </a:p>
          <a:p>
            <a:endParaRPr lang="es-ES" sz="1250" dirty="0"/>
          </a:p>
        </p:txBody>
      </p:sp>
      <p:sp>
        <p:nvSpPr>
          <p:cNvPr id="17" name="CuadroTexto 16">
            <a:extLst>
              <a:ext uri="{FF2B5EF4-FFF2-40B4-BE49-F238E27FC236}">
                <a16:creationId xmlns:a16="http://schemas.microsoft.com/office/drawing/2014/main" id="{30CB5D89-63F1-8EE8-1501-75AC981EF261}"/>
              </a:ext>
            </a:extLst>
          </p:cNvPr>
          <p:cNvSpPr txBox="1"/>
          <p:nvPr/>
        </p:nvSpPr>
        <p:spPr>
          <a:xfrm>
            <a:off x="8399616" y="1293564"/>
            <a:ext cx="1775746" cy="1169551"/>
          </a:xfrm>
          <a:prstGeom prst="rect">
            <a:avLst/>
          </a:prstGeom>
          <a:noFill/>
        </p:spPr>
        <p:txBody>
          <a:bodyPr wrap="square" rtlCol="0">
            <a:spAutoFit/>
          </a:bodyPr>
          <a:lstStyle/>
          <a:p>
            <a:pPr lvl="0"/>
            <a:r>
              <a:rPr lang="es-ES" sz="1400" dirty="0"/>
              <a:t>Maduración humana</a:t>
            </a:r>
          </a:p>
          <a:p>
            <a:pPr lvl="0"/>
            <a:r>
              <a:rPr lang="es-ES" sz="1400" dirty="0"/>
              <a:t>Formación integral</a:t>
            </a:r>
          </a:p>
          <a:p>
            <a:pPr lvl="0"/>
            <a:r>
              <a:rPr lang="es-ES" sz="1400" dirty="0"/>
              <a:t>Valores</a:t>
            </a:r>
          </a:p>
          <a:p>
            <a:pPr lvl="0"/>
            <a:r>
              <a:rPr lang="es-ES" sz="1400" dirty="0"/>
              <a:t>Todos los hombres</a:t>
            </a:r>
          </a:p>
          <a:p>
            <a:pPr lvl="0"/>
            <a:r>
              <a:rPr lang="es-ES" sz="1400" dirty="0"/>
              <a:t>Interdisciplinariedad</a:t>
            </a:r>
          </a:p>
        </p:txBody>
      </p:sp>
      <p:sp>
        <p:nvSpPr>
          <p:cNvPr id="18" name="CuadroTexto 17">
            <a:extLst>
              <a:ext uri="{FF2B5EF4-FFF2-40B4-BE49-F238E27FC236}">
                <a16:creationId xmlns:a16="http://schemas.microsoft.com/office/drawing/2014/main" id="{60A006D4-ED55-6B4F-BD23-EECC99E175BA}"/>
              </a:ext>
            </a:extLst>
          </p:cNvPr>
          <p:cNvSpPr txBox="1"/>
          <p:nvPr/>
        </p:nvSpPr>
        <p:spPr>
          <a:xfrm>
            <a:off x="2019983" y="1246060"/>
            <a:ext cx="2164246" cy="1246495"/>
          </a:xfrm>
          <a:prstGeom prst="rect">
            <a:avLst/>
          </a:prstGeom>
          <a:noFill/>
        </p:spPr>
        <p:txBody>
          <a:bodyPr wrap="square" rtlCol="0">
            <a:spAutoFit/>
          </a:bodyPr>
          <a:lstStyle/>
          <a:p>
            <a:r>
              <a:rPr lang="es-ES" sz="1250" dirty="0">
                <a:solidFill>
                  <a:srgbClr val="000000"/>
                </a:solidFill>
                <a:latin typeface="Calibri" panose="020F0502020204030204" pitchFamily="34" charset="0"/>
              </a:rPr>
              <a:t>Excelencia profesional</a:t>
            </a:r>
          </a:p>
          <a:p>
            <a:r>
              <a:rPr lang="es-ES" sz="1250" dirty="0">
                <a:solidFill>
                  <a:srgbClr val="000000"/>
                </a:solidFill>
                <a:latin typeface="Calibri" panose="020F0502020204030204" pitchFamily="34" charset="0"/>
              </a:rPr>
              <a:t>Competencia práctica</a:t>
            </a:r>
          </a:p>
          <a:p>
            <a:r>
              <a:rPr lang="es-ES" sz="1250" dirty="0">
                <a:solidFill>
                  <a:srgbClr val="000000"/>
                </a:solidFill>
                <a:latin typeface="Calibri" panose="020F0502020204030204" pitchFamily="34" charset="0"/>
              </a:rPr>
              <a:t>Competencias para la resolución de problemas del mundo</a:t>
            </a:r>
          </a:p>
          <a:p>
            <a:r>
              <a:rPr lang="es-ES" sz="1250" dirty="0">
                <a:solidFill>
                  <a:srgbClr val="000000"/>
                </a:solidFill>
                <a:latin typeface="Calibri" panose="020F0502020204030204" pitchFamily="34" charset="0"/>
              </a:rPr>
              <a:t>Conocimientos, destrezas…</a:t>
            </a:r>
          </a:p>
        </p:txBody>
      </p:sp>
      <p:grpSp>
        <p:nvGrpSpPr>
          <p:cNvPr id="8" name="Grupo 7">
            <a:extLst>
              <a:ext uri="{FF2B5EF4-FFF2-40B4-BE49-F238E27FC236}">
                <a16:creationId xmlns:a16="http://schemas.microsoft.com/office/drawing/2014/main" id="{7E805A8E-311A-DB56-384A-5CDAF49B320F}"/>
              </a:ext>
            </a:extLst>
          </p:cNvPr>
          <p:cNvGrpSpPr/>
          <p:nvPr/>
        </p:nvGrpSpPr>
        <p:grpSpPr>
          <a:xfrm>
            <a:off x="3430592" y="940314"/>
            <a:ext cx="5497286" cy="5547422"/>
            <a:chOff x="3430592" y="940314"/>
            <a:chExt cx="5497286" cy="5547422"/>
          </a:xfrm>
        </p:grpSpPr>
        <p:sp>
          <p:nvSpPr>
            <p:cNvPr id="27" name="Elipse 26">
              <a:extLst>
                <a:ext uri="{FF2B5EF4-FFF2-40B4-BE49-F238E27FC236}">
                  <a16:creationId xmlns:a16="http://schemas.microsoft.com/office/drawing/2014/main" id="{2B8A9E92-013F-70D7-7F12-CC165A6B0A4B}"/>
                </a:ext>
              </a:extLst>
            </p:cNvPr>
            <p:cNvSpPr/>
            <p:nvPr/>
          </p:nvSpPr>
          <p:spPr>
            <a:xfrm>
              <a:off x="3430592" y="940314"/>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o 27">
              <a:extLst>
                <a:ext uri="{FF2B5EF4-FFF2-40B4-BE49-F238E27FC236}">
                  <a16:creationId xmlns:a16="http://schemas.microsoft.com/office/drawing/2014/main" id="{AA4C0411-DBCB-D3AD-637B-F88F2E2191F3}"/>
                </a:ext>
              </a:extLst>
            </p:cNvPr>
            <p:cNvGrpSpPr/>
            <p:nvPr/>
          </p:nvGrpSpPr>
          <p:grpSpPr>
            <a:xfrm>
              <a:off x="3728397" y="1246807"/>
              <a:ext cx="4937210" cy="4970392"/>
              <a:chOff x="2195056" y="1362079"/>
              <a:chExt cx="4852999" cy="4816990"/>
            </a:xfrm>
          </p:grpSpPr>
          <p:sp>
            <p:nvSpPr>
              <p:cNvPr id="29" name="Forma libre 14">
                <a:extLst>
                  <a:ext uri="{FF2B5EF4-FFF2-40B4-BE49-F238E27FC236}">
                    <a16:creationId xmlns:a16="http://schemas.microsoft.com/office/drawing/2014/main" id="{E3FE33B2-3120-ACD2-E970-BE2AA1AF93D2}"/>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30" name="Forma libre 15">
                <a:extLst>
                  <a:ext uri="{FF2B5EF4-FFF2-40B4-BE49-F238E27FC236}">
                    <a16:creationId xmlns:a16="http://schemas.microsoft.com/office/drawing/2014/main" id="{7D5CA7F2-BF41-7B40-8DFB-E87540820613}"/>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31" name="Forma libre 16">
                <a:extLst>
                  <a:ext uri="{FF2B5EF4-FFF2-40B4-BE49-F238E27FC236}">
                    <a16:creationId xmlns:a16="http://schemas.microsoft.com/office/drawing/2014/main" id="{463949B2-0863-F67B-8269-46D05392694A}"/>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32" name="Forma libre 17">
                <a:extLst>
                  <a:ext uri="{FF2B5EF4-FFF2-40B4-BE49-F238E27FC236}">
                    <a16:creationId xmlns:a16="http://schemas.microsoft.com/office/drawing/2014/main" id="{67CA2DE7-78BD-3FBF-4866-B53E6C4B7B59}"/>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33" name="Flecha circular 18">
                <a:extLst>
                  <a:ext uri="{FF2B5EF4-FFF2-40B4-BE49-F238E27FC236}">
                    <a16:creationId xmlns:a16="http://schemas.microsoft.com/office/drawing/2014/main" id="{DB673A3E-969A-6B5A-43EE-7620C99DEA32}"/>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34" name="Flecha circular 19">
                <a:extLst>
                  <a:ext uri="{FF2B5EF4-FFF2-40B4-BE49-F238E27FC236}">
                    <a16:creationId xmlns:a16="http://schemas.microsoft.com/office/drawing/2014/main" id="{6A4CE742-F266-0D34-65DB-D7EC7E279519}"/>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35" name="CuadroTexto 34">
                <a:extLst>
                  <a:ext uri="{FF2B5EF4-FFF2-40B4-BE49-F238E27FC236}">
                    <a16:creationId xmlns:a16="http://schemas.microsoft.com/office/drawing/2014/main" id="{865A85DB-673F-0C8B-26F5-9C0774E38360}"/>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grpSp>
      <p:sp>
        <p:nvSpPr>
          <p:cNvPr id="9" name="Rectángulo 8">
            <a:extLst>
              <a:ext uri="{FF2B5EF4-FFF2-40B4-BE49-F238E27FC236}">
                <a16:creationId xmlns:a16="http://schemas.microsoft.com/office/drawing/2014/main" id="{B6A37C01-A5B5-B86B-3692-10B3D7C75FC6}"/>
              </a:ext>
            </a:extLst>
          </p:cNvPr>
          <p:cNvSpPr/>
          <p:nvPr/>
        </p:nvSpPr>
        <p:spPr>
          <a:xfrm>
            <a:off x="0" y="5937665"/>
            <a:ext cx="1713187" cy="9203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6C6D2734-8D1E-6E45-CBD2-2A19AC228903}"/>
              </a:ext>
            </a:extLst>
          </p:cNvPr>
          <p:cNvSpPr/>
          <p:nvPr/>
        </p:nvSpPr>
        <p:spPr>
          <a:xfrm>
            <a:off x="0" y="6623975"/>
            <a:ext cx="2771850" cy="2340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75157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1F13B-4D72-D889-9189-32222215086D}"/>
              </a:ext>
            </a:extLst>
          </p:cNvPr>
          <p:cNvSpPr>
            <a:spLocks noGrp="1"/>
          </p:cNvSpPr>
          <p:nvPr>
            <p:ph type="title"/>
          </p:nvPr>
        </p:nvSpPr>
        <p:spPr>
          <a:xfrm>
            <a:off x="906120" y="596903"/>
            <a:ext cx="10515600" cy="940181"/>
          </a:xfrm>
        </p:spPr>
        <p:txBody>
          <a:bodyPr/>
          <a:lstStyle/>
          <a:p>
            <a:r>
              <a:rPr lang="es-ES" dirty="0"/>
              <a:t>Analicemos nuestra actividad docente</a:t>
            </a:r>
          </a:p>
        </p:txBody>
      </p:sp>
      <p:sp>
        <p:nvSpPr>
          <p:cNvPr id="4" name="Marcador de número de diapositiva 3">
            <a:extLst>
              <a:ext uri="{FF2B5EF4-FFF2-40B4-BE49-F238E27FC236}">
                <a16:creationId xmlns:a16="http://schemas.microsoft.com/office/drawing/2014/main" id="{1EDA7630-34B6-B760-CC05-812014722531}"/>
              </a:ext>
            </a:extLst>
          </p:cNvPr>
          <p:cNvSpPr>
            <a:spLocks noGrp="1"/>
          </p:cNvSpPr>
          <p:nvPr>
            <p:ph type="sldNum" sz="quarter" idx="12"/>
          </p:nvPr>
        </p:nvSpPr>
        <p:spPr/>
        <p:txBody>
          <a:bodyPr/>
          <a:lstStyle/>
          <a:p>
            <a:pPr rtl="0"/>
            <a:fld id="{9EC71654-96A5-4280-94F3-931C61A9F92C}" type="slidenum">
              <a:rPr lang="es-ES" noProof="0" smtClean="0"/>
              <a:pPr rtl="0"/>
              <a:t>34</a:t>
            </a:fld>
            <a:endParaRPr lang="es-ES" noProof="0" dirty="0"/>
          </a:p>
        </p:txBody>
      </p:sp>
      <p:grpSp>
        <p:nvGrpSpPr>
          <p:cNvPr id="10" name="Grupo 9">
            <a:extLst>
              <a:ext uri="{FF2B5EF4-FFF2-40B4-BE49-F238E27FC236}">
                <a16:creationId xmlns:a16="http://schemas.microsoft.com/office/drawing/2014/main" id="{85E9914C-D9AD-ADE7-04E6-7A4024521F1C}"/>
              </a:ext>
            </a:extLst>
          </p:cNvPr>
          <p:cNvGrpSpPr/>
          <p:nvPr/>
        </p:nvGrpSpPr>
        <p:grpSpPr>
          <a:xfrm>
            <a:off x="2992800" y="2036504"/>
            <a:ext cx="6206400" cy="6223576"/>
            <a:chOff x="3430592" y="940314"/>
            <a:chExt cx="5497286" cy="5547422"/>
          </a:xfrm>
        </p:grpSpPr>
        <p:sp>
          <p:nvSpPr>
            <p:cNvPr id="11" name="Elipse 10">
              <a:extLst>
                <a:ext uri="{FF2B5EF4-FFF2-40B4-BE49-F238E27FC236}">
                  <a16:creationId xmlns:a16="http://schemas.microsoft.com/office/drawing/2014/main" id="{B40A63CB-64DC-23DE-C4F1-BD1604BDDF39}"/>
                </a:ext>
              </a:extLst>
            </p:cNvPr>
            <p:cNvSpPr/>
            <p:nvPr/>
          </p:nvSpPr>
          <p:spPr>
            <a:xfrm>
              <a:off x="3430592" y="940314"/>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2" name="Grupo 11">
              <a:extLst>
                <a:ext uri="{FF2B5EF4-FFF2-40B4-BE49-F238E27FC236}">
                  <a16:creationId xmlns:a16="http://schemas.microsoft.com/office/drawing/2014/main" id="{E642EF2E-262D-C987-B257-231AE53D51B9}"/>
                </a:ext>
              </a:extLst>
            </p:cNvPr>
            <p:cNvGrpSpPr/>
            <p:nvPr/>
          </p:nvGrpSpPr>
          <p:grpSpPr>
            <a:xfrm>
              <a:off x="3728397" y="1246807"/>
              <a:ext cx="4937210" cy="4970392"/>
              <a:chOff x="2195056" y="1362079"/>
              <a:chExt cx="4852999" cy="4816990"/>
            </a:xfrm>
          </p:grpSpPr>
          <p:sp>
            <p:nvSpPr>
              <p:cNvPr id="13" name="Forma libre 14">
                <a:extLst>
                  <a:ext uri="{FF2B5EF4-FFF2-40B4-BE49-F238E27FC236}">
                    <a16:creationId xmlns:a16="http://schemas.microsoft.com/office/drawing/2014/main" id="{4E1032C9-A461-8D65-D4A0-66208CD28E56}"/>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14" name="Forma libre 15">
                <a:extLst>
                  <a:ext uri="{FF2B5EF4-FFF2-40B4-BE49-F238E27FC236}">
                    <a16:creationId xmlns:a16="http://schemas.microsoft.com/office/drawing/2014/main" id="{F63C4132-702A-A017-AD45-97D567642FEA}"/>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15" name="Forma libre 16">
                <a:extLst>
                  <a:ext uri="{FF2B5EF4-FFF2-40B4-BE49-F238E27FC236}">
                    <a16:creationId xmlns:a16="http://schemas.microsoft.com/office/drawing/2014/main" id="{459B73D1-6CAD-5C71-8B39-D643C1A3A7D7}"/>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16" name="Forma libre 17">
                <a:extLst>
                  <a:ext uri="{FF2B5EF4-FFF2-40B4-BE49-F238E27FC236}">
                    <a16:creationId xmlns:a16="http://schemas.microsoft.com/office/drawing/2014/main" id="{B940C27E-4DD2-CE5C-A882-01FB516E5240}"/>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17" name="Flecha circular 18">
                <a:extLst>
                  <a:ext uri="{FF2B5EF4-FFF2-40B4-BE49-F238E27FC236}">
                    <a16:creationId xmlns:a16="http://schemas.microsoft.com/office/drawing/2014/main" id="{BDE04027-5816-57C1-1F09-D7C50225F62C}"/>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8" name="Flecha circular 19">
                <a:extLst>
                  <a:ext uri="{FF2B5EF4-FFF2-40B4-BE49-F238E27FC236}">
                    <a16:creationId xmlns:a16="http://schemas.microsoft.com/office/drawing/2014/main" id="{25B7BB50-AF3B-B874-FEAC-5EFA6F70E85A}"/>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9" name="CuadroTexto 18">
                <a:extLst>
                  <a:ext uri="{FF2B5EF4-FFF2-40B4-BE49-F238E27FC236}">
                    <a16:creationId xmlns:a16="http://schemas.microsoft.com/office/drawing/2014/main" id="{B5B3BF69-D9F8-3C65-20BB-CF759023012C}"/>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grpSp>
      <p:sp>
        <p:nvSpPr>
          <p:cNvPr id="3" name="Rectángulo 2">
            <a:extLst>
              <a:ext uri="{FF2B5EF4-FFF2-40B4-BE49-F238E27FC236}">
                <a16:creationId xmlns:a16="http://schemas.microsoft.com/office/drawing/2014/main" id="{617B5E49-3C72-9321-6765-188BB34BAAB5}"/>
              </a:ext>
            </a:extLst>
          </p:cNvPr>
          <p:cNvSpPr/>
          <p:nvPr/>
        </p:nvSpPr>
        <p:spPr>
          <a:xfrm>
            <a:off x="0" y="5570483"/>
            <a:ext cx="2771850" cy="1287518"/>
          </a:xfrm>
          <a:prstGeom prst="rect">
            <a:avLst/>
          </a:prstGeom>
          <a:solidFill>
            <a:srgbClr val="2C567A"/>
          </a:solidFill>
          <a:ln>
            <a:solidFill>
              <a:srgbClr val="2C56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67244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1C30D2E-8296-27EE-16A1-D9867820A397}"/>
              </a:ext>
            </a:extLst>
          </p:cNvPr>
          <p:cNvSpPr>
            <a:spLocks noGrp="1"/>
          </p:cNvSpPr>
          <p:nvPr>
            <p:ph type="sldNum" sz="quarter" idx="12"/>
          </p:nvPr>
        </p:nvSpPr>
        <p:spPr/>
        <p:txBody>
          <a:bodyPr/>
          <a:lstStyle/>
          <a:p>
            <a:pPr rtl="0"/>
            <a:fld id="{9EC71654-96A5-4280-94F3-931C61A9F92C}" type="slidenum">
              <a:rPr lang="es-ES" noProof="0" smtClean="0"/>
              <a:pPr rtl="0"/>
              <a:t>35</a:t>
            </a:fld>
            <a:endParaRPr lang="es-ES" noProof="0" dirty="0"/>
          </a:p>
        </p:txBody>
      </p:sp>
      <p:sp>
        <p:nvSpPr>
          <p:cNvPr id="4" name="Google Shape;1955;p54">
            <a:extLst>
              <a:ext uri="{FF2B5EF4-FFF2-40B4-BE49-F238E27FC236}">
                <a16:creationId xmlns:a16="http://schemas.microsoft.com/office/drawing/2014/main" id="{1C42EB2A-1E24-B994-5BCD-D5618B50C472}"/>
              </a:ext>
            </a:extLst>
          </p:cNvPr>
          <p:cNvSpPr txBox="1">
            <a:spLocks/>
          </p:cNvSpPr>
          <p:nvPr/>
        </p:nvSpPr>
        <p:spPr>
          <a:xfrm>
            <a:off x="1251333" y="593367"/>
            <a:ext cx="6269600" cy="12552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s-ES" dirty="0"/>
              <a:t>ALINEACIÓN DIDÁCTICA</a:t>
            </a:r>
          </a:p>
        </p:txBody>
      </p:sp>
      <p:cxnSp>
        <p:nvCxnSpPr>
          <p:cNvPr id="5" name="Google Shape;1956;p54">
            <a:extLst>
              <a:ext uri="{FF2B5EF4-FFF2-40B4-BE49-F238E27FC236}">
                <a16:creationId xmlns:a16="http://schemas.microsoft.com/office/drawing/2014/main" id="{332F589A-1EF9-2C4E-A889-728591EE7014}"/>
              </a:ext>
            </a:extLst>
          </p:cNvPr>
          <p:cNvCxnSpPr>
            <a:cxnSpLocks/>
          </p:cNvCxnSpPr>
          <p:nvPr/>
        </p:nvCxnSpPr>
        <p:spPr>
          <a:xfrm>
            <a:off x="1030950" y="3348778"/>
            <a:ext cx="9414252" cy="0"/>
          </a:xfrm>
          <a:prstGeom prst="straightConnector1">
            <a:avLst/>
          </a:prstGeom>
          <a:noFill/>
          <a:ln w="19050" cap="flat" cmpd="sng">
            <a:solidFill>
              <a:schemeClr val="accent1"/>
            </a:solidFill>
            <a:prstDash val="solid"/>
            <a:round/>
            <a:headEnd type="none" w="med" len="med"/>
            <a:tailEnd type="none" w="med" len="med"/>
          </a:ln>
        </p:spPr>
      </p:cxnSp>
      <p:sp>
        <p:nvSpPr>
          <p:cNvPr id="6" name="Google Shape;1957;p54">
            <a:extLst>
              <a:ext uri="{FF2B5EF4-FFF2-40B4-BE49-F238E27FC236}">
                <a16:creationId xmlns:a16="http://schemas.microsoft.com/office/drawing/2014/main" id="{DA932232-A170-610D-C082-D2C1AABF0421}"/>
              </a:ext>
            </a:extLst>
          </p:cNvPr>
          <p:cNvSpPr txBox="1">
            <a:spLocks/>
          </p:cNvSpPr>
          <p:nvPr/>
        </p:nvSpPr>
        <p:spPr>
          <a:xfrm>
            <a:off x="729697" y="2333295"/>
            <a:ext cx="2036400" cy="46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ctr"/>
            <a:r>
              <a:rPr lang="es-ES" sz="1867" dirty="0">
                <a:solidFill>
                  <a:schemeClr val="tx1"/>
                </a:solidFill>
              </a:rPr>
              <a:t>OBJETIVOS DEL TÍTULO</a:t>
            </a:r>
          </a:p>
        </p:txBody>
      </p:sp>
      <p:sp>
        <p:nvSpPr>
          <p:cNvPr id="7" name="Google Shape;1958;p54">
            <a:extLst>
              <a:ext uri="{FF2B5EF4-FFF2-40B4-BE49-F238E27FC236}">
                <a16:creationId xmlns:a16="http://schemas.microsoft.com/office/drawing/2014/main" id="{4D82DADB-EE8F-53F8-7D11-969A6C55C9B8}"/>
              </a:ext>
            </a:extLst>
          </p:cNvPr>
          <p:cNvSpPr txBox="1">
            <a:spLocks/>
          </p:cNvSpPr>
          <p:nvPr/>
        </p:nvSpPr>
        <p:spPr>
          <a:xfrm>
            <a:off x="746389" y="3539082"/>
            <a:ext cx="2036400" cy="96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Aft>
                <a:spcPts val="2133"/>
              </a:spcAft>
              <a:buNone/>
            </a:pPr>
            <a:r>
              <a:rPr lang="en-US" sz="1867" dirty="0" err="1">
                <a:solidFill>
                  <a:schemeClr val="tx1"/>
                </a:solidFill>
              </a:rPr>
              <a:t>Perfil</a:t>
            </a:r>
            <a:r>
              <a:rPr lang="en-US" sz="1867" dirty="0">
                <a:solidFill>
                  <a:schemeClr val="tx1"/>
                </a:solidFill>
              </a:rPr>
              <a:t> de </a:t>
            </a:r>
            <a:r>
              <a:rPr lang="en-US" sz="1867" dirty="0" err="1">
                <a:solidFill>
                  <a:schemeClr val="tx1"/>
                </a:solidFill>
              </a:rPr>
              <a:t>egreso</a:t>
            </a:r>
            <a:endParaRPr lang="en-US" sz="1867" dirty="0">
              <a:solidFill>
                <a:schemeClr val="tx1"/>
              </a:solidFill>
            </a:endParaRPr>
          </a:p>
        </p:txBody>
      </p:sp>
      <p:sp>
        <p:nvSpPr>
          <p:cNvPr id="8" name="Google Shape;1959;p54">
            <a:extLst>
              <a:ext uri="{FF2B5EF4-FFF2-40B4-BE49-F238E27FC236}">
                <a16:creationId xmlns:a16="http://schemas.microsoft.com/office/drawing/2014/main" id="{3B097C2A-8B40-58EF-FC33-88CF44C891CF}"/>
              </a:ext>
            </a:extLst>
          </p:cNvPr>
          <p:cNvSpPr txBox="1">
            <a:spLocks/>
          </p:cNvSpPr>
          <p:nvPr/>
        </p:nvSpPr>
        <p:spPr>
          <a:xfrm>
            <a:off x="5688631" y="2333295"/>
            <a:ext cx="2036400" cy="46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ctr"/>
            <a:r>
              <a:rPr lang="es-ES" sz="1867" dirty="0">
                <a:solidFill>
                  <a:schemeClr val="tx1"/>
                </a:solidFill>
              </a:rPr>
              <a:t>ACTIVIDADES FORMATIVAS</a:t>
            </a:r>
          </a:p>
        </p:txBody>
      </p:sp>
      <p:sp>
        <p:nvSpPr>
          <p:cNvPr id="9" name="Google Shape;1960;p54">
            <a:extLst>
              <a:ext uri="{FF2B5EF4-FFF2-40B4-BE49-F238E27FC236}">
                <a16:creationId xmlns:a16="http://schemas.microsoft.com/office/drawing/2014/main" id="{89E3E6E9-3510-3CF2-08E3-A15071FEACB2}"/>
              </a:ext>
            </a:extLst>
          </p:cNvPr>
          <p:cNvSpPr txBox="1">
            <a:spLocks/>
          </p:cNvSpPr>
          <p:nvPr/>
        </p:nvSpPr>
        <p:spPr>
          <a:xfrm>
            <a:off x="5709095" y="3203778"/>
            <a:ext cx="2036400" cy="96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spcBef>
                <a:spcPts val="2133"/>
              </a:spcBef>
              <a:spcAft>
                <a:spcPts val="2133"/>
              </a:spcAft>
              <a:buNone/>
            </a:pPr>
            <a:endParaRPr lang="en-US" sz="1867" dirty="0">
              <a:solidFill>
                <a:schemeClr val="tx1"/>
              </a:solidFill>
            </a:endParaRPr>
          </a:p>
        </p:txBody>
      </p:sp>
      <p:sp>
        <p:nvSpPr>
          <p:cNvPr id="10" name="Google Shape;1961;p54">
            <a:extLst>
              <a:ext uri="{FF2B5EF4-FFF2-40B4-BE49-F238E27FC236}">
                <a16:creationId xmlns:a16="http://schemas.microsoft.com/office/drawing/2014/main" id="{319747AE-C8DB-1746-6347-0CAD6EF4145A}"/>
              </a:ext>
            </a:extLst>
          </p:cNvPr>
          <p:cNvSpPr txBox="1">
            <a:spLocks/>
          </p:cNvSpPr>
          <p:nvPr/>
        </p:nvSpPr>
        <p:spPr>
          <a:xfrm>
            <a:off x="3163437" y="1245853"/>
            <a:ext cx="2130023" cy="96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None/>
            </a:pPr>
            <a:r>
              <a:rPr lang="en-US" sz="1867" dirty="0" err="1">
                <a:solidFill>
                  <a:schemeClr val="tx1"/>
                </a:solidFill>
              </a:rPr>
              <a:t>Contenidos</a:t>
            </a:r>
            <a:r>
              <a:rPr lang="en-US" sz="1867" dirty="0">
                <a:solidFill>
                  <a:schemeClr val="tx1"/>
                </a:solidFill>
              </a:rPr>
              <a:t> </a:t>
            </a:r>
            <a:r>
              <a:rPr lang="en-US" sz="1867" dirty="0" err="1">
                <a:solidFill>
                  <a:schemeClr val="tx1"/>
                </a:solidFill>
              </a:rPr>
              <a:t>Habilidades</a:t>
            </a:r>
            <a:endParaRPr lang="en-US" sz="1867" dirty="0">
              <a:solidFill>
                <a:schemeClr val="tx1"/>
              </a:solidFill>
            </a:endParaRPr>
          </a:p>
          <a:p>
            <a:pPr marL="0" indent="0" algn="ctr">
              <a:buNone/>
            </a:pPr>
            <a:r>
              <a:rPr lang="en-US" sz="1867" dirty="0" err="1">
                <a:solidFill>
                  <a:schemeClr val="tx1"/>
                </a:solidFill>
              </a:rPr>
              <a:t>Competencias</a:t>
            </a:r>
            <a:endParaRPr lang="en-US" sz="1867" dirty="0">
              <a:solidFill>
                <a:schemeClr val="tx1"/>
              </a:solidFill>
            </a:endParaRPr>
          </a:p>
          <a:p>
            <a:pPr marL="0" indent="0" algn="ctr">
              <a:buNone/>
            </a:pPr>
            <a:r>
              <a:rPr lang="en-US" sz="1867" dirty="0" err="1">
                <a:solidFill>
                  <a:schemeClr val="tx1"/>
                </a:solidFill>
              </a:rPr>
              <a:t>Coherentes</a:t>
            </a:r>
            <a:r>
              <a:rPr lang="en-US" sz="1867" dirty="0">
                <a:solidFill>
                  <a:schemeClr val="tx1"/>
                </a:solidFill>
              </a:rPr>
              <a:t> con </a:t>
            </a:r>
            <a:r>
              <a:rPr lang="en-US" sz="1867" b="1" dirty="0" err="1">
                <a:solidFill>
                  <a:schemeClr val="tx1"/>
                </a:solidFill>
              </a:rPr>
              <a:t>Metacompetencias</a:t>
            </a:r>
            <a:endParaRPr lang="en-US" sz="1867" b="1" dirty="0">
              <a:solidFill>
                <a:schemeClr val="tx1"/>
              </a:solidFill>
            </a:endParaRPr>
          </a:p>
        </p:txBody>
      </p:sp>
      <p:sp>
        <p:nvSpPr>
          <p:cNvPr id="11" name="Google Shape;1962;p54">
            <a:extLst>
              <a:ext uri="{FF2B5EF4-FFF2-40B4-BE49-F238E27FC236}">
                <a16:creationId xmlns:a16="http://schemas.microsoft.com/office/drawing/2014/main" id="{897198DE-7D3B-F5B1-713D-C94150871AA1}"/>
              </a:ext>
            </a:extLst>
          </p:cNvPr>
          <p:cNvSpPr txBox="1">
            <a:spLocks/>
          </p:cNvSpPr>
          <p:nvPr/>
        </p:nvSpPr>
        <p:spPr>
          <a:xfrm>
            <a:off x="3210264" y="3844171"/>
            <a:ext cx="2130027" cy="46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ctr"/>
            <a:r>
              <a:rPr lang="es-ES" sz="1867" dirty="0">
                <a:solidFill>
                  <a:schemeClr val="tx1"/>
                </a:solidFill>
              </a:rPr>
              <a:t>RESULTADOS DE APRENDIZAJE Y DE LA FORMACIÓN</a:t>
            </a:r>
          </a:p>
        </p:txBody>
      </p:sp>
      <p:sp>
        <p:nvSpPr>
          <p:cNvPr id="13" name="Google Shape;1964;p54">
            <a:extLst>
              <a:ext uri="{FF2B5EF4-FFF2-40B4-BE49-F238E27FC236}">
                <a16:creationId xmlns:a16="http://schemas.microsoft.com/office/drawing/2014/main" id="{FF574762-4921-6A9D-12D5-8EDC42E12C01}"/>
              </a:ext>
            </a:extLst>
          </p:cNvPr>
          <p:cNvSpPr txBox="1">
            <a:spLocks/>
          </p:cNvSpPr>
          <p:nvPr/>
        </p:nvSpPr>
        <p:spPr>
          <a:xfrm>
            <a:off x="8091381" y="3827170"/>
            <a:ext cx="2187640" cy="46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ctr"/>
            <a:r>
              <a:rPr lang="es-ES" sz="1867" dirty="0">
                <a:solidFill>
                  <a:schemeClr val="tx1"/>
                </a:solidFill>
              </a:rPr>
              <a:t>SISTEMAS DE EVALUACIÓN</a:t>
            </a:r>
          </a:p>
        </p:txBody>
      </p:sp>
      <p:sp>
        <p:nvSpPr>
          <p:cNvPr id="14" name="Google Shape;1965;p54">
            <a:extLst>
              <a:ext uri="{FF2B5EF4-FFF2-40B4-BE49-F238E27FC236}">
                <a16:creationId xmlns:a16="http://schemas.microsoft.com/office/drawing/2014/main" id="{9EA45161-709A-710D-FAFA-B6B2E981186C}"/>
              </a:ext>
            </a:extLst>
          </p:cNvPr>
          <p:cNvSpPr/>
          <p:nvPr/>
        </p:nvSpPr>
        <p:spPr>
          <a:xfrm>
            <a:off x="1602883" y="3203778"/>
            <a:ext cx="290000" cy="290000"/>
          </a:xfrm>
          <a:prstGeom prst="ellipse">
            <a:avLst/>
          </a:prstGeom>
          <a:solidFill>
            <a:schemeClr val="accent1"/>
          </a:solidFill>
          <a:ln>
            <a:noFill/>
          </a:ln>
        </p:spPr>
        <p:txBody>
          <a:bodyPr spcFirstLastPara="1" wrap="square" lIns="121900" tIns="121900" rIns="121900" bIns="121900" anchor="ctr" anchorCtr="0">
            <a:noAutofit/>
          </a:bodyPr>
          <a:lstStyle/>
          <a:p>
            <a:pPr algn="ctr"/>
            <a:endParaRPr sz="2400"/>
          </a:p>
        </p:txBody>
      </p:sp>
      <p:sp>
        <p:nvSpPr>
          <p:cNvPr id="15" name="Google Shape;1966;p54">
            <a:extLst>
              <a:ext uri="{FF2B5EF4-FFF2-40B4-BE49-F238E27FC236}">
                <a16:creationId xmlns:a16="http://schemas.microsoft.com/office/drawing/2014/main" id="{224FC19E-DA18-204A-F7EA-5AE4E103E9C8}"/>
              </a:ext>
            </a:extLst>
          </p:cNvPr>
          <p:cNvSpPr/>
          <p:nvPr/>
        </p:nvSpPr>
        <p:spPr>
          <a:xfrm>
            <a:off x="4083449" y="3203778"/>
            <a:ext cx="290000" cy="290000"/>
          </a:xfrm>
          <a:prstGeom prst="ellipse">
            <a:avLst/>
          </a:prstGeom>
          <a:solidFill>
            <a:schemeClr val="accent1"/>
          </a:solidFill>
          <a:ln>
            <a:noFill/>
          </a:ln>
        </p:spPr>
        <p:txBody>
          <a:bodyPr spcFirstLastPara="1" wrap="square" lIns="121900" tIns="121900" rIns="121900" bIns="121900" anchor="ctr" anchorCtr="0">
            <a:noAutofit/>
          </a:bodyPr>
          <a:lstStyle/>
          <a:p>
            <a:pPr algn="ctr"/>
            <a:endParaRPr sz="2400"/>
          </a:p>
        </p:txBody>
      </p:sp>
      <p:sp>
        <p:nvSpPr>
          <p:cNvPr id="16" name="Google Shape;1967;p54">
            <a:extLst>
              <a:ext uri="{FF2B5EF4-FFF2-40B4-BE49-F238E27FC236}">
                <a16:creationId xmlns:a16="http://schemas.microsoft.com/office/drawing/2014/main" id="{1AE9C5F6-32DE-E640-AC63-EC00F14D09BA}"/>
              </a:ext>
            </a:extLst>
          </p:cNvPr>
          <p:cNvSpPr/>
          <p:nvPr/>
        </p:nvSpPr>
        <p:spPr>
          <a:xfrm>
            <a:off x="6564016" y="3203778"/>
            <a:ext cx="290000" cy="290000"/>
          </a:xfrm>
          <a:prstGeom prst="ellipse">
            <a:avLst/>
          </a:prstGeom>
          <a:solidFill>
            <a:schemeClr val="accent1"/>
          </a:solidFill>
          <a:ln>
            <a:noFill/>
          </a:ln>
        </p:spPr>
        <p:txBody>
          <a:bodyPr spcFirstLastPara="1" wrap="square" lIns="121900" tIns="121900" rIns="121900" bIns="121900" anchor="ctr" anchorCtr="0">
            <a:noAutofit/>
          </a:bodyPr>
          <a:lstStyle/>
          <a:p>
            <a:pPr algn="ctr"/>
            <a:endParaRPr sz="2400"/>
          </a:p>
        </p:txBody>
      </p:sp>
      <p:sp>
        <p:nvSpPr>
          <p:cNvPr id="17" name="Google Shape;1968;p54">
            <a:extLst>
              <a:ext uri="{FF2B5EF4-FFF2-40B4-BE49-F238E27FC236}">
                <a16:creationId xmlns:a16="http://schemas.microsoft.com/office/drawing/2014/main" id="{60A6E164-8B21-C312-BBB8-F8CA5E558F88}"/>
              </a:ext>
            </a:extLst>
          </p:cNvPr>
          <p:cNvSpPr/>
          <p:nvPr/>
        </p:nvSpPr>
        <p:spPr>
          <a:xfrm>
            <a:off x="9044583" y="3203778"/>
            <a:ext cx="290000" cy="290000"/>
          </a:xfrm>
          <a:prstGeom prst="ellipse">
            <a:avLst/>
          </a:prstGeom>
          <a:solidFill>
            <a:schemeClr val="accent1"/>
          </a:solidFill>
          <a:ln>
            <a:noFill/>
          </a:ln>
        </p:spPr>
        <p:txBody>
          <a:bodyPr spcFirstLastPara="1" wrap="square" lIns="121900" tIns="121900" rIns="121900" bIns="121900" anchor="ctr" anchorCtr="0">
            <a:noAutofit/>
          </a:bodyPr>
          <a:lstStyle/>
          <a:p>
            <a:pPr algn="ctr"/>
            <a:endParaRPr sz="2400"/>
          </a:p>
        </p:txBody>
      </p:sp>
      <p:cxnSp>
        <p:nvCxnSpPr>
          <p:cNvPr id="18" name="Google Shape;1969;p54">
            <a:extLst>
              <a:ext uri="{FF2B5EF4-FFF2-40B4-BE49-F238E27FC236}">
                <a16:creationId xmlns:a16="http://schemas.microsoft.com/office/drawing/2014/main" id="{179E969F-9FEB-63C6-0AC6-36FCAFE5D7BA}"/>
              </a:ext>
            </a:extLst>
          </p:cNvPr>
          <p:cNvCxnSpPr/>
          <p:nvPr/>
        </p:nvCxnSpPr>
        <p:spPr>
          <a:xfrm>
            <a:off x="1368267" y="552029"/>
            <a:ext cx="3684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22" name="Google Shape;1963;p54">
            <a:extLst>
              <a:ext uri="{FF2B5EF4-FFF2-40B4-BE49-F238E27FC236}">
                <a16:creationId xmlns:a16="http://schemas.microsoft.com/office/drawing/2014/main" id="{84D6185B-4ACD-44A7-1EBC-244168C17F94}"/>
              </a:ext>
            </a:extLst>
          </p:cNvPr>
          <p:cNvSpPr txBox="1">
            <a:spLocks/>
          </p:cNvSpPr>
          <p:nvPr/>
        </p:nvSpPr>
        <p:spPr>
          <a:xfrm>
            <a:off x="5776828" y="3460386"/>
            <a:ext cx="2036400" cy="96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Clr>
                <a:schemeClr val="dk1"/>
              </a:buClr>
              <a:buSzPts val="1100"/>
              <a:buNone/>
            </a:pPr>
            <a:r>
              <a:rPr lang="en-US" sz="1867" dirty="0" err="1">
                <a:solidFill>
                  <a:schemeClr val="tx1"/>
                </a:solidFill>
              </a:rPr>
              <a:t>Metodologías</a:t>
            </a:r>
            <a:r>
              <a:rPr lang="en-US" sz="1867" dirty="0">
                <a:solidFill>
                  <a:schemeClr val="tx1"/>
                </a:solidFill>
              </a:rPr>
              <a:t> </a:t>
            </a:r>
            <a:r>
              <a:rPr lang="en-US" sz="1867" dirty="0" err="1">
                <a:solidFill>
                  <a:schemeClr val="tx1"/>
                </a:solidFill>
              </a:rPr>
              <a:t>didácticas</a:t>
            </a:r>
            <a:r>
              <a:rPr lang="en-US" sz="1867" dirty="0">
                <a:solidFill>
                  <a:schemeClr val="tx1"/>
                </a:solidFill>
              </a:rPr>
              <a:t>. Para la </a:t>
            </a:r>
            <a:r>
              <a:rPr lang="en-US" sz="1867" dirty="0" err="1">
                <a:solidFill>
                  <a:schemeClr val="tx1"/>
                </a:solidFill>
              </a:rPr>
              <a:t>consecución</a:t>
            </a:r>
            <a:r>
              <a:rPr lang="en-US" sz="1867" dirty="0">
                <a:solidFill>
                  <a:schemeClr val="tx1"/>
                </a:solidFill>
              </a:rPr>
              <a:t> de </a:t>
            </a:r>
            <a:r>
              <a:rPr lang="en-US" sz="1867" dirty="0" err="1">
                <a:solidFill>
                  <a:schemeClr val="tx1"/>
                </a:solidFill>
              </a:rPr>
              <a:t>resultados</a:t>
            </a:r>
            <a:r>
              <a:rPr lang="en-US" sz="1867" dirty="0">
                <a:solidFill>
                  <a:schemeClr val="tx1"/>
                </a:solidFill>
              </a:rPr>
              <a:t> de  </a:t>
            </a:r>
            <a:r>
              <a:rPr lang="en-US" sz="1867" dirty="0" err="1">
                <a:solidFill>
                  <a:schemeClr val="tx1"/>
                </a:solidFill>
              </a:rPr>
              <a:t>aprendizaje</a:t>
            </a:r>
            <a:endParaRPr lang="en-US" sz="1867" dirty="0">
              <a:solidFill>
                <a:schemeClr val="tx1"/>
              </a:solidFill>
            </a:endParaRPr>
          </a:p>
        </p:txBody>
      </p:sp>
      <p:sp>
        <p:nvSpPr>
          <p:cNvPr id="23" name="Google Shape;1960;p54">
            <a:extLst>
              <a:ext uri="{FF2B5EF4-FFF2-40B4-BE49-F238E27FC236}">
                <a16:creationId xmlns:a16="http://schemas.microsoft.com/office/drawing/2014/main" id="{A5E3A462-82CB-7DA2-F6F8-A209276F285C}"/>
              </a:ext>
            </a:extLst>
          </p:cNvPr>
          <p:cNvSpPr txBox="1">
            <a:spLocks/>
          </p:cNvSpPr>
          <p:nvPr/>
        </p:nvSpPr>
        <p:spPr>
          <a:xfrm>
            <a:off x="8091381" y="2069882"/>
            <a:ext cx="2353821" cy="96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pPr marL="0" indent="0" algn="ctr">
              <a:buClr>
                <a:schemeClr val="dk1"/>
              </a:buClr>
              <a:buSzPts val="1100"/>
              <a:buNone/>
            </a:pPr>
            <a:r>
              <a:rPr lang="en-US" sz="1867" dirty="0" err="1">
                <a:solidFill>
                  <a:schemeClr val="tx1"/>
                </a:solidFill>
              </a:rPr>
              <a:t>Comprobar</a:t>
            </a:r>
            <a:r>
              <a:rPr lang="en-US" sz="1867" dirty="0">
                <a:solidFill>
                  <a:schemeClr val="tx1"/>
                </a:solidFill>
              </a:rPr>
              <a:t> </a:t>
            </a:r>
            <a:r>
              <a:rPr lang="en-US" sz="1867" dirty="0" err="1">
                <a:solidFill>
                  <a:schemeClr val="tx1"/>
                </a:solidFill>
              </a:rPr>
              <a:t>Resultados</a:t>
            </a:r>
            <a:r>
              <a:rPr lang="en-US" sz="1867" dirty="0">
                <a:solidFill>
                  <a:schemeClr val="tx1"/>
                </a:solidFill>
              </a:rPr>
              <a:t> de </a:t>
            </a:r>
            <a:r>
              <a:rPr lang="en-US" sz="1867" dirty="0" err="1">
                <a:solidFill>
                  <a:schemeClr val="tx1"/>
                </a:solidFill>
              </a:rPr>
              <a:t>Aprendizaje</a:t>
            </a:r>
            <a:endParaRPr lang="en-US" sz="1867" dirty="0">
              <a:solidFill>
                <a:schemeClr val="tx1"/>
              </a:solidFill>
            </a:endParaRPr>
          </a:p>
          <a:p>
            <a:pPr marL="0" indent="0" algn="ctr">
              <a:spcBef>
                <a:spcPts val="2133"/>
              </a:spcBef>
              <a:spcAft>
                <a:spcPts val="2133"/>
              </a:spcAft>
              <a:buNone/>
            </a:pPr>
            <a:endParaRPr lang="en-US" sz="1867" dirty="0">
              <a:solidFill>
                <a:schemeClr val="tx1"/>
              </a:solidFill>
            </a:endParaRPr>
          </a:p>
        </p:txBody>
      </p:sp>
      <p:grpSp>
        <p:nvGrpSpPr>
          <p:cNvPr id="34" name="Grupo 33">
            <a:extLst>
              <a:ext uri="{FF2B5EF4-FFF2-40B4-BE49-F238E27FC236}">
                <a16:creationId xmlns:a16="http://schemas.microsoft.com/office/drawing/2014/main" id="{36D82CF5-28CC-C24F-AC97-BB5CC9975E44}"/>
              </a:ext>
            </a:extLst>
          </p:cNvPr>
          <p:cNvGrpSpPr/>
          <p:nvPr/>
        </p:nvGrpSpPr>
        <p:grpSpPr>
          <a:xfrm>
            <a:off x="8839245" y="-304358"/>
            <a:ext cx="2420614" cy="2189463"/>
            <a:chOff x="3777344" y="979715"/>
            <a:chExt cx="5497286" cy="5547422"/>
          </a:xfrm>
        </p:grpSpPr>
        <p:sp>
          <p:nvSpPr>
            <p:cNvPr id="25" name="Elipse 24">
              <a:extLst>
                <a:ext uri="{FF2B5EF4-FFF2-40B4-BE49-F238E27FC236}">
                  <a16:creationId xmlns:a16="http://schemas.microsoft.com/office/drawing/2014/main" id="{DA760AC7-8591-3940-BE3F-36399FCA340A}"/>
                </a:ext>
              </a:extLst>
            </p:cNvPr>
            <p:cNvSpPr/>
            <p:nvPr/>
          </p:nvSpPr>
          <p:spPr>
            <a:xfrm>
              <a:off x="3777344" y="979715"/>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a:p>
          </p:txBody>
        </p:sp>
        <p:grpSp>
          <p:nvGrpSpPr>
            <p:cNvPr id="26" name="Grupo 25">
              <a:extLst>
                <a:ext uri="{FF2B5EF4-FFF2-40B4-BE49-F238E27FC236}">
                  <a16:creationId xmlns:a16="http://schemas.microsoft.com/office/drawing/2014/main" id="{2D553E71-EFF2-BD80-2013-8A53401CDC0A}"/>
                </a:ext>
              </a:extLst>
            </p:cNvPr>
            <p:cNvGrpSpPr/>
            <p:nvPr/>
          </p:nvGrpSpPr>
          <p:grpSpPr>
            <a:xfrm>
              <a:off x="4075149" y="1286208"/>
              <a:ext cx="4937210" cy="4970392"/>
              <a:chOff x="2195056" y="1362079"/>
              <a:chExt cx="4852999" cy="4816990"/>
            </a:xfrm>
          </p:grpSpPr>
          <p:sp>
            <p:nvSpPr>
              <p:cNvPr id="27" name="Forma libre 14">
                <a:extLst>
                  <a:ext uri="{FF2B5EF4-FFF2-40B4-BE49-F238E27FC236}">
                    <a16:creationId xmlns:a16="http://schemas.microsoft.com/office/drawing/2014/main" id="{8C4B26F3-E711-A2B2-F44A-85B3E3F09D8D}"/>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endParaRPr lang="es-ES" sz="800" b="1" kern="1200" dirty="0">
                  <a:solidFill>
                    <a:schemeClr val="bg1"/>
                  </a:solidFill>
                </a:endParaRPr>
              </a:p>
            </p:txBody>
          </p:sp>
          <p:sp>
            <p:nvSpPr>
              <p:cNvPr id="28" name="Forma libre 15">
                <a:extLst>
                  <a:ext uri="{FF2B5EF4-FFF2-40B4-BE49-F238E27FC236}">
                    <a16:creationId xmlns:a16="http://schemas.microsoft.com/office/drawing/2014/main" id="{9E029070-7FA0-5B50-B7D5-C56AAD33DC2D}"/>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800" b="1" kern="1200" dirty="0"/>
              </a:p>
            </p:txBody>
          </p:sp>
          <p:sp>
            <p:nvSpPr>
              <p:cNvPr id="29" name="Forma libre 16">
                <a:extLst>
                  <a:ext uri="{FF2B5EF4-FFF2-40B4-BE49-F238E27FC236}">
                    <a16:creationId xmlns:a16="http://schemas.microsoft.com/office/drawing/2014/main" id="{C8CE0C22-3603-04F5-D775-364285F55806}"/>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endParaRPr lang="es-ES" sz="800" b="1" kern="1200" dirty="0"/>
              </a:p>
            </p:txBody>
          </p:sp>
          <p:sp>
            <p:nvSpPr>
              <p:cNvPr id="30" name="Forma libre 17">
                <a:extLst>
                  <a:ext uri="{FF2B5EF4-FFF2-40B4-BE49-F238E27FC236}">
                    <a16:creationId xmlns:a16="http://schemas.microsoft.com/office/drawing/2014/main" id="{FCEFB4C3-75F1-6AAD-3C80-C4F5A1C5AF53}"/>
                  </a:ext>
                </a:extLst>
              </p:cNvPr>
              <p:cNvSpPr/>
              <p:nvPr/>
            </p:nvSpPr>
            <p:spPr>
              <a:xfrm>
                <a:off x="2238588" y="3828617"/>
                <a:ext cx="2350452"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endParaRPr lang="es-ES" sz="800" b="1" kern="1200" dirty="0"/>
              </a:p>
            </p:txBody>
          </p:sp>
          <p:sp>
            <p:nvSpPr>
              <p:cNvPr id="31" name="Flecha circular 18">
                <a:extLst>
                  <a:ext uri="{FF2B5EF4-FFF2-40B4-BE49-F238E27FC236}">
                    <a16:creationId xmlns:a16="http://schemas.microsoft.com/office/drawing/2014/main" id="{567C838B-B4F0-6270-6017-6FD241C8EE6A}"/>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32" name="Flecha circular 19">
                <a:extLst>
                  <a:ext uri="{FF2B5EF4-FFF2-40B4-BE49-F238E27FC236}">
                    <a16:creationId xmlns:a16="http://schemas.microsoft.com/office/drawing/2014/main" id="{A311B17F-D52C-0CDF-8840-75E08D71E25B}"/>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33" name="CuadroTexto 32">
                <a:extLst>
                  <a:ext uri="{FF2B5EF4-FFF2-40B4-BE49-F238E27FC236}">
                    <a16:creationId xmlns:a16="http://schemas.microsoft.com/office/drawing/2014/main" id="{2F50A1AB-C252-823A-7782-1598A7D5915F}"/>
                  </a:ext>
                </a:extLst>
              </p:cNvPr>
              <p:cNvSpPr txBox="1"/>
              <p:nvPr/>
            </p:nvSpPr>
            <p:spPr>
              <a:xfrm>
                <a:off x="4771697" y="2580345"/>
                <a:ext cx="2049516" cy="529021"/>
              </a:xfrm>
              <a:prstGeom prst="rect">
                <a:avLst/>
              </a:prstGeom>
              <a:noFill/>
            </p:spPr>
            <p:txBody>
              <a:bodyPr wrap="square" rtlCol="0">
                <a:spAutoFit/>
              </a:bodyPr>
              <a:lstStyle/>
              <a:p>
                <a:r>
                  <a:rPr lang="es-ES" sz="800" b="1" dirty="0">
                    <a:solidFill>
                      <a:schemeClr val="bg1"/>
                    </a:solidFill>
                  </a:rPr>
                  <a:t>HUMANITAS</a:t>
                </a:r>
              </a:p>
            </p:txBody>
          </p:sp>
        </p:grpSp>
      </p:grpSp>
      <p:sp>
        <p:nvSpPr>
          <p:cNvPr id="35" name="CuadroTexto 34">
            <a:extLst>
              <a:ext uri="{FF2B5EF4-FFF2-40B4-BE49-F238E27FC236}">
                <a16:creationId xmlns:a16="http://schemas.microsoft.com/office/drawing/2014/main" id="{262BD408-D6C5-1D63-7849-006AFBE1453D}"/>
              </a:ext>
            </a:extLst>
          </p:cNvPr>
          <p:cNvSpPr txBox="1"/>
          <p:nvPr/>
        </p:nvSpPr>
        <p:spPr>
          <a:xfrm>
            <a:off x="10180939" y="1032787"/>
            <a:ext cx="918121" cy="215444"/>
          </a:xfrm>
          <a:prstGeom prst="rect">
            <a:avLst/>
          </a:prstGeom>
          <a:noFill/>
        </p:spPr>
        <p:txBody>
          <a:bodyPr wrap="square" rtlCol="0">
            <a:spAutoFit/>
          </a:bodyPr>
          <a:lstStyle/>
          <a:p>
            <a:r>
              <a:rPr lang="es-ES" sz="800" b="1" dirty="0">
                <a:solidFill>
                  <a:schemeClr val="bg1"/>
                </a:solidFill>
              </a:rPr>
              <a:t>IUSTITIA</a:t>
            </a:r>
          </a:p>
        </p:txBody>
      </p:sp>
      <p:sp>
        <p:nvSpPr>
          <p:cNvPr id="36" name="CuadroTexto 35">
            <a:extLst>
              <a:ext uri="{FF2B5EF4-FFF2-40B4-BE49-F238E27FC236}">
                <a16:creationId xmlns:a16="http://schemas.microsoft.com/office/drawing/2014/main" id="{57AF2D2D-062F-A994-6636-F04D0212D585}"/>
              </a:ext>
            </a:extLst>
          </p:cNvPr>
          <p:cNvSpPr txBox="1"/>
          <p:nvPr/>
        </p:nvSpPr>
        <p:spPr>
          <a:xfrm>
            <a:off x="9260546" y="312748"/>
            <a:ext cx="918121" cy="215444"/>
          </a:xfrm>
          <a:prstGeom prst="rect">
            <a:avLst/>
          </a:prstGeom>
          <a:noFill/>
        </p:spPr>
        <p:txBody>
          <a:bodyPr wrap="square" rtlCol="0">
            <a:spAutoFit/>
          </a:bodyPr>
          <a:lstStyle/>
          <a:p>
            <a:r>
              <a:rPr lang="es-ES" sz="800" b="1" dirty="0">
                <a:solidFill>
                  <a:schemeClr val="bg1"/>
                </a:solidFill>
              </a:rPr>
              <a:t>UTILITAS</a:t>
            </a:r>
          </a:p>
        </p:txBody>
      </p:sp>
      <p:sp>
        <p:nvSpPr>
          <p:cNvPr id="37" name="CuadroTexto 36">
            <a:extLst>
              <a:ext uri="{FF2B5EF4-FFF2-40B4-BE49-F238E27FC236}">
                <a16:creationId xmlns:a16="http://schemas.microsoft.com/office/drawing/2014/main" id="{4047D985-15A6-DB90-B9B0-05BFBB69DF04}"/>
              </a:ext>
            </a:extLst>
          </p:cNvPr>
          <p:cNvSpPr txBox="1"/>
          <p:nvPr/>
        </p:nvSpPr>
        <p:spPr>
          <a:xfrm>
            <a:off x="9330775" y="1032787"/>
            <a:ext cx="918121" cy="215444"/>
          </a:xfrm>
          <a:prstGeom prst="rect">
            <a:avLst/>
          </a:prstGeom>
          <a:noFill/>
        </p:spPr>
        <p:txBody>
          <a:bodyPr wrap="square" rtlCol="0">
            <a:spAutoFit/>
          </a:bodyPr>
          <a:lstStyle/>
          <a:p>
            <a:r>
              <a:rPr lang="es-ES" sz="800" b="1" dirty="0">
                <a:solidFill>
                  <a:schemeClr val="bg1"/>
                </a:solidFill>
              </a:rPr>
              <a:t>FIDES</a:t>
            </a:r>
          </a:p>
        </p:txBody>
      </p:sp>
      <p:sp>
        <p:nvSpPr>
          <p:cNvPr id="2" name="Rectángulo 1">
            <a:extLst>
              <a:ext uri="{FF2B5EF4-FFF2-40B4-BE49-F238E27FC236}">
                <a16:creationId xmlns:a16="http://schemas.microsoft.com/office/drawing/2014/main" id="{5BDE870C-F96D-AF69-39E7-A94A91188AF8}"/>
              </a:ext>
            </a:extLst>
          </p:cNvPr>
          <p:cNvSpPr/>
          <p:nvPr/>
        </p:nvSpPr>
        <p:spPr>
          <a:xfrm>
            <a:off x="0" y="5890801"/>
            <a:ext cx="2771850" cy="96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50316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A9A18-93E0-4615-B7AA-B8C8FBB14464}"/>
              </a:ext>
            </a:extLst>
          </p:cNvPr>
          <p:cNvSpPr>
            <a:spLocks noGrp="1"/>
          </p:cNvSpPr>
          <p:nvPr>
            <p:ph type="title"/>
          </p:nvPr>
        </p:nvSpPr>
        <p:spPr>
          <a:xfrm>
            <a:off x="619760" y="428475"/>
            <a:ext cx="5347913" cy="1325563"/>
          </a:xfrm>
        </p:spPr>
        <p:txBody>
          <a:bodyPr rtlCol="0"/>
          <a:lstStyle/>
          <a:p>
            <a:pPr rtl="0"/>
            <a:r>
              <a:rPr lang="es-ES" dirty="0"/>
              <a:t>Revisa tus resultados de la formación (antes competencias)</a:t>
            </a:r>
            <a:br>
              <a:rPr lang="es-ES" dirty="0"/>
            </a:br>
            <a:endParaRPr lang="es-ES" dirty="0"/>
          </a:p>
        </p:txBody>
      </p:sp>
      <p:sp>
        <p:nvSpPr>
          <p:cNvPr id="3" name="Marcador de contenido 2">
            <a:extLst>
              <a:ext uri="{FF2B5EF4-FFF2-40B4-BE49-F238E27FC236}">
                <a16:creationId xmlns:a16="http://schemas.microsoft.com/office/drawing/2014/main" id="{B91B32C0-5E61-447F-9557-57AF415D6FE9}"/>
              </a:ext>
            </a:extLst>
          </p:cNvPr>
          <p:cNvSpPr>
            <a:spLocks noGrp="1"/>
          </p:cNvSpPr>
          <p:nvPr>
            <p:ph idx="1"/>
          </p:nvPr>
        </p:nvSpPr>
        <p:spPr>
          <a:xfrm>
            <a:off x="485772" y="1638042"/>
            <a:ext cx="4884847" cy="4351338"/>
          </a:xfrm>
        </p:spPr>
        <p:txBody>
          <a:bodyPr rtlCol="0"/>
          <a:lstStyle/>
          <a:p>
            <a:pPr marL="0" indent="0" rtl="0">
              <a:spcBef>
                <a:spcPts val="600"/>
              </a:spcBef>
              <a:buNone/>
            </a:pPr>
            <a:r>
              <a:rPr lang="es-ES" sz="2000" dirty="0"/>
              <a:t>¿Están alineadas con las </a:t>
            </a:r>
            <a:r>
              <a:rPr lang="es-ES" sz="2000" dirty="0" err="1"/>
              <a:t>Metacompetencias</a:t>
            </a:r>
            <a:r>
              <a:rPr lang="es-ES" sz="2000" dirty="0"/>
              <a:t>?</a:t>
            </a:r>
          </a:p>
          <a:p>
            <a:pPr marL="0" indent="0" rtl="0">
              <a:spcBef>
                <a:spcPts val="600"/>
              </a:spcBef>
              <a:buNone/>
            </a:pPr>
            <a:r>
              <a:rPr lang="es-ES" sz="2000" dirty="0"/>
              <a:t>Analiza si debes incluir nuevos resultados o darles más importancia. Piensa:</a:t>
            </a:r>
          </a:p>
          <a:p>
            <a:pPr>
              <a:spcBef>
                <a:spcPts val="600"/>
              </a:spcBef>
            </a:pPr>
            <a:r>
              <a:rPr lang="es-ES" sz="2000" dirty="0"/>
              <a:t>Excelencia para el mundo</a:t>
            </a:r>
          </a:p>
          <a:p>
            <a:pPr>
              <a:spcBef>
                <a:spcPts val="600"/>
              </a:spcBef>
            </a:pPr>
            <a:r>
              <a:rPr lang="es-ES" sz="2000" dirty="0"/>
              <a:t>Capacidad para resolver los             problemas del futuro</a:t>
            </a:r>
          </a:p>
          <a:p>
            <a:pPr lvl="0">
              <a:spcBef>
                <a:spcPts val="600"/>
              </a:spcBef>
            </a:pPr>
            <a:r>
              <a:rPr lang="es-ES" sz="2000" dirty="0"/>
              <a:t>Formación integral</a:t>
            </a:r>
          </a:p>
          <a:p>
            <a:pPr lvl="0">
              <a:spcBef>
                <a:spcPts val="600"/>
              </a:spcBef>
            </a:pPr>
            <a:r>
              <a:rPr lang="es-ES" sz="2000" dirty="0"/>
              <a:t>Todos los hombres</a:t>
            </a:r>
          </a:p>
          <a:p>
            <a:pPr lvl="0">
              <a:spcBef>
                <a:spcPts val="600"/>
              </a:spcBef>
            </a:pPr>
            <a:r>
              <a:rPr lang="es-ES" sz="2000" dirty="0"/>
              <a:t>Interdisciplinariedad</a:t>
            </a:r>
          </a:p>
          <a:p>
            <a:pPr>
              <a:spcBef>
                <a:spcPts val="600"/>
              </a:spcBef>
            </a:pPr>
            <a:r>
              <a:rPr lang="es-ES" sz="2000" dirty="0"/>
              <a:t>Conciencia social</a:t>
            </a:r>
          </a:p>
          <a:p>
            <a:pPr lvl="0">
              <a:spcBef>
                <a:spcPts val="600"/>
              </a:spcBef>
            </a:pPr>
            <a:r>
              <a:rPr lang="es-ES" sz="2000" dirty="0"/>
              <a:t>Compromiso cívico-social</a:t>
            </a:r>
          </a:p>
          <a:p>
            <a:pPr lvl="0">
              <a:spcBef>
                <a:spcPts val="600"/>
              </a:spcBef>
            </a:pPr>
            <a:r>
              <a:rPr lang="es-ES" sz="2000" dirty="0"/>
              <a:t>Compromiso ético-político</a:t>
            </a:r>
          </a:p>
          <a:p>
            <a:pPr lvl="0">
              <a:spcBef>
                <a:spcPts val="600"/>
              </a:spcBef>
            </a:pPr>
            <a:r>
              <a:rPr lang="es-ES" sz="2000" dirty="0"/>
              <a:t>Formación ética</a:t>
            </a:r>
          </a:p>
          <a:p>
            <a:pPr lvl="0">
              <a:spcBef>
                <a:spcPts val="600"/>
              </a:spcBef>
            </a:pPr>
            <a:endParaRPr lang="es-ES" sz="2000" dirty="0"/>
          </a:p>
          <a:p>
            <a:pPr rtl="0">
              <a:spcBef>
                <a:spcPts val="600"/>
              </a:spcBef>
              <a:buFontTx/>
              <a:buChar char="-"/>
            </a:pPr>
            <a:endParaRPr lang="es-ES" sz="2000" dirty="0"/>
          </a:p>
          <a:p>
            <a:pPr rtl="0">
              <a:spcBef>
                <a:spcPts val="600"/>
              </a:spcBef>
              <a:buFontTx/>
              <a:buChar char="-"/>
            </a:pPr>
            <a:endParaRPr lang="es-ES" sz="2000" dirty="0"/>
          </a:p>
          <a:p>
            <a:pPr marL="0" indent="0" rtl="0">
              <a:spcBef>
                <a:spcPts val="600"/>
              </a:spcBef>
              <a:buNone/>
            </a:pPr>
            <a:endParaRPr lang="es-ES" sz="2000" dirty="0"/>
          </a:p>
        </p:txBody>
      </p:sp>
      <p:sp>
        <p:nvSpPr>
          <p:cNvPr id="4" name="Marcador de número de diapositiva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es-ES" smtClean="0"/>
              <a:pPr rtl="0"/>
              <a:t>36</a:t>
            </a:fld>
            <a:endParaRPr lang="es-ES" dirty="0"/>
          </a:p>
        </p:txBody>
      </p:sp>
      <p:sp>
        <p:nvSpPr>
          <p:cNvPr id="8" name="Marcador de posición de imagen 7">
            <a:extLst>
              <a:ext uri="{FF2B5EF4-FFF2-40B4-BE49-F238E27FC236}">
                <a16:creationId xmlns:a16="http://schemas.microsoft.com/office/drawing/2014/main" id="{F1623415-EBD4-17A2-21B8-C73AD8C36EA1}"/>
              </a:ext>
            </a:extLst>
          </p:cNvPr>
          <p:cNvSpPr>
            <a:spLocks noGrp="1"/>
          </p:cNvSpPr>
          <p:nvPr>
            <p:ph type="pic" sz="quarter" idx="13"/>
          </p:nvPr>
        </p:nvSpPr>
        <p:spPr/>
        <p:txBody>
          <a:bodyPr/>
          <a:lstStyle/>
          <a:p>
            <a:endParaRPr lang="es-ES"/>
          </a:p>
        </p:txBody>
      </p:sp>
      <p:pic>
        <p:nvPicPr>
          <p:cNvPr id="5" name="Imagen 4" descr="PSD de Diana Dardos, +500 Plantillas PSD gratuitas de gran calidad para  descargar">
            <a:extLst>
              <a:ext uri="{FF2B5EF4-FFF2-40B4-BE49-F238E27FC236}">
                <a16:creationId xmlns:a16="http://schemas.microsoft.com/office/drawing/2014/main" id="{ECA91BBE-DAFB-BF7D-9C90-9E90436A2C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21802" y="-883920"/>
            <a:ext cx="7975558" cy="7741920"/>
          </a:xfrm>
          <a:prstGeom prst="rect">
            <a:avLst/>
          </a:prstGeom>
          <a:noFill/>
          <a:ln>
            <a:noFill/>
          </a:ln>
        </p:spPr>
      </p:pic>
      <p:sp>
        <p:nvSpPr>
          <p:cNvPr id="6" name="Rectángulo 5">
            <a:extLst>
              <a:ext uri="{FF2B5EF4-FFF2-40B4-BE49-F238E27FC236}">
                <a16:creationId xmlns:a16="http://schemas.microsoft.com/office/drawing/2014/main" id="{C7207C3C-08BD-A4F6-8E08-F60F56F986EF}"/>
              </a:ext>
            </a:extLst>
          </p:cNvPr>
          <p:cNvSpPr/>
          <p:nvPr/>
        </p:nvSpPr>
        <p:spPr>
          <a:xfrm>
            <a:off x="0" y="6064469"/>
            <a:ext cx="2771850" cy="79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61730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9E8166-27B5-DE85-4843-75BD88AEBA7A}"/>
              </a:ext>
            </a:extLst>
          </p:cNvPr>
          <p:cNvSpPr>
            <a:spLocks noGrp="1"/>
          </p:cNvSpPr>
          <p:nvPr>
            <p:ph type="title"/>
          </p:nvPr>
        </p:nvSpPr>
        <p:spPr>
          <a:xfrm>
            <a:off x="5344160" y="246621"/>
            <a:ext cx="6322378" cy="920336"/>
          </a:xfrm>
        </p:spPr>
        <p:txBody>
          <a:bodyPr/>
          <a:lstStyle/>
          <a:p>
            <a:r>
              <a:rPr lang="es-ES" dirty="0"/>
              <a:t>Revisa y diseña nuevas actividades formativas</a:t>
            </a:r>
          </a:p>
        </p:txBody>
      </p:sp>
      <p:sp>
        <p:nvSpPr>
          <p:cNvPr id="3" name="Marcador de número de diapositiva 2">
            <a:extLst>
              <a:ext uri="{FF2B5EF4-FFF2-40B4-BE49-F238E27FC236}">
                <a16:creationId xmlns:a16="http://schemas.microsoft.com/office/drawing/2014/main" id="{5CB2E0B4-72B2-9C11-1F21-D9D0E4DFFC58}"/>
              </a:ext>
            </a:extLst>
          </p:cNvPr>
          <p:cNvSpPr>
            <a:spLocks noGrp="1"/>
          </p:cNvSpPr>
          <p:nvPr>
            <p:ph type="sldNum" sz="quarter" idx="12"/>
          </p:nvPr>
        </p:nvSpPr>
        <p:spPr/>
        <p:txBody>
          <a:bodyPr/>
          <a:lstStyle/>
          <a:p>
            <a:pPr rtl="0"/>
            <a:fld id="{9EC71654-96A5-4280-94F3-931C61A9F92C}" type="slidenum">
              <a:rPr lang="es-ES" noProof="0" smtClean="0"/>
              <a:pPr rtl="0"/>
              <a:t>37</a:t>
            </a:fld>
            <a:endParaRPr lang="es-ES" noProof="0" dirty="0"/>
          </a:p>
        </p:txBody>
      </p:sp>
      <p:grpSp>
        <p:nvGrpSpPr>
          <p:cNvPr id="9" name="Grupo 8">
            <a:extLst>
              <a:ext uri="{FF2B5EF4-FFF2-40B4-BE49-F238E27FC236}">
                <a16:creationId xmlns:a16="http://schemas.microsoft.com/office/drawing/2014/main" id="{97D124E6-C948-94B1-0B9B-83792EDA4971}"/>
              </a:ext>
            </a:extLst>
          </p:cNvPr>
          <p:cNvGrpSpPr/>
          <p:nvPr/>
        </p:nvGrpSpPr>
        <p:grpSpPr>
          <a:xfrm>
            <a:off x="1" y="995680"/>
            <a:ext cx="5961099" cy="4884848"/>
            <a:chOff x="1" y="995680"/>
            <a:chExt cx="5961099" cy="4884848"/>
          </a:xfrm>
        </p:grpSpPr>
        <p:sp>
          <p:nvSpPr>
            <p:cNvPr id="4" name="Rectángulo 3">
              <a:extLst>
                <a:ext uri="{FF2B5EF4-FFF2-40B4-BE49-F238E27FC236}">
                  <a16:creationId xmlns:a16="http://schemas.microsoft.com/office/drawing/2014/main" id="{E1DF4481-676A-019F-8CE6-A6FFF1153AA9}"/>
                </a:ext>
              </a:extLst>
            </p:cNvPr>
            <p:cNvSpPr/>
            <p:nvPr/>
          </p:nvSpPr>
          <p:spPr>
            <a:xfrm>
              <a:off x="1" y="995680"/>
              <a:ext cx="4947920" cy="4866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B0F0E155-BF7D-D5A0-8ADD-6B5CAD027F8E}"/>
                </a:ext>
              </a:extLst>
            </p:cNvPr>
            <p:cNvSpPr/>
            <p:nvPr/>
          </p:nvSpPr>
          <p:spPr>
            <a:xfrm>
              <a:off x="3677920" y="4173648"/>
              <a:ext cx="1319391" cy="170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7EE8EE7-B063-E110-3E22-3F242EE3EF34}"/>
                </a:ext>
              </a:extLst>
            </p:cNvPr>
            <p:cNvSpPr/>
            <p:nvPr/>
          </p:nvSpPr>
          <p:spPr>
            <a:xfrm>
              <a:off x="3677920" y="995680"/>
              <a:ext cx="1468121" cy="170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2" descr="Free photo beautiful stylish staff sitting in the office at the desk using a laptop and listening to a colleague.">
              <a:extLst>
                <a:ext uri="{FF2B5EF4-FFF2-40B4-BE49-F238E27FC236}">
                  <a16:creationId xmlns:a16="http://schemas.microsoft.com/office/drawing/2014/main" id="{E73E5C3D-52B8-2826-EABF-7053476F47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08" r="15141" b="-2"/>
            <a:stretch/>
          </p:blipFill>
          <p:spPr bwMode="auto">
            <a:xfrm>
              <a:off x="1076252" y="995680"/>
              <a:ext cx="4884848" cy="4884848"/>
            </a:xfrm>
            <a:prstGeom prst="ellipse">
              <a:avLst/>
            </a:prstGeom>
            <a:solidFill>
              <a:srgbClr val="FFFFFF"/>
            </a:solidFill>
          </p:spPr>
        </p:pic>
      </p:grpSp>
      <p:sp>
        <p:nvSpPr>
          <p:cNvPr id="10" name="Marcador de contenido 2">
            <a:extLst>
              <a:ext uri="{FF2B5EF4-FFF2-40B4-BE49-F238E27FC236}">
                <a16:creationId xmlns:a16="http://schemas.microsoft.com/office/drawing/2014/main" id="{B984BFDE-79AC-8CB5-D20F-A85B9F6A43DB}"/>
              </a:ext>
            </a:extLst>
          </p:cNvPr>
          <p:cNvSpPr txBox="1">
            <a:spLocks/>
          </p:cNvSpPr>
          <p:nvPr/>
        </p:nvSpPr>
        <p:spPr>
          <a:xfrm>
            <a:off x="6096000" y="1166957"/>
            <a:ext cx="5865140" cy="435133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s-ES" sz="2000" dirty="0"/>
              <a:t>Para conseguir los resultados de aprendizaje y formación</a:t>
            </a:r>
          </a:p>
          <a:p>
            <a:pPr>
              <a:spcBef>
                <a:spcPts val="600"/>
              </a:spcBef>
            </a:pPr>
            <a:r>
              <a:rPr lang="es-ES" sz="2000" dirty="0"/>
              <a:t>Que pongan en el centro la actividad y el aprendizaje de los alumnos</a:t>
            </a:r>
          </a:p>
          <a:p>
            <a:pPr>
              <a:spcBef>
                <a:spcPts val="600"/>
              </a:spcBef>
            </a:pPr>
            <a:r>
              <a:rPr lang="es-ES" sz="2000" dirty="0"/>
              <a:t>Que permitan trabajar con otros</a:t>
            </a:r>
          </a:p>
          <a:p>
            <a:pPr>
              <a:spcBef>
                <a:spcPts val="600"/>
              </a:spcBef>
            </a:pPr>
            <a:r>
              <a:rPr lang="es-ES" sz="2000" dirty="0"/>
              <a:t>En base a metodologías de aprendizaje innovadoras: proyectos, retos, aprendizaje dialógico, </a:t>
            </a:r>
            <a:r>
              <a:rPr lang="es-ES" sz="2000" dirty="0" err="1"/>
              <a:t>aps</a:t>
            </a:r>
            <a:r>
              <a:rPr lang="es-ES" sz="2000" dirty="0"/>
              <a:t>, gamificación…</a:t>
            </a:r>
          </a:p>
          <a:p>
            <a:pPr>
              <a:spcBef>
                <a:spcPts val="600"/>
              </a:spcBef>
            </a:pPr>
            <a:r>
              <a:rPr lang="es-ES" sz="2000" dirty="0"/>
              <a:t>Aprendizajes complejos con enfoques interdisciplinares</a:t>
            </a:r>
          </a:p>
          <a:p>
            <a:pPr>
              <a:spcBef>
                <a:spcPts val="600"/>
              </a:spcBef>
            </a:pPr>
            <a:r>
              <a:rPr lang="es-ES" sz="2000" dirty="0"/>
              <a:t>Problemas del mundo</a:t>
            </a:r>
          </a:p>
          <a:p>
            <a:pPr>
              <a:spcBef>
                <a:spcPts val="600"/>
              </a:spcBef>
            </a:pPr>
            <a:r>
              <a:rPr lang="es-ES" sz="2000" dirty="0"/>
              <a:t>Problemas de los más vulnerables</a:t>
            </a:r>
          </a:p>
          <a:p>
            <a:pPr>
              <a:spcBef>
                <a:spcPts val="600"/>
              </a:spcBef>
            </a:pPr>
            <a:r>
              <a:rPr lang="es-ES" sz="2000" dirty="0"/>
              <a:t>Dilemas éticos</a:t>
            </a:r>
          </a:p>
          <a:p>
            <a:pPr>
              <a:spcBef>
                <a:spcPts val="600"/>
              </a:spcBef>
            </a:pPr>
            <a:r>
              <a:rPr lang="es-ES" sz="2000" dirty="0"/>
              <a:t>Conciencia y sensibilidad social</a:t>
            </a:r>
          </a:p>
          <a:p>
            <a:pPr>
              <a:spcBef>
                <a:spcPts val="600"/>
              </a:spcBef>
            </a:pPr>
            <a:r>
              <a:rPr lang="es-ES" sz="2000" dirty="0"/>
              <a:t>Que permitan el aprendizaje profundo y la reflexión</a:t>
            </a:r>
          </a:p>
          <a:p>
            <a:pPr>
              <a:spcBef>
                <a:spcPts val="600"/>
              </a:spcBef>
            </a:pPr>
            <a:r>
              <a:rPr lang="es-ES" sz="2000" dirty="0"/>
              <a:t>Que promuevan el pensamiento crítico y la creatividad</a:t>
            </a:r>
          </a:p>
          <a:p>
            <a:pPr>
              <a:spcBef>
                <a:spcPts val="600"/>
              </a:spcBef>
            </a:pPr>
            <a:endParaRPr lang="es-ES" sz="2000" dirty="0"/>
          </a:p>
          <a:p>
            <a:pPr>
              <a:spcBef>
                <a:spcPts val="600"/>
              </a:spcBef>
            </a:pPr>
            <a:endParaRPr lang="es-ES" sz="2000" dirty="0"/>
          </a:p>
          <a:p>
            <a:pPr>
              <a:spcBef>
                <a:spcPts val="600"/>
              </a:spcBef>
              <a:buFontTx/>
              <a:buChar char="-"/>
            </a:pPr>
            <a:endParaRPr lang="es-ES" sz="2000" dirty="0"/>
          </a:p>
          <a:p>
            <a:pPr>
              <a:spcBef>
                <a:spcPts val="600"/>
              </a:spcBef>
              <a:buFontTx/>
              <a:buChar char="-"/>
            </a:pPr>
            <a:endParaRPr lang="es-ES" sz="2000" dirty="0"/>
          </a:p>
          <a:p>
            <a:pPr marL="0" indent="0">
              <a:spcBef>
                <a:spcPts val="600"/>
              </a:spcBef>
              <a:buFont typeface="Arial" panose="020B0604020202020204" pitchFamily="34" charset="0"/>
              <a:buNone/>
            </a:pPr>
            <a:endParaRPr lang="es-ES" sz="2000" dirty="0"/>
          </a:p>
        </p:txBody>
      </p:sp>
      <p:sp>
        <p:nvSpPr>
          <p:cNvPr id="6" name="Rectángulo 5">
            <a:extLst>
              <a:ext uri="{FF2B5EF4-FFF2-40B4-BE49-F238E27FC236}">
                <a16:creationId xmlns:a16="http://schemas.microsoft.com/office/drawing/2014/main" id="{67DB58E1-FBFA-7BE2-F119-A5B7C50C776C}"/>
              </a:ext>
            </a:extLst>
          </p:cNvPr>
          <p:cNvSpPr/>
          <p:nvPr/>
        </p:nvSpPr>
        <p:spPr>
          <a:xfrm>
            <a:off x="0" y="6064469"/>
            <a:ext cx="2771850" cy="79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57415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893C42-FE35-6479-7011-4B77D1887BCD}"/>
              </a:ext>
            </a:extLst>
          </p:cNvPr>
          <p:cNvSpPr>
            <a:spLocks noGrp="1"/>
          </p:cNvSpPr>
          <p:nvPr>
            <p:ph type="title"/>
          </p:nvPr>
        </p:nvSpPr>
        <p:spPr>
          <a:xfrm>
            <a:off x="538961" y="194795"/>
            <a:ext cx="4937211" cy="1325563"/>
          </a:xfrm>
        </p:spPr>
        <p:txBody>
          <a:bodyPr anchor="ctr">
            <a:normAutofit/>
          </a:bodyPr>
          <a:lstStyle/>
          <a:p>
            <a:r>
              <a:rPr lang="es-ES" dirty="0"/>
              <a:t>Sistemas de evaluación</a:t>
            </a:r>
          </a:p>
        </p:txBody>
      </p:sp>
      <p:sp>
        <p:nvSpPr>
          <p:cNvPr id="2060" name="Content Placeholder 2">
            <a:extLst>
              <a:ext uri="{FF2B5EF4-FFF2-40B4-BE49-F238E27FC236}">
                <a16:creationId xmlns:a16="http://schemas.microsoft.com/office/drawing/2014/main" id="{DA4575A7-74B2-7C99-4EE9-DE1C2A21270D}"/>
              </a:ext>
            </a:extLst>
          </p:cNvPr>
          <p:cNvSpPr>
            <a:spLocks noGrp="1"/>
          </p:cNvSpPr>
          <p:nvPr>
            <p:ph idx="1"/>
          </p:nvPr>
        </p:nvSpPr>
        <p:spPr>
          <a:xfrm>
            <a:off x="538961" y="1520358"/>
            <a:ext cx="4408960" cy="4351338"/>
          </a:xfrm>
        </p:spPr>
        <p:txBody>
          <a:bodyPr/>
          <a:lstStyle/>
          <a:p>
            <a:r>
              <a:rPr lang="en-US" sz="2000" dirty="0"/>
              <a:t>Que </a:t>
            </a:r>
            <a:r>
              <a:rPr lang="en-US" sz="2000" dirty="0" err="1"/>
              <a:t>comprueben</a:t>
            </a:r>
            <a:r>
              <a:rPr lang="en-US" sz="2000" dirty="0"/>
              <a:t> la </a:t>
            </a:r>
            <a:r>
              <a:rPr lang="en-US" sz="2000" dirty="0" err="1"/>
              <a:t>adquisición</a:t>
            </a:r>
            <a:r>
              <a:rPr lang="en-US" sz="2000" dirty="0"/>
              <a:t> de los </a:t>
            </a:r>
            <a:r>
              <a:rPr lang="en-US" sz="2000" dirty="0" err="1"/>
              <a:t>resultados</a:t>
            </a:r>
            <a:r>
              <a:rPr lang="en-US" sz="2000" dirty="0"/>
              <a:t> de la </a:t>
            </a:r>
            <a:r>
              <a:rPr lang="en-US" sz="2000" dirty="0" err="1"/>
              <a:t>formación</a:t>
            </a:r>
            <a:r>
              <a:rPr lang="en-US" sz="2000" dirty="0"/>
              <a:t>, no solo </a:t>
            </a:r>
            <a:r>
              <a:rPr lang="en-US" sz="2000" dirty="0" err="1"/>
              <a:t>contenidos</a:t>
            </a:r>
            <a:endParaRPr lang="en-US" sz="2000" dirty="0"/>
          </a:p>
          <a:p>
            <a:r>
              <a:rPr lang="en-US" sz="2000" dirty="0"/>
              <a:t>Que se </a:t>
            </a:r>
            <a:r>
              <a:rPr lang="en-US" sz="2000" dirty="0" err="1"/>
              <a:t>alineen</a:t>
            </a:r>
            <a:r>
              <a:rPr lang="en-US" sz="2000" dirty="0"/>
              <a:t> con las </a:t>
            </a:r>
            <a:r>
              <a:rPr lang="en-US" sz="2000" dirty="0" err="1"/>
              <a:t>actividades</a:t>
            </a:r>
            <a:r>
              <a:rPr lang="en-US" sz="2000" dirty="0"/>
              <a:t> </a:t>
            </a:r>
            <a:r>
              <a:rPr lang="en-US" sz="2000" dirty="0" err="1"/>
              <a:t>formativas</a:t>
            </a:r>
            <a:r>
              <a:rPr lang="en-US" sz="2000" dirty="0"/>
              <a:t> que se </a:t>
            </a:r>
            <a:r>
              <a:rPr lang="en-US" sz="2000" dirty="0" err="1"/>
              <a:t>han</a:t>
            </a:r>
            <a:r>
              <a:rPr lang="en-US" sz="2000" dirty="0"/>
              <a:t> </a:t>
            </a:r>
            <a:r>
              <a:rPr lang="en-US" sz="2000" dirty="0" err="1"/>
              <a:t>empleado</a:t>
            </a:r>
            <a:endParaRPr lang="en-US" sz="2000" dirty="0"/>
          </a:p>
          <a:p>
            <a:r>
              <a:rPr lang="en-US" sz="2000" dirty="0"/>
              <a:t>Que </a:t>
            </a:r>
            <a:r>
              <a:rPr lang="en-US" sz="2000" dirty="0" err="1"/>
              <a:t>informen</a:t>
            </a:r>
            <a:r>
              <a:rPr lang="en-US" sz="2000" dirty="0"/>
              <a:t> de </a:t>
            </a:r>
            <a:r>
              <a:rPr lang="en-US" sz="2000" dirty="0" err="1"/>
              <a:t>manera</a:t>
            </a:r>
            <a:r>
              <a:rPr lang="en-US" sz="2000" dirty="0"/>
              <a:t> continua del </a:t>
            </a:r>
            <a:r>
              <a:rPr lang="en-US" sz="2000" dirty="0" err="1"/>
              <a:t>progreso</a:t>
            </a:r>
            <a:r>
              <a:rPr lang="en-US" sz="2000" dirty="0"/>
              <a:t> </a:t>
            </a:r>
            <a:r>
              <a:rPr lang="en-US" sz="2000" dirty="0" err="1"/>
              <a:t>en</a:t>
            </a:r>
            <a:r>
              <a:rPr lang="en-US" sz="2000" dirty="0"/>
              <a:t> </a:t>
            </a:r>
            <a:r>
              <a:rPr lang="en-US" sz="2000" dirty="0" err="1"/>
              <a:t>su</a:t>
            </a:r>
            <a:r>
              <a:rPr lang="en-US" sz="2000" dirty="0"/>
              <a:t> </a:t>
            </a:r>
            <a:r>
              <a:rPr lang="en-US" sz="2000" dirty="0" err="1"/>
              <a:t>aprendizaje</a:t>
            </a:r>
            <a:r>
              <a:rPr lang="en-US" sz="2000" dirty="0"/>
              <a:t> al </a:t>
            </a:r>
            <a:r>
              <a:rPr lang="en-US" sz="2000" dirty="0" err="1"/>
              <a:t>alumno</a:t>
            </a:r>
            <a:endParaRPr lang="en-US" sz="2000" dirty="0"/>
          </a:p>
          <a:p>
            <a:r>
              <a:rPr lang="en-US" sz="2000" dirty="0"/>
              <a:t>Que </a:t>
            </a:r>
            <a:r>
              <a:rPr lang="en-US" sz="2000" dirty="0" err="1"/>
              <a:t>sean</a:t>
            </a:r>
            <a:r>
              <a:rPr lang="en-US" sz="2000" dirty="0"/>
              <a:t> vistos </a:t>
            </a:r>
            <a:r>
              <a:rPr lang="en-US" sz="2000" dirty="0" err="1"/>
              <a:t>por</a:t>
            </a:r>
            <a:r>
              <a:rPr lang="en-US" sz="2000" dirty="0"/>
              <a:t> los </a:t>
            </a:r>
            <a:r>
              <a:rPr lang="en-US" sz="2000" dirty="0" err="1"/>
              <a:t>estudiantes</a:t>
            </a:r>
            <a:r>
              <a:rPr lang="en-US" sz="2000" dirty="0"/>
              <a:t> </a:t>
            </a:r>
            <a:r>
              <a:rPr lang="en-US" sz="2000" dirty="0" err="1"/>
              <a:t>como</a:t>
            </a:r>
            <a:r>
              <a:rPr lang="en-US" sz="2000" dirty="0"/>
              <a:t> </a:t>
            </a:r>
            <a:r>
              <a:rPr lang="en-US" sz="2000" dirty="0" err="1"/>
              <a:t>justos</a:t>
            </a:r>
            <a:endParaRPr lang="en-US" sz="2000" dirty="0"/>
          </a:p>
          <a:p>
            <a:pPr>
              <a:spcBef>
                <a:spcPts val="0"/>
              </a:spcBef>
              <a:defRPr/>
            </a:pPr>
            <a:r>
              <a:rPr lang="es-ES" sz="2000" dirty="0"/>
              <a:t>Que permitan un aprendizaje profundo</a:t>
            </a:r>
          </a:p>
          <a:p>
            <a:pPr>
              <a:spcBef>
                <a:spcPts val="0"/>
              </a:spcBef>
              <a:defRPr/>
            </a:pPr>
            <a:r>
              <a:rPr lang="es-ES" sz="2000" dirty="0"/>
              <a:t> Que le permitan autorregular su aprendizaje</a:t>
            </a:r>
          </a:p>
          <a:p>
            <a:pPr>
              <a:spcBef>
                <a:spcPts val="0"/>
              </a:spcBef>
              <a:defRPr/>
            </a:pPr>
            <a:r>
              <a:rPr lang="es-ES" sz="2000" dirty="0"/>
              <a:t>Que ayuden al alumno a diagnosticar sus errores y aprender de ellos</a:t>
            </a:r>
            <a:endParaRPr lang="en-US" sz="2000" dirty="0"/>
          </a:p>
        </p:txBody>
      </p:sp>
      <p:sp>
        <p:nvSpPr>
          <p:cNvPr id="4" name="Marcador de número de diapositiva 3">
            <a:extLst>
              <a:ext uri="{FF2B5EF4-FFF2-40B4-BE49-F238E27FC236}">
                <a16:creationId xmlns:a16="http://schemas.microsoft.com/office/drawing/2014/main" id="{A9712438-EEB7-E835-1258-04A8D0BFBA31}"/>
              </a:ext>
            </a:extLst>
          </p:cNvPr>
          <p:cNvSpPr>
            <a:spLocks noGrp="1"/>
          </p:cNvSpPr>
          <p:nvPr>
            <p:ph type="sldNum" sz="quarter" idx="12"/>
          </p:nvPr>
        </p:nvSpPr>
        <p:spPr>
          <a:xfrm>
            <a:off x="11363696" y="6455739"/>
            <a:ext cx="294460" cy="187367"/>
          </a:xfrm>
        </p:spPr>
        <p:txBody>
          <a:bodyPr anchor="ctr">
            <a:normAutofit/>
          </a:bodyPr>
          <a:lstStyle/>
          <a:p>
            <a:pPr rtl="0">
              <a:spcAft>
                <a:spcPts val="600"/>
              </a:spcAft>
            </a:pPr>
            <a:fld id="{9EC71654-96A5-4280-94F3-931C61A9F92C}" type="slidenum">
              <a:rPr lang="es-ES" noProof="0" smtClean="0"/>
              <a:pPr rtl="0">
                <a:spcAft>
                  <a:spcPts val="600"/>
                </a:spcAft>
              </a:pPr>
              <a:t>38</a:t>
            </a:fld>
            <a:endParaRPr lang="es-ES" noProof="0"/>
          </a:p>
        </p:txBody>
      </p:sp>
      <p:pic>
        <p:nvPicPr>
          <p:cNvPr id="2052" name="Picture 4" descr="Photo man showing smartphone review customer satisfaction experience">
            <a:extLst>
              <a:ext uri="{FF2B5EF4-FFF2-40B4-BE49-F238E27FC236}">
                <a16:creationId xmlns:a16="http://schemas.microsoft.com/office/drawing/2014/main" id="{730C7671-F361-5ED1-F7F7-4A33DE2009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11" r="24139"/>
          <a:stretch/>
        </p:blipFill>
        <p:spPr bwMode="auto">
          <a:xfrm>
            <a:off x="5455212" y="988536"/>
            <a:ext cx="4884848" cy="4884848"/>
          </a:xfrm>
          <a:prstGeom prst="ellipse">
            <a:avLst/>
          </a:prstGeom>
          <a:solidFill>
            <a:srgbClr val="FFFFFF"/>
          </a:solidFill>
        </p:spPr>
      </p:pic>
      <p:sp>
        <p:nvSpPr>
          <p:cNvPr id="3" name="Rectángulo 2">
            <a:extLst>
              <a:ext uri="{FF2B5EF4-FFF2-40B4-BE49-F238E27FC236}">
                <a16:creationId xmlns:a16="http://schemas.microsoft.com/office/drawing/2014/main" id="{06096100-4457-56E3-9132-15C10127D9FE}"/>
              </a:ext>
            </a:extLst>
          </p:cNvPr>
          <p:cNvSpPr/>
          <p:nvPr/>
        </p:nvSpPr>
        <p:spPr>
          <a:xfrm>
            <a:off x="0" y="6064469"/>
            <a:ext cx="2771850" cy="79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7527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DF33CE7-CB6D-0020-34F4-2DB20C32FA4D}"/>
              </a:ext>
            </a:extLst>
          </p:cNvPr>
          <p:cNvSpPr>
            <a:spLocks noGrp="1"/>
          </p:cNvSpPr>
          <p:nvPr>
            <p:ph type="sldNum" sz="quarter" idx="12"/>
          </p:nvPr>
        </p:nvSpPr>
        <p:spPr/>
        <p:txBody>
          <a:bodyPr/>
          <a:lstStyle/>
          <a:p>
            <a:pPr rtl="0"/>
            <a:fld id="{9EC71654-96A5-4280-94F3-931C61A9F92C}" type="slidenum">
              <a:rPr lang="es-ES" noProof="0" smtClean="0"/>
              <a:pPr rtl="0"/>
              <a:t>39</a:t>
            </a:fld>
            <a:endParaRPr lang="es-ES" noProof="0" dirty="0"/>
          </a:p>
        </p:txBody>
      </p:sp>
      <p:sp>
        <p:nvSpPr>
          <p:cNvPr id="4" name="AutoShape 2" descr="Vista previa de imagen">
            <a:extLst>
              <a:ext uri="{FF2B5EF4-FFF2-40B4-BE49-F238E27FC236}">
                <a16:creationId xmlns:a16="http://schemas.microsoft.com/office/drawing/2014/main" id="{C7311621-BD9F-7679-EBE2-CCE28A9F7D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Vista previa de imagen">
            <a:extLst>
              <a:ext uri="{FF2B5EF4-FFF2-40B4-BE49-F238E27FC236}">
                <a16:creationId xmlns:a16="http://schemas.microsoft.com/office/drawing/2014/main" id="{50BDDA0F-8541-412D-41CC-4784A4454B9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descr="Diagrama, Texto&#10;&#10;El contenido generado por IA puede ser incorrecto.">
            <a:extLst>
              <a:ext uri="{FF2B5EF4-FFF2-40B4-BE49-F238E27FC236}">
                <a16:creationId xmlns:a16="http://schemas.microsoft.com/office/drawing/2014/main" id="{D680D84A-AEFA-0C42-0510-D14FA9939A0B}"/>
              </a:ext>
            </a:extLst>
          </p:cNvPr>
          <p:cNvPicPr>
            <a:picLocks noChangeAspect="1"/>
          </p:cNvPicPr>
          <p:nvPr/>
        </p:nvPicPr>
        <p:blipFill>
          <a:blip r:embed="rId2"/>
          <a:srcRect t="118" b="19115"/>
          <a:stretch>
            <a:fillRect/>
          </a:stretch>
        </p:blipFill>
        <p:spPr>
          <a:xfrm>
            <a:off x="4708634" y="0"/>
            <a:ext cx="5830717" cy="7027374"/>
          </a:xfrm>
          <a:prstGeom prst="rect">
            <a:avLst/>
          </a:prstGeom>
        </p:spPr>
      </p:pic>
      <p:sp>
        <p:nvSpPr>
          <p:cNvPr id="9" name="Rectángulo 8">
            <a:extLst>
              <a:ext uri="{FF2B5EF4-FFF2-40B4-BE49-F238E27FC236}">
                <a16:creationId xmlns:a16="http://schemas.microsoft.com/office/drawing/2014/main" id="{36D107C7-24A8-87F3-666C-A98EA3B954EA}"/>
              </a:ext>
            </a:extLst>
          </p:cNvPr>
          <p:cNvSpPr/>
          <p:nvPr/>
        </p:nvSpPr>
        <p:spPr>
          <a:xfrm>
            <a:off x="0" y="5843345"/>
            <a:ext cx="2771850" cy="1146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E1021420-EE42-2B15-0FBC-B3CF92E72531}"/>
              </a:ext>
            </a:extLst>
          </p:cNvPr>
          <p:cNvSpPr txBox="1"/>
          <p:nvPr/>
        </p:nvSpPr>
        <p:spPr>
          <a:xfrm>
            <a:off x="746234" y="3003331"/>
            <a:ext cx="2858814" cy="646331"/>
          </a:xfrm>
          <a:prstGeom prst="rect">
            <a:avLst/>
          </a:prstGeom>
          <a:noFill/>
        </p:spPr>
        <p:txBody>
          <a:bodyPr wrap="square" rtlCol="0">
            <a:spAutoFit/>
          </a:bodyPr>
          <a:lstStyle/>
          <a:p>
            <a:r>
              <a:rPr lang="es-ES" sz="3600" dirty="0"/>
              <a:t>DISEÑO</a:t>
            </a:r>
          </a:p>
        </p:txBody>
      </p:sp>
    </p:spTree>
    <p:extLst>
      <p:ext uri="{BB962C8B-B14F-4D97-AF65-F5344CB8AC3E}">
        <p14:creationId xmlns:p14="http://schemas.microsoft.com/office/powerpoint/2010/main" val="118498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193F9-0613-49FA-6279-A259A6BE4622}"/>
              </a:ext>
            </a:extLst>
          </p:cNvPr>
          <p:cNvSpPr>
            <a:spLocks noGrp="1"/>
          </p:cNvSpPr>
          <p:nvPr>
            <p:ph type="title"/>
          </p:nvPr>
        </p:nvSpPr>
        <p:spPr/>
        <p:txBody>
          <a:bodyPr/>
          <a:lstStyle/>
          <a:p>
            <a:r>
              <a:rPr lang="es-ES" dirty="0"/>
              <a:t>EL ALUMNO COMO FUTURO DISEÑADOR</a:t>
            </a:r>
          </a:p>
        </p:txBody>
      </p:sp>
      <p:sp>
        <p:nvSpPr>
          <p:cNvPr id="3" name="Marcador de número de diapositiva 2">
            <a:extLst>
              <a:ext uri="{FF2B5EF4-FFF2-40B4-BE49-F238E27FC236}">
                <a16:creationId xmlns:a16="http://schemas.microsoft.com/office/drawing/2014/main" id="{41D7E671-3089-915D-EA49-14E6D49BD90F}"/>
              </a:ext>
            </a:extLst>
          </p:cNvPr>
          <p:cNvSpPr>
            <a:spLocks noGrp="1"/>
          </p:cNvSpPr>
          <p:nvPr>
            <p:ph type="sldNum" sz="quarter" idx="12"/>
          </p:nvPr>
        </p:nvSpPr>
        <p:spPr/>
        <p:txBody>
          <a:bodyPr/>
          <a:lstStyle/>
          <a:p>
            <a:pPr rtl="0"/>
            <a:fld id="{9EC71654-96A5-4280-94F3-931C61A9F92C}" type="slidenum">
              <a:rPr lang="es-ES" noProof="0" smtClean="0"/>
              <a:pPr rtl="0"/>
              <a:t>4</a:t>
            </a:fld>
            <a:endParaRPr lang="es-ES" noProof="0" dirty="0"/>
          </a:p>
        </p:txBody>
      </p:sp>
      <p:sp>
        <p:nvSpPr>
          <p:cNvPr id="4" name="CuadroTexto 3">
            <a:extLst>
              <a:ext uri="{FF2B5EF4-FFF2-40B4-BE49-F238E27FC236}">
                <a16:creationId xmlns:a16="http://schemas.microsoft.com/office/drawing/2014/main" id="{518BEC05-33CC-309C-1E89-00DBA206C50B}"/>
              </a:ext>
            </a:extLst>
          </p:cNvPr>
          <p:cNvSpPr txBox="1"/>
          <p:nvPr/>
        </p:nvSpPr>
        <p:spPr>
          <a:xfrm>
            <a:off x="788274" y="1522650"/>
            <a:ext cx="8828689" cy="4401205"/>
          </a:xfrm>
          <a:prstGeom prst="rect">
            <a:avLst/>
          </a:prstGeom>
          <a:noFill/>
        </p:spPr>
        <p:txBody>
          <a:bodyPr wrap="square" rtlCol="0">
            <a:spAutoFit/>
          </a:bodyPr>
          <a:lstStyle/>
          <a:p>
            <a:r>
              <a:rPr lang="es-ES" sz="2800" dirty="0"/>
              <a:t>Personas que, desde su libertad y creatividad, contribuyan a </a:t>
            </a:r>
            <a:r>
              <a:rPr lang="es-ES" sz="2800" dirty="0">
                <a:solidFill>
                  <a:schemeClr val="accent3">
                    <a:lumMod val="90000"/>
                    <a:lumOff val="10000"/>
                  </a:schemeClr>
                </a:solidFill>
              </a:rPr>
              <a:t>transformar la realidad desde la belleza, la justicia y la ética, la profundidad y el sentido</a:t>
            </a:r>
            <a:r>
              <a:rPr lang="es-ES" sz="2800" dirty="0"/>
              <a:t>.</a:t>
            </a:r>
          </a:p>
          <a:p>
            <a:endParaRPr lang="es-ES" sz="2800" dirty="0"/>
          </a:p>
          <a:p>
            <a:r>
              <a:rPr lang="es-ES" sz="2800" dirty="0"/>
              <a:t>Creación de Respuestas antes los </a:t>
            </a:r>
            <a:r>
              <a:rPr lang="es-ES" sz="2800" dirty="0">
                <a:solidFill>
                  <a:schemeClr val="accent3">
                    <a:lumMod val="90000"/>
                    <a:lumOff val="10000"/>
                  </a:schemeClr>
                </a:solidFill>
              </a:rPr>
              <a:t>Retos del Mundo </a:t>
            </a:r>
            <a:r>
              <a:rPr lang="es-ES" sz="2800" dirty="0"/>
              <a:t>que hagan de él un lugar mejor para </a:t>
            </a:r>
            <a:r>
              <a:rPr lang="es-ES" sz="2800" dirty="0">
                <a:solidFill>
                  <a:schemeClr val="accent3">
                    <a:lumMod val="90000"/>
                    <a:lumOff val="10000"/>
                  </a:schemeClr>
                </a:solidFill>
              </a:rPr>
              <a:t>las personas </a:t>
            </a:r>
            <a:r>
              <a:rPr lang="es-ES" sz="2800" dirty="0"/>
              <a:t>con responsabilidad de cuidado del </a:t>
            </a:r>
            <a:r>
              <a:rPr lang="es-ES" sz="2800" dirty="0">
                <a:solidFill>
                  <a:schemeClr val="accent3">
                    <a:lumMod val="90000"/>
                    <a:lumOff val="10000"/>
                  </a:schemeClr>
                </a:solidFill>
              </a:rPr>
              <a:t>medio ambiente.</a:t>
            </a:r>
          </a:p>
          <a:p>
            <a:endParaRPr lang="es-ES" sz="2800" dirty="0">
              <a:solidFill>
                <a:schemeClr val="accent3">
                  <a:lumMod val="90000"/>
                  <a:lumOff val="10000"/>
                </a:schemeClr>
              </a:solidFill>
            </a:endParaRPr>
          </a:p>
          <a:p>
            <a:r>
              <a:rPr lang="es-ES" sz="2800" dirty="0">
                <a:solidFill>
                  <a:schemeClr val="tx1">
                    <a:lumMod val="95000"/>
                    <a:lumOff val="5000"/>
                  </a:schemeClr>
                </a:solidFill>
              </a:rPr>
              <a:t>Con la mirada puesta en el otro, en la relación constante entre el </a:t>
            </a:r>
            <a:r>
              <a:rPr lang="es-ES" sz="2800" dirty="0">
                <a:solidFill>
                  <a:schemeClr val="accent2">
                    <a:lumMod val="50000"/>
                  </a:schemeClr>
                </a:solidFill>
              </a:rPr>
              <a:t>Diseñador y el “Fruente”</a:t>
            </a:r>
          </a:p>
        </p:txBody>
      </p:sp>
      <p:sp>
        <p:nvSpPr>
          <p:cNvPr id="5" name="Rectángulo 4">
            <a:extLst>
              <a:ext uri="{FF2B5EF4-FFF2-40B4-BE49-F238E27FC236}">
                <a16:creationId xmlns:a16="http://schemas.microsoft.com/office/drawing/2014/main" id="{FB23328C-6E96-917A-8289-0B3822AE8CC1}"/>
              </a:ext>
            </a:extLst>
          </p:cNvPr>
          <p:cNvSpPr/>
          <p:nvPr/>
        </p:nvSpPr>
        <p:spPr>
          <a:xfrm>
            <a:off x="-241738" y="5923855"/>
            <a:ext cx="3703395" cy="12179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89645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E3C40962-BA6A-43E4-97BA-511A9B90CF41}"/>
              </a:ext>
            </a:extLst>
          </p:cNvPr>
          <p:cNvSpPr>
            <a:spLocks noGrp="1"/>
          </p:cNvSpPr>
          <p:nvPr>
            <p:ph type="subTitle" idx="1"/>
          </p:nvPr>
        </p:nvSpPr>
        <p:spPr>
          <a:xfrm>
            <a:off x="6940748" y="5043491"/>
            <a:ext cx="4540440" cy="503167"/>
          </a:xfrm>
        </p:spPr>
        <p:txBody>
          <a:bodyPr rtlCol="0"/>
          <a:lstStyle/>
          <a:p>
            <a:pPr rtl="0"/>
            <a:r>
              <a:rPr lang="es-ES" sz="2000" cap="none" dirty="0"/>
              <a:t>burosa@comillas.edu</a:t>
            </a:r>
          </a:p>
        </p:txBody>
      </p:sp>
      <p:sp>
        <p:nvSpPr>
          <p:cNvPr id="6" name="Título 5">
            <a:extLst>
              <a:ext uri="{FF2B5EF4-FFF2-40B4-BE49-F238E27FC236}">
                <a16:creationId xmlns:a16="http://schemas.microsoft.com/office/drawing/2014/main" id="{95D612B9-68B9-4C9F-98FE-CEE07DB1F00D}"/>
              </a:ext>
            </a:extLst>
          </p:cNvPr>
          <p:cNvSpPr>
            <a:spLocks noGrp="1"/>
          </p:cNvSpPr>
          <p:nvPr>
            <p:ph type="title"/>
          </p:nvPr>
        </p:nvSpPr>
        <p:spPr/>
        <p:txBody>
          <a:bodyPr rtlCol="0"/>
          <a:lstStyle/>
          <a:p>
            <a:pPr rtl="0"/>
            <a:r>
              <a:rPr lang="es-ES" dirty="0"/>
              <a:t>Gracias</a:t>
            </a:r>
          </a:p>
        </p:txBody>
      </p:sp>
      <p:grpSp>
        <p:nvGrpSpPr>
          <p:cNvPr id="2" name="Grupo 1">
            <a:extLst>
              <a:ext uri="{FF2B5EF4-FFF2-40B4-BE49-F238E27FC236}">
                <a16:creationId xmlns:a16="http://schemas.microsoft.com/office/drawing/2014/main" id="{384ACDF3-D243-0776-81A6-24C092E8572D}"/>
              </a:ext>
            </a:extLst>
          </p:cNvPr>
          <p:cNvGrpSpPr/>
          <p:nvPr/>
        </p:nvGrpSpPr>
        <p:grpSpPr>
          <a:xfrm>
            <a:off x="710812" y="655289"/>
            <a:ext cx="5497286" cy="5547422"/>
            <a:chOff x="3430592" y="940314"/>
            <a:chExt cx="5497286" cy="5547422"/>
          </a:xfrm>
        </p:grpSpPr>
        <p:sp>
          <p:nvSpPr>
            <p:cNvPr id="3" name="Elipse 2">
              <a:extLst>
                <a:ext uri="{FF2B5EF4-FFF2-40B4-BE49-F238E27FC236}">
                  <a16:creationId xmlns:a16="http://schemas.microsoft.com/office/drawing/2014/main" id="{C281EF73-D242-EAC3-154B-B6F3FD0522A4}"/>
                </a:ext>
              </a:extLst>
            </p:cNvPr>
            <p:cNvSpPr/>
            <p:nvPr/>
          </p:nvSpPr>
          <p:spPr>
            <a:xfrm>
              <a:off x="3430592" y="940314"/>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upo 3">
              <a:extLst>
                <a:ext uri="{FF2B5EF4-FFF2-40B4-BE49-F238E27FC236}">
                  <a16:creationId xmlns:a16="http://schemas.microsoft.com/office/drawing/2014/main" id="{E19560D8-7720-0C3F-4267-444C7A0EABE8}"/>
                </a:ext>
              </a:extLst>
            </p:cNvPr>
            <p:cNvGrpSpPr/>
            <p:nvPr/>
          </p:nvGrpSpPr>
          <p:grpSpPr>
            <a:xfrm>
              <a:off x="3728397" y="1246807"/>
              <a:ext cx="4937210" cy="4970392"/>
              <a:chOff x="2195056" y="1362079"/>
              <a:chExt cx="4852999" cy="4816990"/>
            </a:xfrm>
          </p:grpSpPr>
          <p:sp>
            <p:nvSpPr>
              <p:cNvPr id="8" name="Forma libre 14">
                <a:extLst>
                  <a:ext uri="{FF2B5EF4-FFF2-40B4-BE49-F238E27FC236}">
                    <a16:creationId xmlns:a16="http://schemas.microsoft.com/office/drawing/2014/main" id="{A885AF00-658F-4C5D-2D61-F3C2680119CD}"/>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10" name="Forma libre 15">
                <a:extLst>
                  <a:ext uri="{FF2B5EF4-FFF2-40B4-BE49-F238E27FC236}">
                    <a16:creationId xmlns:a16="http://schemas.microsoft.com/office/drawing/2014/main" id="{689705D3-B162-49CF-4F36-7000F4CB3329}"/>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11" name="Forma libre 16">
                <a:extLst>
                  <a:ext uri="{FF2B5EF4-FFF2-40B4-BE49-F238E27FC236}">
                    <a16:creationId xmlns:a16="http://schemas.microsoft.com/office/drawing/2014/main" id="{F0170723-D2A0-7142-FB5E-15BFBC3510E1}"/>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12" name="Forma libre 17">
                <a:extLst>
                  <a:ext uri="{FF2B5EF4-FFF2-40B4-BE49-F238E27FC236}">
                    <a16:creationId xmlns:a16="http://schemas.microsoft.com/office/drawing/2014/main" id="{BA85D83F-4CA5-6DCA-EC7C-02E9974BC330}"/>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13" name="Flecha circular 18">
                <a:extLst>
                  <a:ext uri="{FF2B5EF4-FFF2-40B4-BE49-F238E27FC236}">
                    <a16:creationId xmlns:a16="http://schemas.microsoft.com/office/drawing/2014/main" id="{040F161B-5503-750A-F0CE-AF79214CA763}"/>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4" name="Flecha circular 19">
                <a:extLst>
                  <a:ext uri="{FF2B5EF4-FFF2-40B4-BE49-F238E27FC236}">
                    <a16:creationId xmlns:a16="http://schemas.microsoft.com/office/drawing/2014/main" id="{CD080071-1A77-BD1D-8870-1189F044FF4A}"/>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5" name="CuadroTexto 14">
                <a:extLst>
                  <a:ext uri="{FF2B5EF4-FFF2-40B4-BE49-F238E27FC236}">
                    <a16:creationId xmlns:a16="http://schemas.microsoft.com/office/drawing/2014/main" id="{BAE6B4A6-42F3-7A7E-FD4D-3E196D571E8C}"/>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grpSp>
      <p:sp>
        <p:nvSpPr>
          <p:cNvPr id="7" name="Rectángulo 6">
            <a:extLst>
              <a:ext uri="{FF2B5EF4-FFF2-40B4-BE49-F238E27FC236}">
                <a16:creationId xmlns:a16="http://schemas.microsoft.com/office/drawing/2014/main" id="{5A5FF222-EE6A-96C3-E5AC-2037D681916E}"/>
              </a:ext>
            </a:extLst>
          </p:cNvPr>
          <p:cNvSpPr/>
          <p:nvPr/>
        </p:nvSpPr>
        <p:spPr>
          <a:xfrm>
            <a:off x="9210968" y="180014"/>
            <a:ext cx="2771850" cy="1131328"/>
          </a:xfrm>
          <a:prstGeom prst="rect">
            <a:avLst/>
          </a:prstGeom>
          <a:solidFill>
            <a:srgbClr val="2C567A"/>
          </a:solidFill>
          <a:ln>
            <a:solidFill>
              <a:srgbClr val="2C56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24779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62C469-09C9-E191-CAAA-EFEE26AEA384}"/>
              </a:ext>
            </a:extLst>
          </p:cNvPr>
          <p:cNvSpPr>
            <a:spLocks noGrp="1"/>
          </p:cNvSpPr>
          <p:nvPr>
            <p:ph type="title"/>
          </p:nvPr>
        </p:nvSpPr>
        <p:spPr/>
        <p:txBody>
          <a:bodyPr/>
          <a:lstStyle/>
          <a:p>
            <a:r>
              <a:rPr lang="es-ES" dirty="0"/>
              <a:t>Actividad Reflexiva y Preguntas</a:t>
            </a:r>
            <a:br>
              <a:rPr lang="es-ES" dirty="0"/>
            </a:br>
            <a:endParaRPr lang="es-ES" dirty="0"/>
          </a:p>
        </p:txBody>
      </p:sp>
      <p:sp>
        <p:nvSpPr>
          <p:cNvPr id="3" name="Marcador de número de diapositiva 2">
            <a:extLst>
              <a:ext uri="{FF2B5EF4-FFF2-40B4-BE49-F238E27FC236}">
                <a16:creationId xmlns:a16="http://schemas.microsoft.com/office/drawing/2014/main" id="{37C9E810-858E-A5FC-5A59-DD734B981DAF}"/>
              </a:ext>
            </a:extLst>
          </p:cNvPr>
          <p:cNvSpPr>
            <a:spLocks noGrp="1"/>
          </p:cNvSpPr>
          <p:nvPr>
            <p:ph type="sldNum" sz="quarter" idx="12"/>
          </p:nvPr>
        </p:nvSpPr>
        <p:spPr/>
        <p:txBody>
          <a:bodyPr/>
          <a:lstStyle/>
          <a:p>
            <a:pPr rtl="0"/>
            <a:fld id="{9EC71654-96A5-4280-94F3-931C61A9F92C}" type="slidenum">
              <a:rPr lang="es-ES" noProof="0" smtClean="0"/>
              <a:pPr rtl="0"/>
              <a:t>41</a:t>
            </a:fld>
            <a:endParaRPr lang="es-ES" noProof="0" dirty="0"/>
          </a:p>
        </p:txBody>
      </p:sp>
      <p:sp>
        <p:nvSpPr>
          <p:cNvPr id="5" name="CuadroTexto 4">
            <a:extLst>
              <a:ext uri="{FF2B5EF4-FFF2-40B4-BE49-F238E27FC236}">
                <a16:creationId xmlns:a16="http://schemas.microsoft.com/office/drawing/2014/main" id="{B7F922DC-4CBE-5ABF-F2D5-DC9C689A3BBB}"/>
              </a:ext>
            </a:extLst>
          </p:cNvPr>
          <p:cNvSpPr txBox="1"/>
          <p:nvPr/>
        </p:nvSpPr>
        <p:spPr>
          <a:xfrm>
            <a:off x="1505607" y="1967996"/>
            <a:ext cx="8279524" cy="2195024"/>
          </a:xfrm>
          <a:prstGeom prst="rect">
            <a:avLst/>
          </a:prstGeom>
          <a:noFill/>
        </p:spPr>
        <p:txBody>
          <a:bodyPr wrap="square">
            <a:spAutoFit/>
          </a:bodyPr>
          <a:lstStyle/>
          <a:p>
            <a:pPr marL="228600" indent="-228600">
              <a:lnSpc>
                <a:spcPct val="115000"/>
              </a:lnSpc>
              <a:buNone/>
              <a:tabLst>
                <a:tab pos="228600" algn="l"/>
                <a:tab pos="449580" algn="l"/>
              </a:tabLst>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a:t>
            </a:r>
            <a:r>
              <a:rPr lang="es-ES" sz="2400" dirty="0">
                <a:effectLst/>
                <a:latin typeface="Aptos" panose="020B0004020202020204" pitchFamily="34" charset="0"/>
                <a:ea typeface="Times New Roman" panose="02020603050405020304" pitchFamily="18" charset="0"/>
                <a:cs typeface="Times New Roman" panose="02020603050405020304" pitchFamily="18" charset="0"/>
              </a:rPr>
              <a:t> ¿Qué dimensión del paradigma resuena más contigo hoy?</a:t>
            </a:r>
          </a:p>
          <a:p>
            <a:pPr marL="228600" indent="-228600">
              <a:lnSpc>
                <a:spcPct val="115000"/>
              </a:lnSpc>
              <a:buNone/>
              <a:tabLst>
                <a:tab pos="228600" algn="l"/>
                <a:tab pos="449580" algn="l"/>
              </a:tabLst>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a:t>
            </a:r>
            <a:r>
              <a:rPr lang="es-ES" sz="2400" dirty="0">
                <a:effectLst/>
                <a:latin typeface="Aptos" panose="020B0004020202020204" pitchFamily="34" charset="0"/>
                <a:ea typeface="Times New Roman" panose="02020603050405020304" pitchFamily="18" charset="0"/>
                <a:cs typeface="Times New Roman" panose="02020603050405020304" pitchFamily="18" charset="0"/>
              </a:rPr>
              <a:t> ¿Qué desafío docente te llevas de esta conferencia?</a:t>
            </a:r>
          </a:p>
          <a:p>
            <a:pPr marL="228600" indent="-228600">
              <a:lnSpc>
                <a:spcPct val="115000"/>
              </a:lnSpc>
              <a:buNone/>
              <a:tabLst>
                <a:tab pos="228600" algn="l"/>
                <a:tab pos="449580" algn="l"/>
              </a:tabLst>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a:t>
            </a:r>
            <a:r>
              <a:rPr lang="es-ES" sz="2400" dirty="0">
                <a:effectLst/>
                <a:latin typeface="Aptos" panose="020B0004020202020204" pitchFamily="34" charset="0"/>
                <a:ea typeface="Times New Roman" panose="02020603050405020304" pitchFamily="18" charset="0"/>
                <a:cs typeface="Times New Roman" panose="02020603050405020304" pitchFamily="18" charset="0"/>
              </a:rPr>
              <a:t> ¿Qué nueva acción quieres intentar en tus clases?</a:t>
            </a:r>
          </a:p>
          <a:p>
            <a:pPr marL="228600" indent="-228600">
              <a:lnSpc>
                <a:spcPct val="115000"/>
              </a:lnSpc>
              <a:spcAft>
                <a:spcPts val="1000"/>
              </a:spcAft>
              <a:tabLst>
                <a:tab pos="228600" algn="l"/>
                <a:tab pos="449580" algn="l"/>
              </a:tabLst>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a:t>
            </a:r>
            <a:r>
              <a:rPr lang="es-ES" sz="2400" dirty="0">
                <a:effectLst/>
                <a:latin typeface="Aptos" panose="020B0004020202020204" pitchFamily="34" charset="0"/>
                <a:ea typeface="Times New Roman" panose="02020603050405020304" pitchFamily="18" charset="0"/>
                <a:cs typeface="Times New Roman" panose="02020603050405020304" pitchFamily="18" charset="0"/>
              </a:rPr>
              <a:t> Completa: 'Mi docencia puede ser un acto de justicia cuando...'</a:t>
            </a:r>
          </a:p>
        </p:txBody>
      </p:sp>
      <p:sp>
        <p:nvSpPr>
          <p:cNvPr id="6" name="Rectángulo 5">
            <a:extLst>
              <a:ext uri="{FF2B5EF4-FFF2-40B4-BE49-F238E27FC236}">
                <a16:creationId xmlns:a16="http://schemas.microsoft.com/office/drawing/2014/main" id="{193792E6-7066-2ACD-354D-3400A5EDDC96}"/>
              </a:ext>
            </a:extLst>
          </p:cNvPr>
          <p:cNvSpPr/>
          <p:nvPr/>
        </p:nvSpPr>
        <p:spPr>
          <a:xfrm>
            <a:off x="0" y="6064469"/>
            <a:ext cx="2771850" cy="79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0079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22874-BFD3-7358-00AE-00341CF6496D}"/>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65808A4-FEA4-A3A1-8BAD-BC3323630906}"/>
              </a:ext>
            </a:extLst>
          </p:cNvPr>
          <p:cNvSpPr>
            <a:spLocks noGrp="1"/>
          </p:cNvSpPr>
          <p:nvPr>
            <p:ph type="sldNum" sz="quarter" idx="12"/>
          </p:nvPr>
        </p:nvSpPr>
        <p:spPr/>
        <p:txBody>
          <a:bodyPr/>
          <a:lstStyle/>
          <a:p>
            <a:pPr rtl="0"/>
            <a:fld id="{9EC71654-96A5-4280-94F3-931C61A9F92C}" type="slidenum">
              <a:rPr lang="es-ES" noProof="0" smtClean="0"/>
              <a:pPr rtl="0"/>
              <a:t>5</a:t>
            </a:fld>
            <a:endParaRPr lang="es-ES" noProof="0" dirty="0"/>
          </a:p>
        </p:txBody>
      </p:sp>
      <p:sp>
        <p:nvSpPr>
          <p:cNvPr id="4" name="Título 1">
            <a:extLst>
              <a:ext uri="{FF2B5EF4-FFF2-40B4-BE49-F238E27FC236}">
                <a16:creationId xmlns:a16="http://schemas.microsoft.com/office/drawing/2014/main" id="{E7C27F7C-25DC-84D4-776C-60A1A47FE207}"/>
              </a:ext>
            </a:extLst>
          </p:cNvPr>
          <p:cNvSpPr txBox="1">
            <a:spLocks/>
          </p:cNvSpPr>
          <p:nvPr/>
        </p:nvSpPr>
        <p:spPr>
          <a:xfrm>
            <a:off x="525462" y="374706"/>
            <a:ext cx="11340000" cy="432000"/>
          </a:xfrm>
          <a:prstGeom prst="rect">
            <a:avLst/>
          </a:prstGeom>
        </p:spPr>
        <p:txBody>
          <a:bodyPr vert="horz" lIns="0" tIns="0" rIns="0" bIns="0" rtlCol="0" anchor="b">
            <a:normAutofit fontScale="97500"/>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s-ES" dirty="0"/>
              <a:t>Retos Y DESAFÍOS de nuestro mundo</a:t>
            </a:r>
          </a:p>
        </p:txBody>
      </p:sp>
      <p:pic>
        <p:nvPicPr>
          <p:cNvPr id="26" name="Imagen 25">
            <a:extLst>
              <a:ext uri="{FF2B5EF4-FFF2-40B4-BE49-F238E27FC236}">
                <a16:creationId xmlns:a16="http://schemas.microsoft.com/office/drawing/2014/main" id="{0BAAF6E0-2D08-7ABB-CD47-4CACBA19E298}"/>
              </a:ext>
            </a:extLst>
          </p:cNvPr>
          <p:cNvPicPr>
            <a:picLocks noChangeAspect="1"/>
          </p:cNvPicPr>
          <p:nvPr/>
        </p:nvPicPr>
        <p:blipFill>
          <a:blip r:embed="rId2"/>
          <a:stretch>
            <a:fillRect/>
          </a:stretch>
        </p:blipFill>
        <p:spPr>
          <a:xfrm>
            <a:off x="262816" y="770779"/>
            <a:ext cx="11522439" cy="2213040"/>
          </a:xfrm>
          <a:prstGeom prst="rect">
            <a:avLst/>
          </a:prstGeom>
        </p:spPr>
      </p:pic>
      <p:grpSp>
        <p:nvGrpSpPr>
          <p:cNvPr id="37" name="Grupo 36">
            <a:extLst>
              <a:ext uri="{FF2B5EF4-FFF2-40B4-BE49-F238E27FC236}">
                <a16:creationId xmlns:a16="http://schemas.microsoft.com/office/drawing/2014/main" id="{A14A22EE-5A0B-E0E8-838B-31F0E75DD242}"/>
              </a:ext>
            </a:extLst>
          </p:cNvPr>
          <p:cNvGrpSpPr/>
          <p:nvPr/>
        </p:nvGrpSpPr>
        <p:grpSpPr>
          <a:xfrm>
            <a:off x="478899" y="2797463"/>
            <a:ext cx="11306356" cy="610273"/>
            <a:chOff x="465644" y="3152955"/>
            <a:chExt cx="11306356" cy="610273"/>
          </a:xfrm>
        </p:grpSpPr>
        <p:grpSp>
          <p:nvGrpSpPr>
            <p:cNvPr id="25" name="Grupo 24">
              <a:extLst>
                <a:ext uri="{FF2B5EF4-FFF2-40B4-BE49-F238E27FC236}">
                  <a16:creationId xmlns:a16="http://schemas.microsoft.com/office/drawing/2014/main" id="{ED2F31D7-6A21-E6BA-A33D-8FBAEED6E47A}"/>
                </a:ext>
              </a:extLst>
            </p:cNvPr>
            <p:cNvGrpSpPr/>
            <p:nvPr/>
          </p:nvGrpSpPr>
          <p:grpSpPr>
            <a:xfrm>
              <a:off x="465644" y="3152955"/>
              <a:ext cx="8966306" cy="610273"/>
              <a:chOff x="465644" y="3152955"/>
              <a:chExt cx="8966306" cy="610273"/>
            </a:xfrm>
          </p:grpSpPr>
          <p:sp>
            <p:nvSpPr>
              <p:cNvPr id="27" name="Marcador de texto 4">
                <a:extLst>
                  <a:ext uri="{FF2B5EF4-FFF2-40B4-BE49-F238E27FC236}">
                    <a16:creationId xmlns:a16="http://schemas.microsoft.com/office/drawing/2014/main" id="{B1738542-E747-8F58-F175-8BD2CEEF1AEB}"/>
                  </a:ext>
                </a:extLst>
              </p:cNvPr>
              <p:cNvSpPr txBox="1">
                <a:spLocks/>
              </p:cNvSpPr>
              <p:nvPr/>
            </p:nvSpPr>
            <p:spPr>
              <a:xfrm>
                <a:off x="465644" y="3403228"/>
                <a:ext cx="1980000" cy="36000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t>La tecnología </a:t>
                </a:r>
              </a:p>
            </p:txBody>
          </p:sp>
          <p:sp>
            <p:nvSpPr>
              <p:cNvPr id="29" name="Marcador de texto 6">
                <a:extLst>
                  <a:ext uri="{FF2B5EF4-FFF2-40B4-BE49-F238E27FC236}">
                    <a16:creationId xmlns:a16="http://schemas.microsoft.com/office/drawing/2014/main" id="{2F87763F-73DF-AAC3-C65E-695DA58CAE82}"/>
                  </a:ext>
                </a:extLst>
              </p:cNvPr>
              <p:cNvSpPr txBox="1">
                <a:spLocks/>
              </p:cNvSpPr>
              <p:nvPr/>
            </p:nvSpPr>
            <p:spPr>
              <a:xfrm>
                <a:off x="2955836" y="3183444"/>
                <a:ext cx="2395800" cy="57978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t>Los problemas sociopolíticos y económicos</a:t>
                </a:r>
              </a:p>
            </p:txBody>
          </p:sp>
          <p:sp>
            <p:nvSpPr>
              <p:cNvPr id="31" name="Marcador de texto 8">
                <a:extLst>
                  <a:ext uri="{FF2B5EF4-FFF2-40B4-BE49-F238E27FC236}">
                    <a16:creationId xmlns:a16="http://schemas.microsoft.com/office/drawing/2014/main" id="{122912F6-1549-806A-4E47-8155EAD86E1F}"/>
                  </a:ext>
                </a:extLst>
              </p:cNvPr>
              <p:cNvSpPr txBox="1">
                <a:spLocks/>
              </p:cNvSpPr>
              <p:nvPr/>
            </p:nvSpPr>
            <p:spPr>
              <a:xfrm>
                <a:off x="4962147" y="3152955"/>
                <a:ext cx="2339661" cy="35999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t>Los problemas trasnacionales.       La guerra</a:t>
                </a:r>
              </a:p>
            </p:txBody>
          </p:sp>
          <p:sp>
            <p:nvSpPr>
              <p:cNvPr id="33" name="Marcador de texto 10">
                <a:extLst>
                  <a:ext uri="{FF2B5EF4-FFF2-40B4-BE49-F238E27FC236}">
                    <a16:creationId xmlns:a16="http://schemas.microsoft.com/office/drawing/2014/main" id="{153E776F-B1B7-12DB-D027-F3AF67908574}"/>
                  </a:ext>
                </a:extLst>
              </p:cNvPr>
              <p:cNvSpPr txBox="1">
                <a:spLocks/>
              </p:cNvSpPr>
              <p:nvPr/>
            </p:nvSpPr>
            <p:spPr>
              <a:xfrm>
                <a:off x="7451950" y="3362724"/>
                <a:ext cx="1980000" cy="36000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a:t>Envejecimiento</a:t>
                </a:r>
                <a:endParaRPr lang="es-ES" sz="2000" dirty="0"/>
              </a:p>
            </p:txBody>
          </p:sp>
        </p:grpSp>
        <p:sp>
          <p:nvSpPr>
            <p:cNvPr id="35" name="Marcador de texto 12">
              <a:extLst>
                <a:ext uri="{FF2B5EF4-FFF2-40B4-BE49-F238E27FC236}">
                  <a16:creationId xmlns:a16="http://schemas.microsoft.com/office/drawing/2014/main" id="{3C30370F-DE13-2CC3-49EE-C08E5F5063C7}"/>
                </a:ext>
              </a:extLst>
            </p:cNvPr>
            <p:cNvSpPr txBox="1">
              <a:spLocks/>
            </p:cNvSpPr>
            <p:nvPr/>
          </p:nvSpPr>
          <p:spPr>
            <a:xfrm>
              <a:off x="9792000" y="3362724"/>
              <a:ext cx="1980000" cy="36000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t>Migraciones</a:t>
              </a:r>
            </a:p>
          </p:txBody>
        </p:sp>
      </p:grpSp>
      <p:sp>
        <p:nvSpPr>
          <p:cNvPr id="2" name="Rectángulo 1">
            <a:extLst>
              <a:ext uri="{FF2B5EF4-FFF2-40B4-BE49-F238E27FC236}">
                <a16:creationId xmlns:a16="http://schemas.microsoft.com/office/drawing/2014/main" id="{743E774D-2724-9882-CC40-AECB80B0AB90}"/>
              </a:ext>
            </a:extLst>
          </p:cNvPr>
          <p:cNvSpPr/>
          <p:nvPr/>
        </p:nvSpPr>
        <p:spPr>
          <a:xfrm>
            <a:off x="0" y="5843345"/>
            <a:ext cx="2771850" cy="1146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4" name="Grupo 23">
            <a:extLst>
              <a:ext uri="{FF2B5EF4-FFF2-40B4-BE49-F238E27FC236}">
                <a16:creationId xmlns:a16="http://schemas.microsoft.com/office/drawing/2014/main" id="{1CB9C2B0-0596-7C12-3179-A3F5C51280BF}"/>
              </a:ext>
            </a:extLst>
          </p:cNvPr>
          <p:cNvGrpSpPr/>
          <p:nvPr/>
        </p:nvGrpSpPr>
        <p:grpSpPr>
          <a:xfrm>
            <a:off x="478899" y="3696907"/>
            <a:ext cx="11344197" cy="2037582"/>
            <a:chOff x="441058" y="4147404"/>
            <a:chExt cx="11344197" cy="2037582"/>
          </a:xfrm>
        </p:grpSpPr>
        <p:pic>
          <p:nvPicPr>
            <p:cNvPr id="10" name="Picture 2" descr="Free photo climate change with dry soil">
              <a:extLst>
                <a:ext uri="{FF2B5EF4-FFF2-40B4-BE49-F238E27FC236}">
                  <a16:creationId xmlns:a16="http://schemas.microsoft.com/office/drawing/2014/main" id="{0F420D4A-04C1-4EA2-9D5B-2EF8069E7D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097"/>
            <a:stretch/>
          </p:blipFill>
          <p:spPr bwMode="auto">
            <a:xfrm>
              <a:off x="7406611" y="4260171"/>
              <a:ext cx="2013539" cy="1868432"/>
            </a:xfrm>
            <a:prstGeom prst="rect">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2" name="Picture 4" descr="Photo peruvian andean girls making weavings and posing in in their town and homes with colored clothes">
              <a:extLst>
                <a:ext uri="{FF2B5EF4-FFF2-40B4-BE49-F238E27FC236}">
                  <a16:creationId xmlns:a16="http://schemas.microsoft.com/office/drawing/2014/main" id="{F0909A55-749C-A8B6-D716-B12D434FC4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861" r="42190" b="1931"/>
            <a:stretch/>
          </p:blipFill>
          <p:spPr bwMode="auto">
            <a:xfrm>
              <a:off x="441058" y="4147404"/>
              <a:ext cx="2016081" cy="1981199"/>
            </a:xfrm>
            <a:prstGeom prst="rect">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3" name="Picture 6" descr="Free photo medical worker performing drivethru covid19 checktaking nasal swab specimen sample from female patient through car windowpcr diagnostic for coronavirus presencedoctor in ppe holding test kit">
              <a:extLst>
                <a:ext uri="{FF2B5EF4-FFF2-40B4-BE49-F238E27FC236}">
                  <a16:creationId xmlns:a16="http://schemas.microsoft.com/office/drawing/2014/main" id="{0A6EC5F3-2C8F-4375-32CA-D82C59107D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64" r="22547"/>
            <a:stretch/>
          </p:blipFill>
          <p:spPr bwMode="auto">
            <a:xfrm>
              <a:off x="5123311" y="4203787"/>
              <a:ext cx="1968589" cy="1981199"/>
            </a:xfrm>
            <a:prstGeom prst="rect">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5" name="Picture 10" descr="Free photo high angle chess wooden pieces">
              <a:extLst>
                <a:ext uri="{FF2B5EF4-FFF2-40B4-BE49-F238E27FC236}">
                  <a16:creationId xmlns:a16="http://schemas.microsoft.com/office/drawing/2014/main" id="{E1875728-1EC6-F145-124D-DA33A504E4E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463" r="21746"/>
            <a:stretch/>
          </p:blipFill>
          <p:spPr bwMode="auto">
            <a:xfrm>
              <a:off x="2726124" y="4187010"/>
              <a:ext cx="2082476" cy="1981199"/>
            </a:xfrm>
            <a:prstGeom prst="rect">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6" name="Picture 12" descr="Photo electricity power in nature. clean energy concept. solar panel with turbine and tower hight voltage">
              <a:extLst>
                <a:ext uri="{FF2B5EF4-FFF2-40B4-BE49-F238E27FC236}">
                  <a16:creationId xmlns:a16="http://schemas.microsoft.com/office/drawing/2014/main" id="{F2FC6F36-1C87-3209-55DF-A4A5D4CFE4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746"/>
            <a:stretch/>
          </p:blipFill>
          <p:spPr bwMode="auto">
            <a:xfrm>
              <a:off x="9780200" y="4194607"/>
              <a:ext cx="2005055" cy="1981199"/>
            </a:xfrm>
            <a:prstGeom prst="rect">
              <a:avLst/>
            </a:prstGeom>
            <a:noFill/>
            <a:ln w="57150">
              <a:solidFill>
                <a:schemeClr val="bg1">
                  <a:lumMod val="75000"/>
                </a:schemeClr>
              </a:solidFill>
            </a:ln>
            <a:extLst>
              <a:ext uri="{909E8E84-426E-40DD-AFC4-6F175D3DCCD1}">
                <a14:hiddenFill xmlns:a14="http://schemas.microsoft.com/office/drawing/2010/main">
                  <a:solidFill>
                    <a:srgbClr val="FFFFFF"/>
                  </a:solidFill>
                </a14:hiddenFill>
              </a:ext>
            </a:extLst>
          </p:spPr>
        </p:pic>
      </p:grpSp>
      <p:grpSp>
        <p:nvGrpSpPr>
          <p:cNvPr id="38" name="Grupo 37">
            <a:extLst>
              <a:ext uri="{FF2B5EF4-FFF2-40B4-BE49-F238E27FC236}">
                <a16:creationId xmlns:a16="http://schemas.microsoft.com/office/drawing/2014/main" id="{E0A00A13-908B-8715-081F-079946E6E8F2}"/>
              </a:ext>
            </a:extLst>
          </p:cNvPr>
          <p:cNvGrpSpPr/>
          <p:nvPr/>
        </p:nvGrpSpPr>
        <p:grpSpPr>
          <a:xfrm>
            <a:off x="482896" y="5958559"/>
            <a:ext cx="11340200" cy="462875"/>
            <a:chOff x="431800" y="6349393"/>
            <a:chExt cx="11340200" cy="462875"/>
          </a:xfrm>
        </p:grpSpPr>
        <p:sp>
          <p:nvSpPr>
            <p:cNvPr id="18" name="Marcador de texto 4">
              <a:extLst>
                <a:ext uri="{FF2B5EF4-FFF2-40B4-BE49-F238E27FC236}">
                  <a16:creationId xmlns:a16="http://schemas.microsoft.com/office/drawing/2014/main" id="{77A92E04-E656-8ABC-4ACD-7F015A246273}"/>
                </a:ext>
              </a:extLst>
            </p:cNvPr>
            <p:cNvSpPr txBox="1">
              <a:spLocks/>
            </p:cNvSpPr>
            <p:nvPr/>
          </p:nvSpPr>
          <p:spPr>
            <a:xfrm>
              <a:off x="431800" y="6349393"/>
              <a:ext cx="2294324" cy="418745"/>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t>Las desigualdades. La pobreza</a:t>
              </a:r>
            </a:p>
          </p:txBody>
        </p:sp>
        <p:sp>
          <p:nvSpPr>
            <p:cNvPr id="19" name="Marcador de texto 6">
              <a:extLst>
                <a:ext uri="{FF2B5EF4-FFF2-40B4-BE49-F238E27FC236}">
                  <a16:creationId xmlns:a16="http://schemas.microsoft.com/office/drawing/2014/main" id="{95E27E49-0027-87ED-2D91-73A8F7B20A6B}"/>
                </a:ext>
              </a:extLst>
            </p:cNvPr>
            <p:cNvSpPr txBox="1">
              <a:spLocks/>
            </p:cNvSpPr>
            <p:nvPr/>
          </p:nvSpPr>
          <p:spPr>
            <a:xfrm>
              <a:off x="2783262" y="6393522"/>
              <a:ext cx="2395800" cy="418746"/>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t>La crisis social</a:t>
              </a:r>
            </a:p>
          </p:txBody>
        </p:sp>
        <p:sp>
          <p:nvSpPr>
            <p:cNvPr id="20" name="Marcador de texto 8">
              <a:extLst>
                <a:ext uri="{FF2B5EF4-FFF2-40B4-BE49-F238E27FC236}">
                  <a16:creationId xmlns:a16="http://schemas.microsoft.com/office/drawing/2014/main" id="{11B67408-5292-54CD-831B-629E26D5CF71}"/>
                </a:ext>
              </a:extLst>
            </p:cNvPr>
            <p:cNvSpPr txBox="1">
              <a:spLocks/>
            </p:cNvSpPr>
            <p:nvPr/>
          </p:nvSpPr>
          <p:spPr>
            <a:xfrm>
              <a:off x="5111900" y="6384345"/>
              <a:ext cx="1980000" cy="36000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t>La salud. Las crisis sanitarias</a:t>
              </a:r>
            </a:p>
          </p:txBody>
        </p:sp>
        <p:sp>
          <p:nvSpPr>
            <p:cNvPr id="22" name="Marcador de texto 10">
              <a:extLst>
                <a:ext uri="{FF2B5EF4-FFF2-40B4-BE49-F238E27FC236}">
                  <a16:creationId xmlns:a16="http://schemas.microsoft.com/office/drawing/2014/main" id="{D64859D9-BAFE-8201-DFE3-CC0793ACCBDD}"/>
                </a:ext>
              </a:extLst>
            </p:cNvPr>
            <p:cNvSpPr txBox="1">
              <a:spLocks/>
            </p:cNvSpPr>
            <p:nvPr/>
          </p:nvSpPr>
          <p:spPr>
            <a:xfrm>
              <a:off x="7451950" y="6379757"/>
              <a:ext cx="1980000" cy="36000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t>El cuidado del medio ambiente</a:t>
              </a:r>
            </a:p>
          </p:txBody>
        </p:sp>
        <p:sp>
          <p:nvSpPr>
            <p:cNvPr id="23" name="Marcador de texto 12">
              <a:extLst>
                <a:ext uri="{FF2B5EF4-FFF2-40B4-BE49-F238E27FC236}">
                  <a16:creationId xmlns:a16="http://schemas.microsoft.com/office/drawing/2014/main" id="{8AE4170A-EAB6-5663-5974-42195A136B64}"/>
                </a:ext>
              </a:extLst>
            </p:cNvPr>
            <p:cNvSpPr txBox="1">
              <a:spLocks/>
            </p:cNvSpPr>
            <p:nvPr/>
          </p:nvSpPr>
          <p:spPr>
            <a:xfrm>
              <a:off x="9792000" y="6365538"/>
              <a:ext cx="1980000" cy="36000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t>Los problemas energéticos</a:t>
              </a:r>
            </a:p>
          </p:txBody>
        </p:sp>
      </p:grpSp>
    </p:spTree>
    <p:extLst>
      <p:ext uri="{BB962C8B-B14F-4D97-AF65-F5344CB8AC3E}">
        <p14:creationId xmlns:p14="http://schemas.microsoft.com/office/powerpoint/2010/main" val="382821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A9A18-93E0-4615-B7AA-B8C8FBB14464}"/>
              </a:ext>
            </a:extLst>
          </p:cNvPr>
          <p:cNvSpPr>
            <a:spLocks noGrp="1"/>
          </p:cNvSpPr>
          <p:nvPr>
            <p:ph type="title"/>
          </p:nvPr>
        </p:nvSpPr>
        <p:spPr/>
        <p:txBody>
          <a:bodyPr rtlCol="0"/>
          <a:lstStyle/>
          <a:p>
            <a:pPr rtl="0"/>
            <a:r>
              <a:rPr lang="es-ES" dirty="0"/>
              <a:t>PARADIGMA</a:t>
            </a:r>
            <a:br>
              <a:rPr lang="es-ES" dirty="0"/>
            </a:br>
            <a:endParaRPr lang="es-ES" dirty="0"/>
          </a:p>
        </p:txBody>
      </p:sp>
      <p:sp>
        <p:nvSpPr>
          <p:cNvPr id="3" name="Marcador de contenido 2">
            <a:extLst>
              <a:ext uri="{FF2B5EF4-FFF2-40B4-BE49-F238E27FC236}">
                <a16:creationId xmlns:a16="http://schemas.microsoft.com/office/drawing/2014/main" id="{B91B32C0-5E61-447F-9557-57AF415D6FE9}"/>
              </a:ext>
            </a:extLst>
          </p:cNvPr>
          <p:cNvSpPr>
            <a:spLocks noGrp="1"/>
          </p:cNvSpPr>
          <p:nvPr>
            <p:ph idx="1"/>
          </p:nvPr>
        </p:nvSpPr>
        <p:spPr>
          <a:xfrm>
            <a:off x="515937" y="1761317"/>
            <a:ext cx="4151027" cy="4351338"/>
          </a:xfrm>
        </p:spPr>
        <p:txBody>
          <a:bodyPr rtlCol="0"/>
          <a:lstStyle/>
          <a:p>
            <a:pPr marL="0" indent="0" rtl="0">
              <a:lnSpc>
                <a:spcPct val="120000"/>
              </a:lnSpc>
              <a:buNone/>
            </a:pPr>
            <a:r>
              <a:rPr lang="es-ES" sz="2800" dirty="0"/>
              <a:t>El paradigma </a:t>
            </a:r>
            <a:r>
              <a:rPr lang="es-ES" sz="2800" b="1" dirty="0"/>
              <a:t>Ledesma-</a:t>
            </a:r>
            <a:r>
              <a:rPr lang="es-ES" sz="2800" b="1" dirty="0" err="1"/>
              <a:t>Kolvenbach</a:t>
            </a:r>
            <a:r>
              <a:rPr lang="es-ES" sz="2800" b="1" dirty="0"/>
              <a:t>-Agúndez </a:t>
            </a:r>
            <a:r>
              <a:rPr lang="es-ES" sz="2800" dirty="0"/>
              <a:t>contempla 4 dimensiones fundamentales en la formación de los alumnos. </a:t>
            </a:r>
            <a:r>
              <a:rPr lang="es-ES" sz="2800" dirty="0" err="1"/>
              <a:t>Metacompetencias</a:t>
            </a:r>
            <a:r>
              <a:rPr lang="es-ES" sz="2800" dirty="0"/>
              <a:t> que deben desarrollar durante sus estudios.</a:t>
            </a:r>
          </a:p>
          <a:p>
            <a:pPr marL="0" indent="0" rtl="0">
              <a:buNone/>
            </a:pPr>
            <a:endParaRPr lang="es-ES" sz="1800" dirty="0"/>
          </a:p>
        </p:txBody>
      </p:sp>
      <p:sp>
        <p:nvSpPr>
          <p:cNvPr id="4" name="Marcador de número de diapositiva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rtlCol="0"/>
          <a:lstStyle/>
          <a:p>
            <a:pPr rtl="0"/>
            <a:fld id="{9EC71654-96A5-4280-94F3-931C61A9F92C}" type="slidenum">
              <a:rPr lang="es-ES" smtClean="0"/>
              <a:pPr rtl="0"/>
              <a:t>6</a:t>
            </a:fld>
            <a:endParaRPr lang="es-ES" dirty="0"/>
          </a:p>
        </p:txBody>
      </p:sp>
      <p:grpSp>
        <p:nvGrpSpPr>
          <p:cNvPr id="5" name="Grupo 4">
            <a:extLst>
              <a:ext uri="{FF2B5EF4-FFF2-40B4-BE49-F238E27FC236}">
                <a16:creationId xmlns:a16="http://schemas.microsoft.com/office/drawing/2014/main" id="{185DAF89-903B-2F62-AFB3-41D1C1FE7419}"/>
              </a:ext>
            </a:extLst>
          </p:cNvPr>
          <p:cNvGrpSpPr/>
          <p:nvPr/>
        </p:nvGrpSpPr>
        <p:grpSpPr>
          <a:xfrm>
            <a:off x="5476361" y="943804"/>
            <a:ext cx="4937210" cy="4970392"/>
            <a:chOff x="2195056" y="1362079"/>
            <a:chExt cx="4852999" cy="4816990"/>
          </a:xfrm>
        </p:grpSpPr>
        <p:sp>
          <p:nvSpPr>
            <p:cNvPr id="6" name="Forma libre 14">
              <a:extLst>
                <a:ext uri="{FF2B5EF4-FFF2-40B4-BE49-F238E27FC236}">
                  <a16:creationId xmlns:a16="http://schemas.microsoft.com/office/drawing/2014/main" id="{FCC25D93-C181-1EDB-1BEF-4B48B3620EA5}"/>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8" name="Forma libre 15">
              <a:extLst>
                <a:ext uri="{FF2B5EF4-FFF2-40B4-BE49-F238E27FC236}">
                  <a16:creationId xmlns:a16="http://schemas.microsoft.com/office/drawing/2014/main" id="{21A69310-95D9-DAB0-43AA-570EEC4FEA0A}"/>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9" name="Forma libre 16">
              <a:extLst>
                <a:ext uri="{FF2B5EF4-FFF2-40B4-BE49-F238E27FC236}">
                  <a16:creationId xmlns:a16="http://schemas.microsoft.com/office/drawing/2014/main" id="{A8D3B8B9-81A4-1049-3135-5AC2854941BD}"/>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10" name="Forma libre 17">
              <a:extLst>
                <a:ext uri="{FF2B5EF4-FFF2-40B4-BE49-F238E27FC236}">
                  <a16:creationId xmlns:a16="http://schemas.microsoft.com/office/drawing/2014/main" id="{C479191D-83E2-E0E8-74A2-D33736072432}"/>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11" name="Flecha circular 18">
              <a:extLst>
                <a:ext uri="{FF2B5EF4-FFF2-40B4-BE49-F238E27FC236}">
                  <a16:creationId xmlns:a16="http://schemas.microsoft.com/office/drawing/2014/main" id="{79D2C0A1-42E1-5751-464A-61D1DCDFCD04}"/>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2" name="Flecha circular 19">
              <a:extLst>
                <a:ext uri="{FF2B5EF4-FFF2-40B4-BE49-F238E27FC236}">
                  <a16:creationId xmlns:a16="http://schemas.microsoft.com/office/drawing/2014/main" id="{3D20FF61-70C2-2CE4-E4CB-B66E77042E66}"/>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13" name="CuadroTexto 12">
              <a:extLst>
                <a:ext uri="{FF2B5EF4-FFF2-40B4-BE49-F238E27FC236}">
                  <a16:creationId xmlns:a16="http://schemas.microsoft.com/office/drawing/2014/main" id="{E4692894-26DC-48D5-9943-ACDE2B0DF85C}"/>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sp>
        <p:nvSpPr>
          <p:cNvPr id="7" name="Rectángulo 6">
            <a:extLst>
              <a:ext uri="{FF2B5EF4-FFF2-40B4-BE49-F238E27FC236}">
                <a16:creationId xmlns:a16="http://schemas.microsoft.com/office/drawing/2014/main" id="{78379486-9F1C-486A-E573-A5416ADDB00D}"/>
              </a:ext>
            </a:extLst>
          </p:cNvPr>
          <p:cNvSpPr/>
          <p:nvPr/>
        </p:nvSpPr>
        <p:spPr>
          <a:xfrm>
            <a:off x="0" y="5843345"/>
            <a:ext cx="2771850" cy="1146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0587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57536E60-A8DC-DD8F-CEB7-3270F6EB258E}"/>
              </a:ext>
            </a:extLst>
          </p:cNvPr>
          <p:cNvSpPr/>
          <p:nvPr/>
        </p:nvSpPr>
        <p:spPr>
          <a:xfrm>
            <a:off x="0" y="73555"/>
            <a:ext cx="6465725" cy="363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orma libre 13">
            <a:extLst>
              <a:ext uri="{FF2B5EF4-FFF2-40B4-BE49-F238E27FC236}">
                <a16:creationId xmlns:a16="http://schemas.microsoft.com/office/drawing/2014/main" id="{19B14ADB-EC25-3C86-D888-06A7D4C9BE01}"/>
              </a:ext>
            </a:extLst>
          </p:cNvPr>
          <p:cNvSpPr/>
          <p:nvPr/>
        </p:nvSpPr>
        <p:spPr>
          <a:xfrm>
            <a:off x="782786" y="365872"/>
            <a:ext cx="4593021" cy="2913048"/>
          </a:xfrm>
          <a:custGeom>
            <a:avLst/>
            <a:gdLst>
              <a:gd name="connsiteX0" fmla="*/ 0 w 4069321"/>
              <a:gd name="connsiteY0" fmla="*/ 173705 h 1737054"/>
              <a:gd name="connsiteX1" fmla="*/ 173705 w 4069321"/>
              <a:gd name="connsiteY1" fmla="*/ 0 h 1737054"/>
              <a:gd name="connsiteX2" fmla="*/ 3895616 w 4069321"/>
              <a:gd name="connsiteY2" fmla="*/ 0 h 1737054"/>
              <a:gd name="connsiteX3" fmla="*/ 4069321 w 4069321"/>
              <a:gd name="connsiteY3" fmla="*/ 173705 h 1737054"/>
              <a:gd name="connsiteX4" fmla="*/ 4069321 w 4069321"/>
              <a:gd name="connsiteY4" fmla="*/ 1563349 h 1737054"/>
              <a:gd name="connsiteX5" fmla="*/ 3895616 w 4069321"/>
              <a:gd name="connsiteY5" fmla="*/ 1737054 h 1737054"/>
              <a:gd name="connsiteX6" fmla="*/ 173705 w 4069321"/>
              <a:gd name="connsiteY6" fmla="*/ 1737054 h 1737054"/>
              <a:gd name="connsiteX7" fmla="*/ 0 w 4069321"/>
              <a:gd name="connsiteY7" fmla="*/ 1563349 h 1737054"/>
              <a:gd name="connsiteX8" fmla="*/ 0 w 4069321"/>
              <a:gd name="connsiteY8" fmla="*/ 173705 h 173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9321" h="1737054">
                <a:moveTo>
                  <a:pt x="0" y="173705"/>
                </a:moveTo>
                <a:cubicBezTo>
                  <a:pt x="0" y="77770"/>
                  <a:pt x="77770" y="0"/>
                  <a:pt x="173705" y="0"/>
                </a:cubicBezTo>
                <a:lnTo>
                  <a:pt x="3895616" y="0"/>
                </a:lnTo>
                <a:cubicBezTo>
                  <a:pt x="3991551" y="0"/>
                  <a:pt x="4069321" y="77770"/>
                  <a:pt x="4069321" y="173705"/>
                </a:cubicBezTo>
                <a:lnTo>
                  <a:pt x="4069321" y="1563349"/>
                </a:lnTo>
                <a:cubicBezTo>
                  <a:pt x="4069321" y="1659284"/>
                  <a:pt x="3991551" y="1737054"/>
                  <a:pt x="3895616" y="1737054"/>
                </a:cubicBezTo>
                <a:lnTo>
                  <a:pt x="173705" y="1737054"/>
                </a:lnTo>
                <a:cubicBezTo>
                  <a:pt x="77770" y="1737054"/>
                  <a:pt x="0" y="1659284"/>
                  <a:pt x="0" y="1563349"/>
                </a:cubicBezTo>
                <a:lnTo>
                  <a:pt x="0" y="173705"/>
                </a:lnTo>
                <a:close/>
              </a:path>
            </a:pathLst>
          </a:custGeom>
          <a:solidFill>
            <a:schemeClr val="accent4">
              <a:lumMod val="20000"/>
              <a:lumOff val="80000"/>
            </a:schemeClr>
          </a:solidFill>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687" tIns="87687" rIns="1308484" bIns="521951" numCol="1" spcCol="1270" anchor="t" anchorCtr="0">
            <a:noAutofit/>
          </a:bodyPr>
          <a:lstStyle/>
          <a:p>
            <a:pPr marL="114300" lvl="1" indent="-114300" defTabSz="555625">
              <a:lnSpc>
                <a:spcPct val="90000"/>
              </a:lnSpc>
              <a:spcBef>
                <a:spcPct val="0"/>
              </a:spcBef>
              <a:spcAft>
                <a:spcPct val="15000"/>
              </a:spcAft>
              <a:buChar char="••"/>
            </a:pPr>
            <a:endParaRPr lang="es-ES" sz="1250" b="1" dirty="0">
              <a:solidFill>
                <a:schemeClr val="tx1"/>
              </a:solidFill>
              <a:latin typeface="Calibri" panose="020F0502020204030204" pitchFamily="34" charset="0"/>
            </a:endParaRPr>
          </a:p>
        </p:txBody>
      </p:sp>
      <p:sp>
        <p:nvSpPr>
          <p:cNvPr id="23" name="Elipse 22">
            <a:extLst>
              <a:ext uri="{FF2B5EF4-FFF2-40B4-BE49-F238E27FC236}">
                <a16:creationId xmlns:a16="http://schemas.microsoft.com/office/drawing/2014/main" id="{F42CFC90-5AD6-63F2-2984-45EC009DF69B}"/>
              </a:ext>
            </a:extLst>
          </p:cNvPr>
          <p:cNvSpPr/>
          <p:nvPr/>
        </p:nvSpPr>
        <p:spPr>
          <a:xfrm>
            <a:off x="3777344" y="979715"/>
            <a:ext cx="5497286" cy="5547422"/>
          </a:xfrm>
          <a:prstGeom prst="ellipse">
            <a:avLst/>
          </a:prstGeom>
          <a:solidFill>
            <a:srgbClr val="D9D9D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CBD3942C-543D-F9DA-1EA4-1A9778C17888}"/>
              </a:ext>
            </a:extLst>
          </p:cNvPr>
          <p:cNvSpPr>
            <a:spLocks noGrp="1"/>
          </p:cNvSpPr>
          <p:nvPr>
            <p:ph type="title"/>
          </p:nvPr>
        </p:nvSpPr>
        <p:spPr>
          <a:xfrm>
            <a:off x="9692595" y="-25384"/>
            <a:ext cx="11150600" cy="920336"/>
          </a:xfrm>
        </p:spPr>
        <p:txBody>
          <a:bodyPr/>
          <a:lstStyle/>
          <a:p>
            <a:r>
              <a:rPr lang="es-ES" dirty="0"/>
              <a:t>utilitas</a:t>
            </a:r>
          </a:p>
        </p:txBody>
      </p:sp>
      <p:sp>
        <p:nvSpPr>
          <p:cNvPr id="3" name="Marcador de número de diapositiva 2">
            <a:extLst>
              <a:ext uri="{FF2B5EF4-FFF2-40B4-BE49-F238E27FC236}">
                <a16:creationId xmlns:a16="http://schemas.microsoft.com/office/drawing/2014/main" id="{F3D06196-E432-858C-3CE2-125568075448}"/>
              </a:ext>
            </a:extLst>
          </p:cNvPr>
          <p:cNvSpPr>
            <a:spLocks noGrp="1"/>
          </p:cNvSpPr>
          <p:nvPr>
            <p:ph type="sldNum" sz="quarter" idx="12"/>
          </p:nvPr>
        </p:nvSpPr>
        <p:spPr/>
        <p:txBody>
          <a:bodyPr/>
          <a:lstStyle/>
          <a:p>
            <a:pPr rtl="0"/>
            <a:fld id="{9EC71654-96A5-4280-94F3-931C61A9F92C}" type="slidenum">
              <a:rPr lang="es-ES" noProof="0" smtClean="0"/>
              <a:pPr rtl="0"/>
              <a:t>7</a:t>
            </a:fld>
            <a:endParaRPr lang="es-ES" noProof="0" dirty="0"/>
          </a:p>
        </p:txBody>
      </p:sp>
      <p:sp>
        <p:nvSpPr>
          <p:cNvPr id="13" name="CuadroTexto 12">
            <a:extLst>
              <a:ext uri="{FF2B5EF4-FFF2-40B4-BE49-F238E27FC236}">
                <a16:creationId xmlns:a16="http://schemas.microsoft.com/office/drawing/2014/main" id="{B1F8FE7A-AA72-19F9-2F4D-2AA5E277E03B}"/>
              </a:ext>
            </a:extLst>
          </p:cNvPr>
          <p:cNvSpPr txBox="1"/>
          <p:nvPr/>
        </p:nvSpPr>
        <p:spPr>
          <a:xfrm>
            <a:off x="961362" y="571758"/>
            <a:ext cx="3783683" cy="2677656"/>
          </a:xfrm>
          <a:prstGeom prst="rect">
            <a:avLst/>
          </a:prstGeom>
          <a:noFill/>
        </p:spPr>
        <p:txBody>
          <a:bodyPr wrap="square" rtlCol="0">
            <a:spAutoFit/>
          </a:bodyPr>
          <a:lstStyle/>
          <a:p>
            <a:r>
              <a:rPr lang="es-ES" sz="2400" dirty="0">
                <a:solidFill>
                  <a:srgbClr val="000000"/>
                </a:solidFill>
                <a:latin typeface="Calibri" panose="020F0502020204030204" pitchFamily="34" charset="0"/>
              </a:rPr>
              <a:t>Una educación de calidad es indispensable para ayudar a las personas a ser ciudadanos productivos y responsables que puedan contribuir a resolver los problemas del mundo</a:t>
            </a:r>
            <a:endParaRPr lang="es-ES" sz="2400" dirty="0"/>
          </a:p>
        </p:txBody>
      </p:sp>
      <p:grpSp>
        <p:nvGrpSpPr>
          <p:cNvPr id="14" name="Grupo 13">
            <a:extLst>
              <a:ext uri="{FF2B5EF4-FFF2-40B4-BE49-F238E27FC236}">
                <a16:creationId xmlns:a16="http://schemas.microsoft.com/office/drawing/2014/main" id="{FDA3DC88-DA7A-E53A-E38B-2D1420CCA7AD}"/>
              </a:ext>
            </a:extLst>
          </p:cNvPr>
          <p:cNvGrpSpPr/>
          <p:nvPr/>
        </p:nvGrpSpPr>
        <p:grpSpPr>
          <a:xfrm>
            <a:off x="4075149" y="1286208"/>
            <a:ext cx="4937210" cy="4970392"/>
            <a:chOff x="2195056" y="1362079"/>
            <a:chExt cx="4852999" cy="4816990"/>
          </a:xfrm>
        </p:grpSpPr>
        <p:sp>
          <p:nvSpPr>
            <p:cNvPr id="15" name="Forma libre 14">
              <a:extLst>
                <a:ext uri="{FF2B5EF4-FFF2-40B4-BE49-F238E27FC236}">
                  <a16:creationId xmlns:a16="http://schemas.microsoft.com/office/drawing/2014/main" id="{5BF972B2-E752-89D5-56BB-AF8D06860571}"/>
                </a:ext>
              </a:extLst>
            </p:cNvPr>
            <p:cNvSpPr/>
            <p:nvPr/>
          </p:nvSpPr>
          <p:spPr>
            <a:xfrm>
              <a:off x="2195056" y="1362079"/>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2350451"/>
                  </a:moveTo>
                  <a:cubicBezTo>
                    <a:pt x="0" y="1052333"/>
                    <a:pt x="1052333" y="0"/>
                    <a:pt x="2350451" y="0"/>
                  </a:cubicBezTo>
                  <a:lnTo>
                    <a:pt x="2350451" y="2350451"/>
                  </a:lnTo>
                  <a:lnTo>
                    <a:pt x="0" y="2350451"/>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59119" tIns="859119" rIns="170688" bIns="170688" numCol="1" spcCol="1270" anchor="ctr" anchorCtr="0">
              <a:noAutofit/>
            </a:bodyPr>
            <a:lstStyle/>
            <a:p>
              <a:pPr lvl="0" algn="ctr" defTabSz="1066800">
                <a:lnSpc>
                  <a:spcPct val="90000"/>
                </a:lnSpc>
                <a:spcBef>
                  <a:spcPct val="0"/>
                </a:spcBef>
                <a:spcAft>
                  <a:spcPct val="35000"/>
                </a:spcAft>
              </a:pPr>
              <a:r>
                <a:rPr lang="es-ES" sz="2700" b="1" kern="1200" dirty="0">
                  <a:solidFill>
                    <a:schemeClr val="bg1"/>
                  </a:solidFill>
                </a:rPr>
                <a:t>UTILITAS</a:t>
              </a:r>
            </a:p>
          </p:txBody>
        </p:sp>
        <p:sp>
          <p:nvSpPr>
            <p:cNvPr id="16" name="Forma libre 15">
              <a:extLst>
                <a:ext uri="{FF2B5EF4-FFF2-40B4-BE49-F238E27FC236}">
                  <a16:creationId xmlns:a16="http://schemas.microsoft.com/office/drawing/2014/main" id="{5BD27287-8A86-BD5E-B10F-8AF4234C1A7A}"/>
                </a:ext>
              </a:extLst>
            </p:cNvPr>
            <p:cNvSpPr/>
            <p:nvPr/>
          </p:nvSpPr>
          <p:spPr>
            <a:xfrm>
              <a:off x="4697604" y="1369601"/>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0" y="0"/>
                  </a:moveTo>
                  <a:cubicBezTo>
                    <a:pt x="1298118" y="0"/>
                    <a:pt x="2350451" y="1052333"/>
                    <a:pt x="2350451" y="2350451"/>
                  </a:cubicBezTo>
                  <a:lnTo>
                    <a:pt x="0" y="2350451"/>
                  </a:lnTo>
                  <a:lnTo>
                    <a:pt x="0" y="0"/>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42240" tIns="830671" rIns="830671" bIns="142240" numCol="1" spcCol="1270" anchor="ctr" anchorCtr="0">
              <a:noAutofit/>
            </a:bodyPr>
            <a:lstStyle/>
            <a:p>
              <a:pPr lvl="0" algn="ctr" defTabSz="889000">
                <a:lnSpc>
                  <a:spcPct val="90000"/>
                </a:lnSpc>
                <a:spcBef>
                  <a:spcPct val="0"/>
                </a:spcBef>
                <a:spcAft>
                  <a:spcPct val="35000"/>
                </a:spcAft>
              </a:pPr>
              <a:endParaRPr lang="es-ES" sz="2000" b="1" kern="1200" dirty="0"/>
            </a:p>
          </p:txBody>
        </p:sp>
        <p:sp>
          <p:nvSpPr>
            <p:cNvPr id="17" name="Forma libre 16">
              <a:extLst>
                <a:ext uri="{FF2B5EF4-FFF2-40B4-BE49-F238E27FC236}">
                  <a16:creationId xmlns:a16="http://schemas.microsoft.com/office/drawing/2014/main" id="{E22E85B6-37BC-10E3-277D-3B9E0626C5B3}"/>
                </a:ext>
              </a:extLst>
            </p:cNvPr>
            <p:cNvSpPr/>
            <p:nvPr/>
          </p:nvSpPr>
          <p:spPr>
            <a:xfrm>
              <a:off x="4697604" y="3828617"/>
              <a:ext cx="2350451" cy="2350452"/>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0"/>
                  </a:moveTo>
                  <a:cubicBezTo>
                    <a:pt x="2350451" y="1298118"/>
                    <a:pt x="1298118" y="2350451"/>
                    <a:pt x="0" y="2350451"/>
                  </a:cubicBezTo>
                  <a:lnTo>
                    <a:pt x="0" y="0"/>
                  </a:lnTo>
                  <a:lnTo>
                    <a:pt x="2350451"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99136" tIns="199137" rIns="887567" bIns="887567" numCol="1" spcCol="1270" anchor="ctr" anchorCtr="0">
              <a:noAutofit/>
            </a:bodyPr>
            <a:lstStyle/>
            <a:p>
              <a:pPr lvl="0" algn="ctr" defTabSz="1244600">
                <a:lnSpc>
                  <a:spcPct val="90000"/>
                </a:lnSpc>
                <a:spcBef>
                  <a:spcPct val="0"/>
                </a:spcBef>
                <a:spcAft>
                  <a:spcPct val="35000"/>
                </a:spcAft>
              </a:pPr>
              <a:r>
                <a:rPr lang="es-ES" sz="2700" b="1" kern="1200" dirty="0"/>
                <a:t>IUSTITIA</a:t>
              </a:r>
            </a:p>
          </p:txBody>
        </p:sp>
        <p:sp>
          <p:nvSpPr>
            <p:cNvPr id="18" name="Forma libre 17">
              <a:extLst>
                <a:ext uri="{FF2B5EF4-FFF2-40B4-BE49-F238E27FC236}">
                  <a16:creationId xmlns:a16="http://schemas.microsoft.com/office/drawing/2014/main" id="{AFEF25B9-71E5-F4F8-9468-F482ACBC3B7B}"/>
                </a:ext>
              </a:extLst>
            </p:cNvPr>
            <p:cNvSpPr/>
            <p:nvPr/>
          </p:nvSpPr>
          <p:spPr>
            <a:xfrm>
              <a:off x="2238587" y="3828618"/>
              <a:ext cx="2350451" cy="2350451"/>
            </a:xfrm>
            <a:custGeom>
              <a:avLst/>
              <a:gdLst>
                <a:gd name="connsiteX0" fmla="*/ 0 w 2350451"/>
                <a:gd name="connsiteY0" fmla="*/ 2350451 h 2350451"/>
                <a:gd name="connsiteX1" fmla="*/ 2350451 w 2350451"/>
                <a:gd name="connsiteY1" fmla="*/ 0 h 2350451"/>
                <a:gd name="connsiteX2" fmla="*/ 2350451 w 2350451"/>
                <a:gd name="connsiteY2" fmla="*/ 2350451 h 2350451"/>
                <a:gd name="connsiteX3" fmla="*/ 0 w 2350451"/>
                <a:gd name="connsiteY3" fmla="*/ 2350451 h 2350451"/>
              </a:gdLst>
              <a:ahLst/>
              <a:cxnLst>
                <a:cxn ang="0">
                  <a:pos x="connsiteX0" y="connsiteY0"/>
                </a:cxn>
                <a:cxn ang="0">
                  <a:pos x="connsiteX1" y="connsiteY1"/>
                </a:cxn>
                <a:cxn ang="0">
                  <a:pos x="connsiteX2" y="connsiteY2"/>
                </a:cxn>
                <a:cxn ang="0">
                  <a:pos x="connsiteX3" y="connsiteY3"/>
                </a:cxn>
              </a:cxnLst>
              <a:rect l="l" t="t" r="r" b="b"/>
              <a:pathLst>
                <a:path w="2350451" h="2350451">
                  <a:moveTo>
                    <a:pt x="2350451" y="2350451"/>
                  </a:moveTo>
                  <a:cubicBezTo>
                    <a:pt x="1052333" y="2350451"/>
                    <a:pt x="0" y="1298118"/>
                    <a:pt x="0" y="0"/>
                  </a:cubicBezTo>
                  <a:lnTo>
                    <a:pt x="2350451" y="0"/>
                  </a:lnTo>
                  <a:lnTo>
                    <a:pt x="2350451" y="2350451"/>
                  </a:lnTo>
                  <a:close/>
                </a:path>
              </a:pathLst>
            </a:custGeom>
            <a:solidFill>
              <a:schemeClr val="tx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10395692"/>
                <a:satOff val="-47968"/>
                <a:lumOff val="1765"/>
                <a:alphaOff val="0"/>
              </a:schemeClr>
            </a:effectRef>
            <a:fontRef idx="minor">
              <a:schemeClr val="lt1"/>
            </a:fontRef>
          </p:style>
          <p:txBody>
            <a:bodyPr spcFirstLastPara="0" vert="horz" wrap="square" lIns="887567" tIns="199135" rIns="199136" bIns="887567" numCol="1" spcCol="1270" anchor="ctr" anchorCtr="0">
              <a:noAutofit/>
            </a:bodyPr>
            <a:lstStyle/>
            <a:p>
              <a:pPr lvl="0" algn="ctr" defTabSz="1244600">
                <a:lnSpc>
                  <a:spcPct val="90000"/>
                </a:lnSpc>
                <a:spcBef>
                  <a:spcPct val="0"/>
                </a:spcBef>
                <a:spcAft>
                  <a:spcPct val="35000"/>
                </a:spcAft>
              </a:pPr>
              <a:r>
                <a:rPr lang="es-ES" sz="2700" b="1" kern="1200" dirty="0"/>
                <a:t>    FIDES</a:t>
              </a:r>
            </a:p>
          </p:txBody>
        </p:sp>
        <p:sp>
          <p:nvSpPr>
            <p:cNvPr id="19" name="Flecha circular 18">
              <a:extLst>
                <a:ext uri="{FF2B5EF4-FFF2-40B4-BE49-F238E27FC236}">
                  <a16:creationId xmlns:a16="http://schemas.microsoft.com/office/drawing/2014/main" id="{CE66C224-06E9-D44B-89E4-493EEE20D972}"/>
                </a:ext>
              </a:extLst>
            </p:cNvPr>
            <p:cNvSpPr/>
            <p:nvPr/>
          </p:nvSpPr>
          <p:spPr>
            <a:xfrm>
              <a:off x="4237556" y="3285789"/>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20" name="Flecha circular 19">
              <a:extLst>
                <a:ext uri="{FF2B5EF4-FFF2-40B4-BE49-F238E27FC236}">
                  <a16:creationId xmlns:a16="http://schemas.microsoft.com/office/drawing/2014/main" id="{C4AF21FB-2A8D-4715-BC6A-C9101D26EC39}"/>
                </a:ext>
              </a:extLst>
            </p:cNvPr>
            <p:cNvSpPr/>
            <p:nvPr/>
          </p:nvSpPr>
          <p:spPr>
            <a:xfrm rot="10800000">
              <a:off x="4237556" y="3557204"/>
              <a:ext cx="811530" cy="705678"/>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txBody>
            <a:bodyPr/>
            <a:lstStyle/>
            <a:p>
              <a:endParaRPr lang="es-ES"/>
            </a:p>
          </p:txBody>
        </p:sp>
        <p:sp>
          <p:nvSpPr>
            <p:cNvPr id="21" name="CuadroTexto 20">
              <a:extLst>
                <a:ext uri="{FF2B5EF4-FFF2-40B4-BE49-F238E27FC236}">
                  <a16:creationId xmlns:a16="http://schemas.microsoft.com/office/drawing/2014/main" id="{460469AF-7FE7-6106-688A-20EEA27E4A98}"/>
                </a:ext>
              </a:extLst>
            </p:cNvPr>
            <p:cNvSpPr txBox="1"/>
            <p:nvPr/>
          </p:nvSpPr>
          <p:spPr>
            <a:xfrm>
              <a:off x="4771698" y="2580345"/>
              <a:ext cx="2049516" cy="523220"/>
            </a:xfrm>
            <a:prstGeom prst="rect">
              <a:avLst/>
            </a:prstGeom>
            <a:noFill/>
          </p:spPr>
          <p:txBody>
            <a:bodyPr wrap="square" rtlCol="0">
              <a:spAutoFit/>
            </a:bodyPr>
            <a:lstStyle/>
            <a:p>
              <a:r>
                <a:rPr lang="es-ES" sz="2700" b="1" dirty="0">
                  <a:solidFill>
                    <a:schemeClr val="bg1"/>
                  </a:solidFill>
                </a:rPr>
                <a:t>HUMANITAS</a:t>
              </a:r>
            </a:p>
          </p:txBody>
        </p:sp>
      </p:grpSp>
      <p:sp>
        <p:nvSpPr>
          <p:cNvPr id="5" name="Rectángulo 4">
            <a:extLst>
              <a:ext uri="{FF2B5EF4-FFF2-40B4-BE49-F238E27FC236}">
                <a16:creationId xmlns:a16="http://schemas.microsoft.com/office/drawing/2014/main" id="{FBAA499B-75BD-7A8C-CA8A-AE9D02966C11}"/>
              </a:ext>
            </a:extLst>
          </p:cNvPr>
          <p:cNvSpPr/>
          <p:nvPr/>
        </p:nvSpPr>
        <p:spPr>
          <a:xfrm>
            <a:off x="0" y="5843345"/>
            <a:ext cx="2771850" cy="1146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076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biografiasyvidas.com/biografia/k/fotos/kolvenbach.jpg">
            <a:extLst>
              <a:ext uri="{FF2B5EF4-FFF2-40B4-BE49-F238E27FC236}">
                <a16:creationId xmlns:a16="http://schemas.microsoft.com/office/drawing/2014/main" id="{FD376EE0-BEF5-2533-25AE-6258D0E34E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31" b="1"/>
          <a:stretch/>
        </p:blipFill>
        <p:spPr bwMode="auto">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5 CuadroTexto">
            <a:extLst>
              <a:ext uri="{FF2B5EF4-FFF2-40B4-BE49-F238E27FC236}">
                <a16:creationId xmlns:a16="http://schemas.microsoft.com/office/drawing/2014/main" id="{8318775F-FE6E-829C-08B5-8D643424EF2D}"/>
              </a:ext>
            </a:extLst>
          </p:cNvPr>
          <p:cNvSpPr txBox="1">
            <a:spLocks noChangeArrowheads="1"/>
          </p:cNvSpPr>
          <p:nvPr/>
        </p:nvSpPr>
        <p:spPr bwMode="auto">
          <a:xfrm>
            <a:off x="442458" y="1034143"/>
            <a:ext cx="5305662" cy="1752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nSpc>
                <a:spcPct val="90000"/>
              </a:lnSpc>
              <a:spcBef>
                <a:spcPct val="0"/>
              </a:spcBef>
              <a:spcAft>
                <a:spcPts val="1000"/>
              </a:spcAft>
              <a:buClrTx/>
              <a:buSzTx/>
              <a:buNone/>
            </a:pPr>
            <a:r>
              <a:rPr lang="es-ES" altLang="es-ES" sz="1800" kern="1200" dirty="0">
                <a:latin typeface="+mn-lt"/>
                <a:ea typeface="+mj-ea"/>
                <a:cs typeface="+mj-cs"/>
              </a:rPr>
              <a:t>“</a:t>
            </a:r>
            <a:r>
              <a:rPr lang="es-ES" altLang="es-ES" sz="1800" i="1" kern="1200" dirty="0">
                <a:latin typeface="+mn-lt"/>
                <a:ea typeface="+mj-ea"/>
                <a:cs typeface="+mj-cs"/>
              </a:rPr>
              <a:t>Si estamos convencidos de la importancia de nuestro trabajo y de su hondo significado (…) pondremos todo nuestro empeño en </a:t>
            </a:r>
            <a:r>
              <a:rPr lang="es-ES" altLang="es-ES" sz="1800" i="1" kern="1200" dirty="0">
                <a:solidFill>
                  <a:schemeClr val="accent3">
                    <a:lumMod val="50000"/>
                    <a:lumOff val="50000"/>
                  </a:schemeClr>
                </a:solidFill>
                <a:latin typeface="+mn-lt"/>
                <a:ea typeface="+mj-ea"/>
                <a:cs typeface="+mj-cs"/>
              </a:rPr>
              <a:t>promover continuamente la excelencia </a:t>
            </a:r>
            <a:r>
              <a:rPr lang="es-ES" altLang="es-ES" sz="1800" i="1" kern="1200" dirty="0">
                <a:latin typeface="+mn-lt"/>
                <a:ea typeface="+mj-ea"/>
                <a:cs typeface="+mj-cs"/>
              </a:rPr>
              <a:t>de la Universidad. Una universidad mediocre no podría, en modo alguno, conseguir las finalidades que le son propias</a:t>
            </a:r>
            <a:r>
              <a:rPr lang="es-ES" altLang="es-ES" sz="1800" kern="1200" dirty="0">
                <a:latin typeface="+mn-lt"/>
                <a:ea typeface="+mj-ea"/>
                <a:cs typeface="+mj-cs"/>
              </a:rPr>
              <a:t>” </a:t>
            </a:r>
          </a:p>
          <a:p>
            <a:pPr>
              <a:lnSpc>
                <a:spcPct val="90000"/>
              </a:lnSpc>
              <a:spcBef>
                <a:spcPct val="0"/>
              </a:spcBef>
              <a:spcAft>
                <a:spcPts val="1000"/>
              </a:spcAft>
              <a:buClrTx/>
              <a:buSzTx/>
              <a:buNone/>
            </a:pPr>
            <a:r>
              <a:rPr lang="es-ES" altLang="es-ES" sz="1400" kern="1200" dirty="0">
                <a:latin typeface="+mn-lt"/>
                <a:ea typeface="+mj-ea"/>
                <a:cs typeface="+mj-cs"/>
              </a:rPr>
              <a:t>KOLVENBACH, P.H. (1991). Discurso del padre general en la Universidad Comillas. Madrid, 1 de octubre </a:t>
            </a:r>
          </a:p>
          <a:p>
            <a:pPr>
              <a:lnSpc>
                <a:spcPct val="90000"/>
              </a:lnSpc>
              <a:spcBef>
                <a:spcPct val="0"/>
              </a:spcBef>
              <a:spcAft>
                <a:spcPts val="600"/>
              </a:spcAft>
              <a:buClrTx/>
              <a:buSzTx/>
              <a:buNone/>
            </a:pPr>
            <a:endParaRPr lang="es-ES" altLang="es-ES" sz="1600" kern="1200" dirty="0">
              <a:latin typeface="+mj-lt"/>
              <a:ea typeface="+mj-ea"/>
              <a:cs typeface="+mj-cs"/>
            </a:endParaRPr>
          </a:p>
        </p:txBody>
      </p:sp>
      <p:sp>
        <p:nvSpPr>
          <p:cNvPr id="5" name="6 CuadroTexto">
            <a:extLst>
              <a:ext uri="{FF2B5EF4-FFF2-40B4-BE49-F238E27FC236}">
                <a16:creationId xmlns:a16="http://schemas.microsoft.com/office/drawing/2014/main" id="{074FCEEF-72B0-2EF6-9286-E4CA816C0A19}"/>
              </a:ext>
            </a:extLst>
          </p:cNvPr>
          <p:cNvSpPr txBox="1">
            <a:spLocks noChangeArrowheads="1"/>
          </p:cNvSpPr>
          <p:nvPr/>
        </p:nvSpPr>
        <p:spPr bwMode="auto">
          <a:xfrm>
            <a:off x="790338" y="2852057"/>
            <a:ext cx="5153263" cy="2971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nSpc>
                <a:spcPct val="90000"/>
              </a:lnSpc>
              <a:spcBef>
                <a:spcPts val="1000"/>
              </a:spcBef>
              <a:buClrTx/>
              <a:buSzTx/>
              <a:buNone/>
            </a:pPr>
            <a:r>
              <a:rPr lang="es-ES" altLang="es-ES" sz="1800" kern="1200" dirty="0">
                <a:latin typeface="+mn-lt"/>
                <a:ea typeface="+mn-ea"/>
                <a:cs typeface="+mn-cs"/>
              </a:rPr>
              <a:t>“</a:t>
            </a:r>
            <a:r>
              <a:rPr lang="es-ES" altLang="es-ES" sz="1800" i="1" kern="1200" dirty="0">
                <a:latin typeface="+mn-lt"/>
                <a:ea typeface="+mn-ea"/>
                <a:cs typeface="+mn-cs"/>
              </a:rPr>
              <a:t>La ideología que predomina hoy reduce el mundo humano a una jungla globalizada, cuya ley primordial es la </a:t>
            </a:r>
            <a:r>
              <a:rPr lang="es-ES" altLang="es-ES" sz="1800" i="1" kern="1200" dirty="0">
                <a:solidFill>
                  <a:schemeClr val="accent3">
                    <a:lumMod val="50000"/>
                    <a:lumOff val="50000"/>
                  </a:schemeClr>
                </a:solidFill>
                <a:latin typeface="+mn-lt"/>
                <a:ea typeface="+mn-ea"/>
                <a:cs typeface="+mn-cs"/>
              </a:rPr>
              <a:t>supervivencia de los más preparados</a:t>
            </a:r>
            <a:r>
              <a:rPr lang="es-ES" altLang="es-ES" sz="1800" i="1" kern="1200" dirty="0">
                <a:latin typeface="+mn-lt"/>
                <a:ea typeface="+mn-ea"/>
                <a:cs typeface="+mn-cs"/>
              </a:rPr>
              <a:t>. Los estudiantes que comparten esta visión desean verse equipados a la última en lo profesional y en lo técnico para poder </a:t>
            </a:r>
            <a:r>
              <a:rPr lang="es-ES" altLang="es-ES" sz="1800" i="1" kern="1200" dirty="0">
                <a:solidFill>
                  <a:schemeClr val="accent3">
                    <a:lumMod val="50000"/>
                    <a:lumOff val="50000"/>
                  </a:schemeClr>
                </a:solidFill>
                <a:latin typeface="+mn-lt"/>
                <a:ea typeface="+mn-ea"/>
                <a:cs typeface="+mn-cs"/>
              </a:rPr>
              <a:t>competir así en el mercado </a:t>
            </a:r>
            <a:r>
              <a:rPr lang="es-ES" altLang="es-ES" sz="1800" i="1" kern="1200" dirty="0">
                <a:latin typeface="+mn-lt"/>
                <a:ea typeface="+mn-ea"/>
                <a:cs typeface="+mn-cs"/>
              </a:rPr>
              <a:t>y asegurarse uno de los relativamente escasos y disponibles puestos de trabajo que puedan satisfacer sus aspiraciones y resultarles lucrativos. Este es el éxito que esperan muchos estudiantes (¡y padres!)” </a:t>
            </a:r>
          </a:p>
          <a:p>
            <a:pPr>
              <a:lnSpc>
                <a:spcPct val="90000"/>
              </a:lnSpc>
              <a:spcBef>
                <a:spcPts val="1000"/>
              </a:spcBef>
              <a:buClrTx/>
              <a:buSzTx/>
              <a:buNone/>
            </a:pPr>
            <a:r>
              <a:rPr lang="es-ES" altLang="es-ES" sz="1400" kern="1200" dirty="0">
                <a:latin typeface="+mn-lt"/>
                <a:ea typeface="+mn-ea"/>
                <a:cs typeface="+mn-cs"/>
              </a:rPr>
              <a:t>KOLVENBACH, P.H. (2000). Discurso del padre general en la Universidad de Santa Clara. California, 6 de Octubre </a:t>
            </a:r>
          </a:p>
          <a:p>
            <a:pPr>
              <a:lnSpc>
                <a:spcPct val="90000"/>
              </a:lnSpc>
              <a:spcBef>
                <a:spcPts val="1000"/>
              </a:spcBef>
              <a:buClrTx/>
              <a:buSzTx/>
              <a:buNone/>
            </a:pPr>
            <a:endParaRPr lang="es-ES" altLang="es-ES" sz="1600" kern="1200" dirty="0">
              <a:latin typeface="+mn-lt"/>
              <a:ea typeface="+mn-ea"/>
              <a:cs typeface="+mn-cs"/>
            </a:endParaRPr>
          </a:p>
        </p:txBody>
      </p:sp>
      <p:sp>
        <p:nvSpPr>
          <p:cNvPr id="3" name="Marcador de número de diapositiva 2" hidden="1">
            <a:extLst>
              <a:ext uri="{FF2B5EF4-FFF2-40B4-BE49-F238E27FC236}">
                <a16:creationId xmlns:a16="http://schemas.microsoft.com/office/drawing/2014/main" id="{12DD21FF-859F-6584-87B5-4197FF0186D4}"/>
              </a:ext>
            </a:extLst>
          </p:cNvPr>
          <p:cNvSpPr>
            <a:spLocks noGrp="1"/>
          </p:cNvSpPr>
          <p:nvPr>
            <p:ph type="sldNum" sz="quarter" idx="4294967295"/>
          </p:nvPr>
        </p:nvSpPr>
        <p:spPr>
          <a:xfrm>
            <a:off x="11363696" y="6455739"/>
            <a:ext cx="294460" cy="187367"/>
          </a:xfrm>
        </p:spPr>
        <p:txBody>
          <a:bodyPr/>
          <a:lstStyle/>
          <a:p>
            <a:pPr rtl="0">
              <a:spcAft>
                <a:spcPts val="600"/>
              </a:spcAft>
            </a:pPr>
            <a:fld id="{9EC71654-96A5-4280-94F3-931C61A9F92C}" type="slidenum">
              <a:rPr lang="es-ES" noProof="0" smtClean="0"/>
              <a:pPr rtl="0">
                <a:spcAft>
                  <a:spcPts val="600"/>
                </a:spcAft>
              </a:pPr>
              <a:t>8</a:t>
            </a:fld>
            <a:endParaRPr lang="es-ES" noProof="0"/>
          </a:p>
        </p:txBody>
      </p:sp>
      <p:sp>
        <p:nvSpPr>
          <p:cNvPr id="10" name="CuadroTexto 9">
            <a:extLst>
              <a:ext uri="{FF2B5EF4-FFF2-40B4-BE49-F238E27FC236}">
                <a16:creationId xmlns:a16="http://schemas.microsoft.com/office/drawing/2014/main" id="{B52D9DFB-B114-509F-59AA-C33770D37E0E}"/>
              </a:ext>
            </a:extLst>
          </p:cNvPr>
          <p:cNvSpPr txBox="1"/>
          <p:nvPr/>
        </p:nvSpPr>
        <p:spPr>
          <a:xfrm>
            <a:off x="9199436" y="5823857"/>
            <a:ext cx="2992564" cy="701731"/>
          </a:xfrm>
          <a:prstGeom prst="rect">
            <a:avLst/>
          </a:prstGeom>
          <a:noFill/>
        </p:spPr>
        <p:txBody>
          <a:bodyPr wrap="square">
            <a:spAutoFit/>
          </a:bodyPr>
          <a:lstStyle/>
          <a:p>
            <a:pPr lvl="0" algn="ctr" defTabSz="1066800">
              <a:lnSpc>
                <a:spcPct val="90000"/>
              </a:lnSpc>
              <a:spcBef>
                <a:spcPct val="0"/>
              </a:spcBef>
              <a:spcAft>
                <a:spcPct val="35000"/>
              </a:spcAft>
            </a:pPr>
            <a:r>
              <a:rPr lang="es-ES" sz="4400" b="1" kern="1200" dirty="0"/>
              <a:t>UTILITAS</a:t>
            </a:r>
          </a:p>
        </p:txBody>
      </p:sp>
      <p:sp>
        <p:nvSpPr>
          <p:cNvPr id="2" name="Rectángulo 1">
            <a:extLst>
              <a:ext uri="{FF2B5EF4-FFF2-40B4-BE49-F238E27FC236}">
                <a16:creationId xmlns:a16="http://schemas.microsoft.com/office/drawing/2014/main" id="{F081C853-B3BB-F96C-B7D8-A2CAACA0D8E2}"/>
              </a:ext>
            </a:extLst>
          </p:cNvPr>
          <p:cNvSpPr/>
          <p:nvPr/>
        </p:nvSpPr>
        <p:spPr>
          <a:xfrm>
            <a:off x="0" y="5843345"/>
            <a:ext cx="2771850" cy="1146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6667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3DAB735-C4D5-8E94-A6CC-33EE465CEC84}"/>
              </a:ext>
            </a:extLst>
          </p:cNvPr>
          <p:cNvSpPr>
            <a:spLocks noGrp="1"/>
          </p:cNvSpPr>
          <p:nvPr>
            <p:ph type="sldNum" sz="quarter" idx="12"/>
          </p:nvPr>
        </p:nvSpPr>
        <p:spPr>
          <a:xfrm>
            <a:off x="11363696" y="6455739"/>
            <a:ext cx="294460" cy="187367"/>
          </a:xfrm>
        </p:spPr>
        <p:txBody>
          <a:bodyPr/>
          <a:lstStyle/>
          <a:p>
            <a:pPr rtl="0">
              <a:spcAft>
                <a:spcPts val="600"/>
              </a:spcAft>
            </a:pPr>
            <a:fld id="{9EC71654-96A5-4280-94F3-931C61A9F92C}" type="slidenum">
              <a:rPr lang="es-ES" noProof="0" smtClean="0"/>
              <a:pPr rtl="0">
                <a:spcAft>
                  <a:spcPts val="600"/>
                </a:spcAft>
              </a:pPr>
              <a:t>9</a:t>
            </a:fld>
            <a:endParaRPr lang="es-ES" noProof="0"/>
          </a:p>
        </p:txBody>
      </p:sp>
      <p:sp>
        <p:nvSpPr>
          <p:cNvPr id="4" name="7 CuadroTexto">
            <a:extLst>
              <a:ext uri="{FF2B5EF4-FFF2-40B4-BE49-F238E27FC236}">
                <a16:creationId xmlns:a16="http://schemas.microsoft.com/office/drawing/2014/main" id="{FD686036-F01D-0860-2D53-937FDB8B3A41}"/>
              </a:ext>
            </a:extLst>
          </p:cNvPr>
          <p:cNvSpPr txBox="1">
            <a:spLocks noChangeArrowheads="1"/>
          </p:cNvSpPr>
          <p:nvPr/>
        </p:nvSpPr>
        <p:spPr bwMode="auto">
          <a:xfrm>
            <a:off x="5505407" y="252408"/>
            <a:ext cx="6297174"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nSpc>
                <a:spcPct val="90000"/>
              </a:lnSpc>
              <a:spcBef>
                <a:spcPts val="1000"/>
              </a:spcBef>
              <a:buClrTx/>
              <a:buSzTx/>
              <a:buNone/>
            </a:pPr>
            <a:r>
              <a:rPr lang="es-ES" altLang="es-ES" sz="1800" dirty="0">
                <a:latin typeface="+mn-lt"/>
              </a:rPr>
              <a:t>“</a:t>
            </a:r>
            <a:r>
              <a:rPr lang="es-ES" altLang="es-ES" sz="1800" i="1" dirty="0">
                <a:latin typeface="+mn-lt"/>
              </a:rPr>
              <a:t>La docencia realmente práctica debe orientarse a la formación de buenos profesionales que, siendo técnicamente competentes, sepan descubrir y vivir el sentido social de toda profesión: el servicio experto a la sociedad en un campo concreto (…) </a:t>
            </a:r>
            <a:r>
              <a:rPr lang="es-ES" altLang="es-ES" sz="1800" i="1" dirty="0">
                <a:solidFill>
                  <a:schemeClr val="accent3">
                    <a:lumMod val="50000"/>
                    <a:lumOff val="50000"/>
                  </a:schemeClr>
                </a:solidFill>
                <a:latin typeface="+mn-lt"/>
              </a:rPr>
              <a:t>No formar a los mejores del mundo, sino formar a los mejores para el mundo.</a:t>
            </a:r>
            <a:r>
              <a:rPr lang="es-ES" altLang="es-ES" sz="1800" i="1" dirty="0">
                <a:latin typeface="+mn-lt"/>
              </a:rPr>
              <a:t> Con lo que la excelencia de un profesional se mide ante todo es con el parámetro del mayor servicio a la familia humana</a:t>
            </a:r>
            <a:r>
              <a:rPr lang="es-ES" altLang="es-ES" sz="1800" dirty="0">
                <a:latin typeface="+mn-lt"/>
              </a:rPr>
              <a:t>” </a:t>
            </a:r>
          </a:p>
          <a:p>
            <a:pPr>
              <a:lnSpc>
                <a:spcPct val="90000"/>
              </a:lnSpc>
              <a:spcBef>
                <a:spcPts val="1000"/>
              </a:spcBef>
              <a:buClrTx/>
              <a:buSzTx/>
              <a:buNone/>
            </a:pPr>
            <a:r>
              <a:rPr lang="es-ES" altLang="es-ES" sz="1400" dirty="0">
                <a:latin typeface="+mn-lt"/>
              </a:rPr>
              <a:t>NICOLÁS, Adolfo (2008). Conferencia “Misión y Universidad ¿Qué futuro queremos?”. Barcelona, ESADE. 12 de noviembre.</a:t>
            </a:r>
          </a:p>
          <a:p>
            <a:pPr indent="-228600">
              <a:lnSpc>
                <a:spcPct val="90000"/>
              </a:lnSpc>
              <a:spcBef>
                <a:spcPts val="1000"/>
              </a:spcBef>
              <a:buClrTx/>
              <a:buSzTx/>
              <a:buFont typeface="Arial" panose="020B0604020202020204" pitchFamily="34" charset="0"/>
              <a:buChar char="•"/>
            </a:pPr>
            <a:endParaRPr lang="es-ES" altLang="es-ES" sz="1800" dirty="0">
              <a:latin typeface="+mn-lt"/>
            </a:endParaRPr>
          </a:p>
        </p:txBody>
      </p:sp>
      <p:sp>
        <p:nvSpPr>
          <p:cNvPr id="3" name="Marcador de número de diapositiva 2" hidden="1">
            <a:extLst>
              <a:ext uri="{FF2B5EF4-FFF2-40B4-BE49-F238E27FC236}">
                <a16:creationId xmlns:a16="http://schemas.microsoft.com/office/drawing/2014/main" id="{EE9C24F3-82DE-6F94-A63F-D3BB4E8C6D03}"/>
              </a:ext>
            </a:extLst>
          </p:cNvPr>
          <p:cNvSpPr>
            <a:spLocks noGrp="1"/>
          </p:cNvSpPr>
          <p:nvPr>
            <p:ph type="sldNum" sz="quarter" idx="4294967295"/>
          </p:nvPr>
        </p:nvSpPr>
        <p:spPr>
          <a:xfrm>
            <a:off x="11363696" y="6455739"/>
            <a:ext cx="294460" cy="187367"/>
          </a:xfrm>
        </p:spPr>
        <p:txBody>
          <a:bodyPr/>
          <a:lstStyle/>
          <a:p>
            <a:pPr rtl="0">
              <a:spcAft>
                <a:spcPts val="600"/>
              </a:spcAft>
            </a:pPr>
            <a:fld id="{9EC71654-96A5-4280-94F3-931C61A9F92C}" type="slidenum">
              <a:rPr lang="es-ES" noProof="0" smtClean="0"/>
              <a:pPr rtl="0">
                <a:spcAft>
                  <a:spcPts val="600"/>
                </a:spcAft>
              </a:pPr>
              <a:t>9</a:t>
            </a:fld>
            <a:endParaRPr lang="es-ES" noProof="0"/>
          </a:p>
        </p:txBody>
      </p:sp>
      <p:sp>
        <p:nvSpPr>
          <p:cNvPr id="7" name="7 CuadroTexto">
            <a:extLst>
              <a:ext uri="{FF2B5EF4-FFF2-40B4-BE49-F238E27FC236}">
                <a16:creationId xmlns:a16="http://schemas.microsoft.com/office/drawing/2014/main" id="{8BE0FA81-23AD-93BB-3CE1-E739BF8651E5}"/>
              </a:ext>
            </a:extLst>
          </p:cNvPr>
          <p:cNvSpPr txBox="1">
            <a:spLocks noChangeArrowheads="1"/>
          </p:cNvSpPr>
          <p:nvPr/>
        </p:nvSpPr>
        <p:spPr bwMode="auto">
          <a:xfrm>
            <a:off x="4034284" y="2995954"/>
            <a:ext cx="6547945"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buFont typeface="Wingdings 2" panose="05020102010507070707" pitchFamily="18" charset="2"/>
              <a:buNone/>
            </a:pPr>
            <a:r>
              <a:rPr lang="es-ES" altLang="es-ES" sz="1800" dirty="0">
                <a:latin typeface="+mn-lt"/>
              </a:rPr>
              <a:t>“</a:t>
            </a:r>
            <a:r>
              <a:rPr lang="es-ES" altLang="es-ES" sz="1800" i="1" dirty="0">
                <a:latin typeface="+mn-lt"/>
              </a:rPr>
              <a:t>La universidad es un campo apostólico privilegiado de los jesuitas en la formación de la juventud, de forma integral y deseando la excelencia. La universidad jesuita, sin embargo, </a:t>
            </a:r>
            <a:r>
              <a:rPr lang="es-ES" altLang="es-ES" sz="1800" i="1" dirty="0">
                <a:solidFill>
                  <a:schemeClr val="accent3">
                    <a:lumMod val="50000"/>
                    <a:lumOff val="50000"/>
                  </a:schemeClr>
                </a:solidFill>
                <a:latin typeface="+mn-lt"/>
              </a:rPr>
              <a:t>no está al servicio de la formación de élites</a:t>
            </a:r>
            <a:r>
              <a:rPr lang="es-ES" altLang="es-ES" sz="1800" i="1" dirty="0">
                <a:latin typeface="+mn-lt"/>
              </a:rPr>
              <a:t>, sino, al contrario, trabaja la calidad académica como forma de inclusión social y desea </a:t>
            </a:r>
            <a:r>
              <a:rPr lang="es-ES" altLang="es-ES" sz="1800" i="1" dirty="0">
                <a:solidFill>
                  <a:schemeClr val="accent3">
                    <a:lumMod val="50000"/>
                    <a:lumOff val="50000"/>
                  </a:schemeClr>
                </a:solidFill>
                <a:latin typeface="+mn-lt"/>
              </a:rPr>
              <a:t>la excelencia humana</a:t>
            </a:r>
            <a:r>
              <a:rPr lang="es-ES" altLang="es-ES" sz="1800" i="1" dirty="0">
                <a:latin typeface="+mn-lt"/>
              </a:rPr>
              <a:t>. Por lo tanto, una universidad es un medio concreto para conseguir un fin apostólico, el de la formación calificada de los jóvenes y su excelencia humana para que así contribuyamos en la </a:t>
            </a:r>
            <a:r>
              <a:rPr lang="es-ES" altLang="es-ES" sz="1800" i="1" dirty="0">
                <a:solidFill>
                  <a:schemeClr val="accent3">
                    <a:lumMod val="50000"/>
                    <a:lumOff val="50000"/>
                  </a:schemeClr>
                </a:solidFill>
                <a:latin typeface="+mn-lt"/>
              </a:rPr>
              <a:t>transformación de las personas y de las realidades sociales e históricas.</a:t>
            </a:r>
            <a:r>
              <a:rPr lang="es-ES" altLang="es-ES" sz="1800" dirty="0">
                <a:solidFill>
                  <a:schemeClr val="accent3">
                    <a:lumMod val="50000"/>
                    <a:lumOff val="50000"/>
                  </a:schemeClr>
                </a:solidFill>
                <a:latin typeface="+mn-lt"/>
              </a:rPr>
              <a:t>”</a:t>
            </a:r>
          </a:p>
          <a:p>
            <a:pPr>
              <a:buFont typeface="Wingdings 2" panose="05020102010507070707" pitchFamily="18" charset="2"/>
              <a:buNone/>
            </a:pPr>
            <a:r>
              <a:rPr lang="es-ES" altLang="es-ES" sz="1400" dirty="0">
                <a:latin typeface="+mn-lt"/>
              </a:rPr>
              <a:t>NICOLÁS, Adolfo (2013). </a:t>
            </a:r>
            <a:r>
              <a:rPr lang="es-ES" altLang="es-ES" sz="1400" dirty="0" err="1">
                <a:latin typeface="+mn-lt"/>
              </a:rPr>
              <a:t>Unicap</a:t>
            </a:r>
            <a:r>
              <a:rPr lang="es-ES" altLang="es-ES" sz="1400" dirty="0">
                <a:latin typeface="+mn-lt"/>
              </a:rPr>
              <a:t>: en la ciudad de los puentes, una universidad sin fronteras. Pernambuco Brasil, Universidad Católica de Pernambuco, 12 de julio.</a:t>
            </a:r>
          </a:p>
          <a:p>
            <a:pPr algn="just" eaLnBrk="1" hangingPunct="1">
              <a:spcBef>
                <a:spcPct val="0"/>
              </a:spcBef>
              <a:buClrTx/>
              <a:buSzTx/>
              <a:buFontTx/>
              <a:buNone/>
            </a:pPr>
            <a:endParaRPr lang="es-ES" altLang="es-ES" sz="1800" dirty="0">
              <a:latin typeface="+mn-lt"/>
            </a:endParaRPr>
          </a:p>
        </p:txBody>
      </p:sp>
      <p:pic>
        <p:nvPicPr>
          <p:cNvPr id="8" name="Picture 2">
            <a:extLst>
              <a:ext uri="{FF2B5EF4-FFF2-40B4-BE49-F238E27FC236}">
                <a16:creationId xmlns:a16="http://schemas.microsoft.com/office/drawing/2014/main" id="{90BC9E0D-741B-879C-D209-67E2DB1271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624" r="3877" b="2"/>
          <a:stretch/>
        </p:blipFill>
        <p:spPr bwMode="auto">
          <a:xfrm>
            <a:off x="202595" y="178591"/>
            <a:ext cx="3842575" cy="3842575"/>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adroTexto 8">
            <a:extLst>
              <a:ext uri="{FF2B5EF4-FFF2-40B4-BE49-F238E27FC236}">
                <a16:creationId xmlns:a16="http://schemas.microsoft.com/office/drawing/2014/main" id="{C414998D-0BDB-F780-6CC6-04E1D22F8A21}"/>
              </a:ext>
            </a:extLst>
          </p:cNvPr>
          <p:cNvSpPr txBox="1"/>
          <p:nvPr/>
        </p:nvSpPr>
        <p:spPr>
          <a:xfrm>
            <a:off x="-178632" y="4630404"/>
            <a:ext cx="2992564" cy="701731"/>
          </a:xfrm>
          <a:prstGeom prst="rect">
            <a:avLst/>
          </a:prstGeom>
          <a:noFill/>
        </p:spPr>
        <p:txBody>
          <a:bodyPr wrap="square">
            <a:spAutoFit/>
          </a:bodyPr>
          <a:lstStyle/>
          <a:p>
            <a:pPr lvl="0" algn="ctr" defTabSz="1066800">
              <a:lnSpc>
                <a:spcPct val="90000"/>
              </a:lnSpc>
              <a:spcBef>
                <a:spcPct val="0"/>
              </a:spcBef>
              <a:spcAft>
                <a:spcPct val="35000"/>
              </a:spcAft>
            </a:pPr>
            <a:r>
              <a:rPr lang="es-ES" sz="4400" b="1" kern="1200" dirty="0"/>
              <a:t>UTILITAS</a:t>
            </a:r>
          </a:p>
        </p:txBody>
      </p:sp>
      <p:sp>
        <p:nvSpPr>
          <p:cNvPr id="2" name="Rectángulo 1">
            <a:extLst>
              <a:ext uri="{FF2B5EF4-FFF2-40B4-BE49-F238E27FC236}">
                <a16:creationId xmlns:a16="http://schemas.microsoft.com/office/drawing/2014/main" id="{7E11B3F7-5E08-AFEF-A0FD-5CD7CFD5F681}"/>
              </a:ext>
            </a:extLst>
          </p:cNvPr>
          <p:cNvSpPr/>
          <p:nvPr/>
        </p:nvSpPr>
        <p:spPr>
          <a:xfrm>
            <a:off x="0" y="5843345"/>
            <a:ext cx="2771850" cy="1146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25193382"/>
      </p:ext>
    </p:extLst>
  </p:cSld>
  <p:clrMapOvr>
    <a:masterClrMapping/>
  </p:clrMapOvr>
</p:sld>
</file>

<file path=ppt/theme/theme1.xml><?xml version="1.0" encoding="utf-8"?>
<a:theme xmlns:a="http://schemas.openxmlformats.org/drawingml/2006/main" name="Tema de Offic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51_TF34076243" id="{EB188560-FF41-4624-93D5-FDD7E127A2DE}" vid="{F767023B-66A9-4F93-B759-29D4C16B6A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9797F-2510-4681-A59B-FCD8F3733FE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4C31332-3081-4BD9-AD6F-078B4521F357}">
  <ds:schemaRefs>
    <ds:schemaRef ds:uri="http://schemas.microsoft.com/sharepoint/v3/contenttype/forms"/>
  </ds:schemaRefs>
</ds:datastoreItem>
</file>

<file path=customXml/itemProps3.xml><?xml version="1.0" encoding="utf-8"?>
<ds:datastoreItem xmlns:ds="http://schemas.openxmlformats.org/officeDocument/2006/customXml" ds:itemID="{1FF4E1AF-DB5E-4764-961C-6F82B33E9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f34b0ab-fcf3-468f-92f9-73fe19b53e00}" enabled="1" method="Standard" siteId="{bcd2701c-aa9b-4d12-ba20-f3e3b83070c1}" removed="0"/>
</clbl:labelList>
</file>

<file path=docProps/app.xml><?xml version="1.0" encoding="utf-8"?>
<Properties xmlns="http://schemas.openxmlformats.org/officeDocument/2006/extended-properties" xmlns:vt="http://schemas.openxmlformats.org/officeDocument/2006/docPropsVTypes">
  <Template>Presentación de esferas azules</Template>
  <TotalTime>978</TotalTime>
  <Words>3721</Words>
  <Application>Microsoft Office PowerPoint</Application>
  <PresentationFormat>Panorámica</PresentationFormat>
  <Paragraphs>349</Paragraphs>
  <Slides>41</Slides>
  <Notes>5</Notes>
  <HiddenSlides>3</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41</vt:i4>
      </vt:variant>
    </vt:vector>
  </HeadingPairs>
  <TitlesOfParts>
    <vt:vector size="47" baseType="lpstr">
      <vt:lpstr>Aptos</vt:lpstr>
      <vt:lpstr>Arial</vt:lpstr>
      <vt:lpstr>Calibri</vt:lpstr>
      <vt:lpstr>Corbel</vt:lpstr>
      <vt:lpstr>Wingdings 2</vt:lpstr>
      <vt:lpstr>Tema de Office</vt:lpstr>
      <vt:lpstr>El paradigma pedagógico  Ledesma-kolvenbach-agúndez</vt:lpstr>
      <vt:lpstr>“(…)El criterio de evaluación y el proyecto de nuestras universidades radica en lo que lleguen a ser sus estudiantes” </vt:lpstr>
      <vt:lpstr>Presentación de PowerPoint</vt:lpstr>
      <vt:lpstr>EL ALUMNO COMO FUTURO DISEÑADOR</vt:lpstr>
      <vt:lpstr>Presentación de PowerPoint</vt:lpstr>
      <vt:lpstr>PARADIGMA </vt:lpstr>
      <vt:lpstr>utilitas</vt:lpstr>
      <vt:lpstr>Presentación de PowerPoint</vt:lpstr>
      <vt:lpstr>Presentación de PowerPoint</vt:lpstr>
      <vt:lpstr>Presentación de PowerPoint</vt:lpstr>
      <vt:lpstr>Preguntas para la reflexión</vt:lpstr>
      <vt:lpstr>Preguntas para la reflexión</vt:lpstr>
      <vt:lpstr>humanitas</vt:lpstr>
      <vt:lpstr>Presentación de PowerPoint</vt:lpstr>
      <vt:lpstr>Presentación de PowerPoint</vt:lpstr>
      <vt:lpstr>Presentación de PowerPoint</vt:lpstr>
      <vt:lpstr>HUMANITAS</vt:lpstr>
      <vt:lpstr>Preguntas para la reflexión</vt:lpstr>
      <vt:lpstr>Preguntas para la reflexión</vt:lpstr>
      <vt:lpstr>iustitia</vt:lpstr>
      <vt:lpstr>IUSTITIA</vt:lpstr>
      <vt:lpstr>IUSTITIA</vt:lpstr>
      <vt:lpstr>IUSTITIA</vt:lpstr>
      <vt:lpstr>IUSTITIA</vt:lpstr>
      <vt:lpstr>Presentación de PowerPoint</vt:lpstr>
      <vt:lpstr>Preguntas para la reflexión</vt:lpstr>
      <vt:lpstr>Preguntas para la reflexión</vt:lpstr>
      <vt:lpstr>fides</vt:lpstr>
      <vt:lpstr>fides</vt:lpstr>
      <vt:lpstr>fides</vt:lpstr>
      <vt:lpstr>fides</vt:lpstr>
      <vt:lpstr>Preguntas para la reflexión</vt:lpstr>
      <vt:lpstr>Paradigma Ledesma-kolvenbach-agúndez</vt:lpstr>
      <vt:lpstr>Analicemos nuestra actividad docente</vt:lpstr>
      <vt:lpstr>Presentación de PowerPoint</vt:lpstr>
      <vt:lpstr>Revisa tus resultados de la formación (antes competencias) </vt:lpstr>
      <vt:lpstr>Revisa y diseña nuevas actividades formativas</vt:lpstr>
      <vt:lpstr>Sistemas de evaluación</vt:lpstr>
      <vt:lpstr>Presentación de PowerPoint</vt:lpstr>
      <vt:lpstr>Gracias</vt:lpstr>
      <vt:lpstr>Actividad Reflexiva y Preguntas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Belén Urosa Sanz</dc:creator>
  <cp:lastModifiedBy>Belén Urosa Sanz</cp:lastModifiedBy>
  <cp:revision>4</cp:revision>
  <dcterms:created xsi:type="dcterms:W3CDTF">2022-12-05T17:03:22Z</dcterms:created>
  <dcterms:modified xsi:type="dcterms:W3CDTF">2025-06-22T10:35:50Z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