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53"/>
  </p:notesMasterIdLst>
  <p:sldIdLst>
    <p:sldId id="256" r:id="rId2"/>
    <p:sldId id="258" r:id="rId3"/>
    <p:sldId id="331" r:id="rId4"/>
    <p:sldId id="260" r:id="rId5"/>
    <p:sldId id="297" r:id="rId6"/>
    <p:sldId id="299" r:id="rId7"/>
    <p:sldId id="277" r:id="rId8"/>
    <p:sldId id="303" r:id="rId9"/>
    <p:sldId id="261" r:id="rId10"/>
    <p:sldId id="325" r:id="rId11"/>
    <p:sldId id="262" r:id="rId12"/>
    <p:sldId id="328" r:id="rId13"/>
    <p:sldId id="332" r:id="rId14"/>
    <p:sldId id="257" r:id="rId15"/>
    <p:sldId id="329" r:id="rId16"/>
    <p:sldId id="334" r:id="rId17"/>
    <p:sldId id="336" r:id="rId18"/>
    <p:sldId id="380" r:id="rId19"/>
    <p:sldId id="333" r:id="rId20"/>
    <p:sldId id="337" r:id="rId21"/>
    <p:sldId id="330" r:id="rId22"/>
    <p:sldId id="270" r:id="rId23"/>
    <p:sldId id="345" r:id="rId24"/>
    <p:sldId id="338" r:id="rId25"/>
    <p:sldId id="350" r:id="rId26"/>
    <p:sldId id="348" r:id="rId27"/>
    <p:sldId id="351" r:id="rId28"/>
    <p:sldId id="339" r:id="rId29"/>
    <p:sldId id="361" r:id="rId30"/>
    <p:sldId id="359" r:id="rId31"/>
    <p:sldId id="356" r:id="rId32"/>
    <p:sldId id="340" r:id="rId33"/>
    <p:sldId id="363" r:id="rId34"/>
    <p:sldId id="365" r:id="rId35"/>
    <p:sldId id="341" r:id="rId36"/>
    <p:sldId id="377" r:id="rId37"/>
    <p:sldId id="342" r:id="rId38"/>
    <p:sldId id="279" r:id="rId39"/>
    <p:sldId id="343" r:id="rId40"/>
    <p:sldId id="378" r:id="rId41"/>
    <p:sldId id="381" r:id="rId42"/>
    <p:sldId id="368" r:id="rId43"/>
    <p:sldId id="370" r:id="rId44"/>
    <p:sldId id="371" r:id="rId45"/>
    <p:sldId id="376" r:id="rId46"/>
    <p:sldId id="375" r:id="rId47"/>
    <p:sldId id="379" r:id="rId48"/>
    <p:sldId id="373" r:id="rId49"/>
    <p:sldId id="374" r:id="rId50"/>
    <p:sldId id="281" r:id="rId51"/>
    <p:sldId id="382" r:id="rId52"/>
  </p:sldIdLst>
  <p:sldSz cx="9144000" cy="5143500" type="screen16x9"/>
  <p:notesSz cx="6858000" cy="9144000"/>
  <p:embeddedFontLst>
    <p:embeddedFont>
      <p:font typeface="Cambria" panose="02040503050406030204" pitchFamily="18" charset="0"/>
      <p:regular r:id="rId54"/>
      <p:bold r:id="rId55"/>
      <p:italic r:id="rId56"/>
      <p:boldItalic r:id="rId57"/>
    </p:embeddedFont>
    <p:embeddedFont>
      <p:font typeface="Catamaran Light" pitchFamily="2" charset="77"/>
      <p:regular r:id="rId58"/>
      <p:bold r:id="rId59"/>
    </p:embeddedFont>
    <p:embeddedFont>
      <p:font typeface="Fira Sans Extra Condensed Medium" panose="020B0603050000020004" pitchFamily="34" charset="0"/>
      <p:regular r:id="rId60"/>
      <p:bold r:id="rId61"/>
      <p:italic r:id="rId62"/>
      <p:boldItalic r:id="rId63"/>
    </p:embeddedFont>
    <p:embeddedFont>
      <p:font typeface="Livvic" pitchFamily="2" charset="77"/>
      <p:regular r:id="rId64"/>
      <p:bold r:id="rId65"/>
      <p:italic r:id="rId66"/>
      <p:boldItalic r:id="rId67"/>
    </p:embeddedFont>
    <p:embeddedFont>
      <p:font typeface="Livvic Black" panose="020F0502020204030204" pitchFamily="34" charset="0"/>
      <p:bold r:id="rId68"/>
      <p:italic r:id="rId69"/>
      <p:boldItalic r:id="rId70"/>
    </p:embeddedFont>
    <p:embeddedFont>
      <p:font typeface="Roboto" panose="02000000000000000000" pitchFamily="2" charset="0"/>
      <p:regular r:id="rId71"/>
      <p:bold r:id="rId72"/>
      <p:italic r:id="rId73"/>
      <p:boldItalic r:id="rId74"/>
    </p:embeddedFont>
    <p:embeddedFont>
      <p:font typeface="Wingdings 2" pitchFamily="2" charset="2"/>
      <p:regular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9DB7"/>
    <a:srgbClr val="556D96"/>
    <a:srgbClr val="1D3E76"/>
    <a:srgbClr val="3973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28B8F6-34D9-4B72-A62E-D4783BB57BD5}" v="491" dt="2025-06-21T09:39:12.733"/>
  </p1510:revLst>
</p1510:revInfo>
</file>

<file path=ppt/tableStyles.xml><?xml version="1.0" encoding="utf-8"?>
<a:tblStyleLst xmlns:a="http://schemas.openxmlformats.org/drawingml/2006/main" def="{1280FB7C-05C0-40FA-A368-23D3E0934354}">
  <a:tblStyle styleId="{1280FB7C-05C0-40FA-A368-23D3E09343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lén Urosa Sanz" userId="d5723001-bb1e-4fdb-b32f-8e2ca7ae9313" providerId="ADAL" clId="{2B28B8F6-34D9-4B72-A62E-D4783BB57BD5}"/>
    <pc:docChg chg="undo custSel addSld delSld modSld sldOrd delMainMaster">
      <pc:chgData name="Belén Urosa Sanz" userId="d5723001-bb1e-4fdb-b32f-8e2ca7ae9313" providerId="ADAL" clId="{2B28B8F6-34D9-4B72-A62E-D4783BB57BD5}" dt="2025-06-22T10:33:38.503" v="11179" actId="729"/>
      <pc:docMkLst>
        <pc:docMk/>
      </pc:docMkLst>
      <pc:sldChg chg="addSp delSp modSp mod">
        <pc:chgData name="Belén Urosa Sanz" userId="d5723001-bb1e-4fdb-b32f-8e2ca7ae9313" providerId="ADAL" clId="{2B28B8F6-34D9-4B72-A62E-D4783BB57BD5}" dt="2025-06-19T11:34:03.773" v="769" actId="1076"/>
        <pc:sldMkLst>
          <pc:docMk/>
          <pc:sldMk cId="0" sldId="256"/>
        </pc:sldMkLst>
        <pc:spChg chg="add mod">
          <ac:chgData name="Belén Urosa Sanz" userId="d5723001-bb1e-4fdb-b32f-8e2ca7ae9313" providerId="ADAL" clId="{2B28B8F6-34D9-4B72-A62E-D4783BB57BD5}" dt="2025-06-19T09:48:28.103" v="156" actId="1076"/>
          <ac:spMkLst>
            <pc:docMk/>
            <pc:sldMk cId="0" sldId="256"/>
            <ac:spMk id="4" creationId="{41391F86-9FCC-9B02-F8CD-6DB293A9E953}"/>
          </ac:spMkLst>
        </pc:spChg>
        <pc:spChg chg="mod ord">
          <ac:chgData name="Belén Urosa Sanz" userId="d5723001-bb1e-4fdb-b32f-8e2ca7ae9313" providerId="ADAL" clId="{2B28B8F6-34D9-4B72-A62E-D4783BB57BD5}" dt="2025-06-19T09:52:47.421" v="163" actId="167"/>
          <ac:spMkLst>
            <pc:docMk/>
            <pc:sldMk cId="0" sldId="256"/>
            <ac:spMk id="128" creationId="{00000000-0000-0000-0000-000000000000}"/>
          </ac:spMkLst>
        </pc:spChg>
        <pc:spChg chg="mod ord">
          <ac:chgData name="Belén Urosa Sanz" userId="d5723001-bb1e-4fdb-b32f-8e2ca7ae9313" providerId="ADAL" clId="{2B28B8F6-34D9-4B72-A62E-D4783BB57BD5}" dt="2025-06-19T09:52:35.469" v="162" actId="166"/>
          <ac:spMkLst>
            <pc:docMk/>
            <pc:sldMk cId="0" sldId="256"/>
            <ac:spMk id="129" creationId="{00000000-0000-0000-0000-000000000000}"/>
          </ac:spMkLst>
        </pc:spChg>
        <pc:spChg chg="mod ord">
          <ac:chgData name="Belén Urosa Sanz" userId="d5723001-bb1e-4fdb-b32f-8e2ca7ae9313" providerId="ADAL" clId="{2B28B8F6-34D9-4B72-A62E-D4783BB57BD5}" dt="2025-06-19T09:52:35.469" v="162" actId="166"/>
          <ac:spMkLst>
            <pc:docMk/>
            <pc:sldMk cId="0" sldId="256"/>
            <ac:spMk id="130" creationId="{00000000-0000-0000-0000-000000000000}"/>
          </ac:spMkLst>
        </pc:spChg>
        <pc:picChg chg="add mod">
          <ac:chgData name="Belén Urosa Sanz" userId="d5723001-bb1e-4fdb-b32f-8e2ca7ae9313" providerId="ADAL" clId="{2B28B8F6-34D9-4B72-A62E-D4783BB57BD5}" dt="2025-06-19T09:47:56.365" v="154" actId="14100"/>
          <ac:picMkLst>
            <pc:docMk/>
            <pc:sldMk cId="0" sldId="256"/>
            <ac:picMk id="2" creationId="{FECC154A-4E67-722D-DF00-4251FC1C25C9}"/>
          </ac:picMkLst>
        </pc:picChg>
        <pc:picChg chg="add mod">
          <ac:chgData name="Belén Urosa Sanz" userId="d5723001-bb1e-4fdb-b32f-8e2ca7ae9313" providerId="ADAL" clId="{2B28B8F6-34D9-4B72-A62E-D4783BB57BD5}" dt="2025-06-19T11:34:03.773" v="769" actId="1076"/>
          <ac:picMkLst>
            <pc:docMk/>
            <pc:sldMk cId="0" sldId="256"/>
            <ac:picMk id="1026" creationId="{1A3E7276-F1B0-AB9E-B05C-F838FAE5F935}"/>
          </ac:picMkLst>
        </pc:picChg>
      </pc:sldChg>
      <pc:sldChg chg="del">
        <pc:chgData name="Belén Urosa Sanz" userId="d5723001-bb1e-4fdb-b32f-8e2ca7ae9313" providerId="ADAL" clId="{2B28B8F6-34D9-4B72-A62E-D4783BB57BD5}" dt="2025-06-19T11:25:49.592" v="179" actId="47"/>
        <pc:sldMkLst>
          <pc:docMk/>
          <pc:sldMk cId="0" sldId="257"/>
        </pc:sldMkLst>
      </pc:sldChg>
      <pc:sldChg chg="addSp delSp modSp add mod">
        <pc:chgData name="Belén Urosa Sanz" userId="d5723001-bb1e-4fdb-b32f-8e2ca7ae9313" providerId="ADAL" clId="{2B28B8F6-34D9-4B72-A62E-D4783BB57BD5}" dt="2025-06-21T07:59:52.349" v="10370" actId="113"/>
        <pc:sldMkLst>
          <pc:docMk/>
          <pc:sldMk cId="129400937" sldId="257"/>
        </pc:sldMkLst>
        <pc:spChg chg="mod">
          <ac:chgData name="Belén Urosa Sanz" userId="d5723001-bb1e-4fdb-b32f-8e2ca7ae9313" providerId="ADAL" clId="{2B28B8F6-34D9-4B72-A62E-D4783BB57BD5}" dt="2025-06-20T11:46:02.416" v="3335"/>
          <ac:spMkLst>
            <pc:docMk/>
            <pc:sldMk cId="129400937" sldId="257"/>
            <ac:spMk id="4" creationId="{CF053F41-2E9B-031A-B9C2-1D8EFE98B98D}"/>
          </ac:spMkLst>
        </pc:spChg>
        <pc:spChg chg="mod">
          <ac:chgData name="Belén Urosa Sanz" userId="d5723001-bb1e-4fdb-b32f-8e2ca7ae9313" providerId="ADAL" clId="{2B28B8F6-34D9-4B72-A62E-D4783BB57BD5}" dt="2025-06-20T11:46:02.416" v="3335"/>
          <ac:spMkLst>
            <pc:docMk/>
            <pc:sldMk cId="129400937" sldId="257"/>
            <ac:spMk id="6" creationId="{4612CF92-8217-F258-3DC8-A80249615510}"/>
          </ac:spMkLst>
        </pc:spChg>
        <pc:spChg chg="mod">
          <ac:chgData name="Belén Urosa Sanz" userId="d5723001-bb1e-4fdb-b32f-8e2ca7ae9313" providerId="ADAL" clId="{2B28B8F6-34D9-4B72-A62E-D4783BB57BD5}" dt="2025-06-20T11:46:02.416" v="3335"/>
          <ac:spMkLst>
            <pc:docMk/>
            <pc:sldMk cId="129400937" sldId="257"/>
            <ac:spMk id="8" creationId="{9945DF1A-2E6C-AD13-CBC8-A36D986B71F6}"/>
          </ac:spMkLst>
        </pc:spChg>
        <pc:spChg chg="mod">
          <ac:chgData name="Belén Urosa Sanz" userId="d5723001-bb1e-4fdb-b32f-8e2ca7ae9313" providerId="ADAL" clId="{2B28B8F6-34D9-4B72-A62E-D4783BB57BD5}" dt="2025-06-20T11:46:02.416" v="3335"/>
          <ac:spMkLst>
            <pc:docMk/>
            <pc:sldMk cId="129400937" sldId="257"/>
            <ac:spMk id="9" creationId="{68A40397-DE18-8574-E33E-3289D9C47577}"/>
          </ac:spMkLst>
        </pc:spChg>
        <pc:spChg chg="mod">
          <ac:chgData name="Belén Urosa Sanz" userId="d5723001-bb1e-4fdb-b32f-8e2ca7ae9313" providerId="ADAL" clId="{2B28B8F6-34D9-4B72-A62E-D4783BB57BD5}" dt="2025-06-20T11:46:02.416" v="3335"/>
          <ac:spMkLst>
            <pc:docMk/>
            <pc:sldMk cId="129400937" sldId="257"/>
            <ac:spMk id="10" creationId="{1FA898E1-9B87-0C15-8F43-6E84372BA247}"/>
          </ac:spMkLst>
        </pc:spChg>
        <pc:spChg chg="mod">
          <ac:chgData name="Belén Urosa Sanz" userId="d5723001-bb1e-4fdb-b32f-8e2ca7ae9313" providerId="ADAL" clId="{2B28B8F6-34D9-4B72-A62E-D4783BB57BD5}" dt="2025-06-20T11:46:02.416" v="3335"/>
          <ac:spMkLst>
            <pc:docMk/>
            <pc:sldMk cId="129400937" sldId="257"/>
            <ac:spMk id="11" creationId="{5778CC7E-56AF-E0DB-1642-0F1B664C414D}"/>
          </ac:spMkLst>
        </pc:spChg>
        <pc:spChg chg="mod">
          <ac:chgData name="Belén Urosa Sanz" userId="d5723001-bb1e-4fdb-b32f-8e2ca7ae9313" providerId="ADAL" clId="{2B28B8F6-34D9-4B72-A62E-D4783BB57BD5}" dt="2025-06-20T11:46:02.416" v="3335"/>
          <ac:spMkLst>
            <pc:docMk/>
            <pc:sldMk cId="129400937" sldId="257"/>
            <ac:spMk id="12" creationId="{3EC2390B-AB18-B2D9-7BC6-52948BFA7DE8}"/>
          </ac:spMkLst>
        </pc:spChg>
        <pc:spChg chg="mod">
          <ac:chgData name="Belén Urosa Sanz" userId="d5723001-bb1e-4fdb-b32f-8e2ca7ae9313" providerId="ADAL" clId="{2B28B8F6-34D9-4B72-A62E-D4783BB57BD5}" dt="2025-06-21T07:59:40.147" v="10368" actId="113"/>
          <ac:spMkLst>
            <pc:docMk/>
            <pc:sldMk cId="129400937" sldId="257"/>
            <ac:spMk id="20" creationId="{06FE868E-1338-C751-8EF0-FCF53FE3D653}"/>
          </ac:spMkLst>
        </pc:spChg>
        <pc:spChg chg="mod">
          <ac:chgData name="Belén Urosa Sanz" userId="d5723001-bb1e-4fdb-b32f-8e2ca7ae9313" providerId="ADAL" clId="{2B28B8F6-34D9-4B72-A62E-D4783BB57BD5}" dt="2025-06-21T07:59:52.349" v="10370" actId="113"/>
          <ac:spMkLst>
            <pc:docMk/>
            <pc:sldMk cId="129400937" sldId="257"/>
            <ac:spMk id="22" creationId="{2C4BABC0-3A3E-9DDC-73EB-0FF0E1C5D049}"/>
          </ac:spMkLst>
        </pc:spChg>
        <pc:spChg chg="mod">
          <ac:chgData name="Belén Urosa Sanz" userId="d5723001-bb1e-4fdb-b32f-8e2ca7ae9313" providerId="ADAL" clId="{2B28B8F6-34D9-4B72-A62E-D4783BB57BD5}" dt="2025-06-21T07:59:33.988" v="10367" actId="113"/>
          <ac:spMkLst>
            <pc:docMk/>
            <pc:sldMk cId="129400937" sldId="257"/>
            <ac:spMk id="32" creationId="{A511AD12-A219-65BF-0F15-BCAA0AD47D2B}"/>
          </ac:spMkLst>
        </pc:spChg>
        <pc:spChg chg="mod">
          <ac:chgData name="Belén Urosa Sanz" userId="d5723001-bb1e-4fdb-b32f-8e2ca7ae9313" providerId="ADAL" clId="{2B28B8F6-34D9-4B72-A62E-D4783BB57BD5}" dt="2025-06-21T07:59:45.483" v="10369" actId="113"/>
          <ac:spMkLst>
            <pc:docMk/>
            <pc:sldMk cId="129400937" sldId="257"/>
            <ac:spMk id="33" creationId="{1E8B8139-CD22-A05F-B865-03362D64F655}"/>
          </ac:spMkLst>
        </pc:spChg>
        <pc:grpChg chg="mod">
          <ac:chgData name="Belén Urosa Sanz" userId="d5723001-bb1e-4fdb-b32f-8e2ca7ae9313" providerId="ADAL" clId="{2B28B8F6-34D9-4B72-A62E-D4783BB57BD5}" dt="2025-06-20T11:46:20.610" v="3338" actId="1076"/>
          <ac:grpSpMkLst>
            <pc:docMk/>
            <pc:sldMk cId="129400937" sldId="257"/>
            <ac:grpSpMk id="2" creationId="{5847560C-EFC5-CFCB-51E2-8383173E56BC}"/>
          </ac:grpSpMkLst>
        </pc:grpChg>
        <pc:picChg chg="mod">
          <ac:chgData name="Belén Urosa Sanz" userId="d5723001-bb1e-4fdb-b32f-8e2ca7ae9313" providerId="ADAL" clId="{2B28B8F6-34D9-4B72-A62E-D4783BB57BD5}" dt="2025-06-20T11:46:39.544" v="3339" actId="1076"/>
          <ac:picMkLst>
            <pc:docMk/>
            <pc:sldMk cId="129400937" sldId="257"/>
            <ac:picMk id="3" creationId="{A898393D-CFF0-A244-3913-912E33100A72}"/>
          </ac:picMkLst>
        </pc:picChg>
        <pc:picChg chg="mod">
          <ac:chgData name="Belén Urosa Sanz" userId="d5723001-bb1e-4fdb-b32f-8e2ca7ae9313" providerId="ADAL" clId="{2B28B8F6-34D9-4B72-A62E-D4783BB57BD5}" dt="2025-06-20T11:38:10.785" v="3241" actId="1076"/>
          <ac:picMkLst>
            <pc:docMk/>
            <pc:sldMk cId="129400937" sldId="257"/>
            <ac:picMk id="25" creationId="{00000000-0000-0000-0000-000000000000}"/>
          </ac:picMkLst>
        </pc:picChg>
        <pc:picChg chg="mod">
          <ac:chgData name="Belén Urosa Sanz" userId="d5723001-bb1e-4fdb-b32f-8e2ca7ae9313" providerId="ADAL" clId="{2B28B8F6-34D9-4B72-A62E-D4783BB57BD5}" dt="2025-06-20T11:38:09.411" v="3240" actId="1076"/>
          <ac:picMkLst>
            <pc:docMk/>
            <pc:sldMk cId="129400937" sldId="257"/>
            <ac:picMk id="26" creationId="{00000000-0000-0000-0000-000000000000}"/>
          </ac:picMkLst>
        </pc:picChg>
        <pc:picChg chg="mod">
          <ac:chgData name="Belén Urosa Sanz" userId="d5723001-bb1e-4fdb-b32f-8e2ca7ae9313" providerId="ADAL" clId="{2B28B8F6-34D9-4B72-A62E-D4783BB57BD5}" dt="2025-06-20T11:38:15.729" v="3244" actId="1076"/>
          <ac:picMkLst>
            <pc:docMk/>
            <pc:sldMk cId="129400937" sldId="257"/>
            <ac:picMk id="27" creationId="{00000000-0000-0000-0000-000000000000}"/>
          </ac:picMkLst>
        </pc:picChg>
        <pc:picChg chg="mod">
          <ac:chgData name="Belén Urosa Sanz" userId="d5723001-bb1e-4fdb-b32f-8e2ca7ae9313" providerId="ADAL" clId="{2B28B8F6-34D9-4B72-A62E-D4783BB57BD5}" dt="2025-06-20T11:38:20.417" v="3246" actId="1076"/>
          <ac:picMkLst>
            <pc:docMk/>
            <pc:sldMk cId="129400937" sldId="257"/>
            <ac:picMk id="28" creationId="{00000000-0000-0000-0000-000000000000}"/>
          </ac:picMkLst>
        </pc:picChg>
        <pc:picChg chg="mod">
          <ac:chgData name="Belén Urosa Sanz" userId="d5723001-bb1e-4fdb-b32f-8e2ca7ae9313" providerId="ADAL" clId="{2B28B8F6-34D9-4B72-A62E-D4783BB57BD5}" dt="2025-06-20T11:38:23.823" v="3248" actId="1076"/>
          <ac:picMkLst>
            <pc:docMk/>
            <pc:sldMk cId="129400937" sldId="257"/>
            <ac:picMk id="30" creationId="{00000000-0000-0000-0000-000000000000}"/>
          </ac:picMkLst>
        </pc:picChg>
        <pc:picChg chg="mod">
          <ac:chgData name="Belén Urosa Sanz" userId="d5723001-bb1e-4fdb-b32f-8e2ca7ae9313" providerId="ADAL" clId="{2B28B8F6-34D9-4B72-A62E-D4783BB57BD5}" dt="2025-06-20T11:38:12.018" v="3242" actId="1076"/>
          <ac:picMkLst>
            <pc:docMk/>
            <pc:sldMk cId="129400937" sldId="257"/>
            <ac:picMk id="31" creationId="{00000000-0000-0000-0000-000000000000}"/>
          </ac:picMkLst>
        </pc:picChg>
        <pc:picChg chg="mod">
          <ac:chgData name="Belén Urosa Sanz" userId="d5723001-bb1e-4fdb-b32f-8e2ca7ae9313" providerId="ADAL" clId="{2B28B8F6-34D9-4B72-A62E-D4783BB57BD5}" dt="2025-06-20T11:38:30.792" v="3252" actId="1076"/>
          <ac:picMkLst>
            <pc:docMk/>
            <pc:sldMk cId="129400937" sldId="257"/>
            <ac:picMk id="2049" creationId="{00000000-0000-0000-0000-000000000000}"/>
          </ac:picMkLst>
        </pc:picChg>
        <pc:picChg chg="mod">
          <ac:chgData name="Belén Urosa Sanz" userId="d5723001-bb1e-4fdb-b32f-8e2ca7ae9313" providerId="ADAL" clId="{2B28B8F6-34D9-4B72-A62E-D4783BB57BD5}" dt="2025-06-20T11:38:18.843" v="3245" actId="1076"/>
          <ac:picMkLst>
            <pc:docMk/>
            <pc:sldMk cId="129400937" sldId="257"/>
            <ac:picMk id="2050" creationId="{00000000-0000-0000-0000-000000000000}"/>
          </ac:picMkLst>
        </pc:picChg>
        <pc:picChg chg="mod">
          <ac:chgData name="Belén Urosa Sanz" userId="d5723001-bb1e-4fdb-b32f-8e2ca7ae9313" providerId="ADAL" clId="{2B28B8F6-34D9-4B72-A62E-D4783BB57BD5}" dt="2025-06-20T11:38:25.783" v="3249" actId="1076"/>
          <ac:picMkLst>
            <pc:docMk/>
            <pc:sldMk cId="129400937" sldId="257"/>
            <ac:picMk id="2052" creationId="{00000000-0000-0000-0000-000000000000}"/>
          </ac:picMkLst>
        </pc:picChg>
        <pc:picChg chg="mod">
          <ac:chgData name="Belén Urosa Sanz" userId="d5723001-bb1e-4fdb-b32f-8e2ca7ae9313" providerId="ADAL" clId="{2B28B8F6-34D9-4B72-A62E-D4783BB57BD5}" dt="2025-06-20T11:38:47.464" v="3256" actId="1076"/>
          <ac:picMkLst>
            <pc:docMk/>
            <pc:sldMk cId="129400937" sldId="257"/>
            <ac:picMk id="2054" creationId="{00000000-0000-0000-0000-000000000000}"/>
          </ac:picMkLst>
        </pc:picChg>
        <pc:picChg chg="mod">
          <ac:chgData name="Belén Urosa Sanz" userId="d5723001-bb1e-4fdb-b32f-8e2ca7ae9313" providerId="ADAL" clId="{2B28B8F6-34D9-4B72-A62E-D4783BB57BD5}" dt="2025-06-20T11:38:27.116" v="3250" actId="1076"/>
          <ac:picMkLst>
            <pc:docMk/>
            <pc:sldMk cId="129400937" sldId="257"/>
            <ac:picMk id="2055" creationId="{00000000-0000-0000-0000-000000000000}"/>
          </ac:picMkLst>
        </pc:picChg>
        <pc:picChg chg="mod">
          <ac:chgData name="Belén Urosa Sanz" userId="d5723001-bb1e-4fdb-b32f-8e2ca7ae9313" providerId="ADAL" clId="{2B28B8F6-34D9-4B72-A62E-D4783BB57BD5}" dt="2025-06-20T11:38:48.910" v="3257" actId="1076"/>
          <ac:picMkLst>
            <pc:docMk/>
            <pc:sldMk cId="129400937" sldId="257"/>
            <ac:picMk id="2056" creationId="{00000000-0000-0000-0000-000000000000}"/>
          </ac:picMkLst>
        </pc:picChg>
        <pc:picChg chg="mod">
          <ac:chgData name="Belén Urosa Sanz" userId="d5723001-bb1e-4fdb-b32f-8e2ca7ae9313" providerId="ADAL" clId="{2B28B8F6-34D9-4B72-A62E-D4783BB57BD5}" dt="2025-06-20T11:38:51.264" v="3258" actId="1076"/>
          <ac:picMkLst>
            <pc:docMk/>
            <pc:sldMk cId="129400937" sldId="257"/>
            <ac:picMk id="2057" creationId="{00000000-0000-0000-0000-000000000000}"/>
          </ac:picMkLst>
        </pc:picChg>
      </pc:sldChg>
      <pc:sldChg chg="addSp modSp mod">
        <pc:chgData name="Belén Urosa Sanz" userId="d5723001-bb1e-4fdb-b32f-8e2ca7ae9313" providerId="ADAL" clId="{2B28B8F6-34D9-4B72-A62E-D4783BB57BD5}" dt="2025-06-21T08:39:47.673" v="10871" actId="5793"/>
        <pc:sldMkLst>
          <pc:docMk/>
          <pc:sldMk cId="0" sldId="258"/>
        </pc:sldMkLst>
        <pc:spChg chg="add mod">
          <ac:chgData name="Belén Urosa Sanz" userId="d5723001-bb1e-4fdb-b32f-8e2ca7ae9313" providerId="ADAL" clId="{2B28B8F6-34D9-4B72-A62E-D4783BB57BD5}" dt="2025-06-21T08:39:47.673" v="10871" actId="5793"/>
          <ac:spMkLst>
            <pc:docMk/>
            <pc:sldMk cId="0" sldId="258"/>
            <ac:spMk id="2" creationId="{6B796F59-73CA-3DAF-DE62-A6AB093A5F8F}"/>
          </ac:spMkLst>
        </pc:spChg>
        <pc:spChg chg="add mod">
          <ac:chgData name="Belén Urosa Sanz" userId="d5723001-bb1e-4fdb-b32f-8e2ca7ae9313" providerId="ADAL" clId="{2B28B8F6-34D9-4B72-A62E-D4783BB57BD5}" dt="2025-06-21T08:39:36.040" v="10848" actId="20577"/>
          <ac:spMkLst>
            <pc:docMk/>
            <pc:sldMk cId="0" sldId="258"/>
            <ac:spMk id="3" creationId="{F80E6C77-E9CD-30C5-E83F-70D42CA2B03F}"/>
          </ac:spMkLst>
        </pc:spChg>
        <pc:spChg chg="mod">
          <ac:chgData name="Belén Urosa Sanz" userId="d5723001-bb1e-4fdb-b32f-8e2ca7ae9313" providerId="ADAL" clId="{2B28B8F6-34D9-4B72-A62E-D4783BB57BD5}" dt="2025-06-19T11:42:05.501" v="930" actId="14100"/>
          <ac:spMkLst>
            <pc:docMk/>
            <pc:sldMk cId="0" sldId="258"/>
            <ac:spMk id="145" creationId="{00000000-0000-0000-0000-000000000000}"/>
          </ac:spMkLst>
        </pc:spChg>
        <pc:spChg chg="mod">
          <ac:chgData name="Belén Urosa Sanz" userId="d5723001-bb1e-4fdb-b32f-8e2ca7ae9313" providerId="ADAL" clId="{2B28B8F6-34D9-4B72-A62E-D4783BB57BD5}" dt="2025-06-21T08:39:06.594" v="10843" actId="1076"/>
          <ac:spMkLst>
            <pc:docMk/>
            <pc:sldMk cId="0" sldId="258"/>
            <ac:spMk id="147" creationId="{00000000-0000-0000-0000-000000000000}"/>
          </ac:spMkLst>
        </pc:spChg>
        <pc:spChg chg="mod">
          <ac:chgData name="Belén Urosa Sanz" userId="d5723001-bb1e-4fdb-b32f-8e2ca7ae9313" providerId="ADAL" clId="{2B28B8F6-34D9-4B72-A62E-D4783BB57BD5}" dt="2025-06-21T08:39:06.594" v="10843" actId="1076"/>
          <ac:spMkLst>
            <pc:docMk/>
            <pc:sldMk cId="0" sldId="258"/>
            <ac:spMk id="148" creationId="{00000000-0000-0000-0000-000000000000}"/>
          </ac:spMkLst>
        </pc:spChg>
        <pc:spChg chg="mod">
          <ac:chgData name="Belén Urosa Sanz" userId="d5723001-bb1e-4fdb-b32f-8e2ca7ae9313" providerId="ADAL" clId="{2B28B8F6-34D9-4B72-A62E-D4783BB57BD5}" dt="2025-06-21T08:39:06.594" v="10843" actId="1076"/>
          <ac:spMkLst>
            <pc:docMk/>
            <pc:sldMk cId="0" sldId="258"/>
            <ac:spMk id="149" creationId="{00000000-0000-0000-0000-000000000000}"/>
          </ac:spMkLst>
        </pc:spChg>
        <pc:spChg chg="mod">
          <ac:chgData name="Belén Urosa Sanz" userId="d5723001-bb1e-4fdb-b32f-8e2ca7ae9313" providerId="ADAL" clId="{2B28B8F6-34D9-4B72-A62E-D4783BB57BD5}" dt="2025-06-21T08:39:06.594" v="10843" actId="1076"/>
          <ac:spMkLst>
            <pc:docMk/>
            <pc:sldMk cId="0" sldId="258"/>
            <ac:spMk id="150" creationId="{00000000-0000-0000-0000-000000000000}"/>
          </ac:spMkLst>
        </pc:spChg>
        <pc:spChg chg="mod">
          <ac:chgData name="Belén Urosa Sanz" userId="d5723001-bb1e-4fdb-b32f-8e2ca7ae9313" providerId="ADAL" clId="{2B28B8F6-34D9-4B72-A62E-D4783BB57BD5}" dt="2025-06-21T08:39:06.594" v="10843" actId="1076"/>
          <ac:spMkLst>
            <pc:docMk/>
            <pc:sldMk cId="0" sldId="258"/>
            <ac:spMk id="151" creationId="{00000000-0000-0000-0000-000000000000}"/>
          </ac:spMkLst>
        </pc:spChg>
        <pc:spChg chg="mod">
          <ac:chgData name="Belén Urosa Sanz" userId="d5723001-bb1e-4fdb-b32f-8e2ca7ae9313" providerId="ADAL" clId="{2B28B8F6-34D9-4B72-A62E-D4783BB57BD5}" dt="2025-06-19T14:31:38.682" v="1308" actId="552"/>
          <ac:spMkLst>
            <pc:docMk/>
            <pc:sldMk cId="0" sldId="258"/>
            <ac:spMk id="153" creationId="{00000000-0000-0000-0000-000000000000}"/>
          </ac:spMkLst>
        </pc:spChg>
        <pc:spChg chg="mod">
          <ac:chgData name="Belén Urosa Sanz" userId="d5723001-bb1e-4fdb-b32f-8e2ca7ae9313" providerId="ADAL" clId="{2B28B8F6-34D9-4B72-A62E-D4783BB57BD5}" dt="2025-06-21T08:39:06.594" v="10843" actId="1076"/>
          <ac:spMkLst>
            <pc:docMk/>
            <pc:sldMk cId="0" sldId="258"/>
            <ac:spMk id="154" creationId="{00000000-0000-0000-0000-000000000000}"/>
          </ac:spMkLst>
        </pc:spChg>
        <pc:spChg chg="mod">
          <ac:chgData name="Belén Urosa Sanz" userId="d5723001-bb1e-4fdb-b32f-8e2ca7ae9313" providerId="ADAL" clId="{2B28B8F6-34D9-4B72-A62E-D4783BB57BD5}" dt="2025-06-19T14:31:38.682" v="1308" actId="552"/>
          <ac:spMkLst>
            <pc:docMk/>
            <pc:sldMk cId="0" sldId="258"/>
            <ac:spMk id="156" creationId="{00000000-0000-0000-0000-000000000000}"/>
          </ac:spMkLst>
        </pc:spChg>
        <pc:spChg chg="mod">
          <ac:chgData name="Belén Urosa Sanz" userId="d5723001-bb1e-4fdb-b32f-8e2ca7ae9313" providerId="ADAL" clId="{2B28B8F6-34D9-4B72-A62E-D4783BB57BD5}" dt="2025-06-21T08:39:06.594" v="10843" actId="1076"/>
          <ac:spMkLst>
            <pc:docMk/>
            <pc:sldMk cId="0" sldId="258"/>
            <ac:spMk id="157" creationId="{00000000-0000-0000-0000-000000000000}"/>
          </ac:spMkLst>
        </pc:spChg>
        <pc:spChg chg="mod">
          <ac:chgData name="Belén Urosa Sanz" userId="d5723001-bb1e-4fdb-b32f-8e2ca7ae9313" providerId="ADAL" clId="{2B28B8F6-34D9-4B72-A62E-D4783BB57BD5}" dt="2025-06-21T08:39:06.594" v="10843" actId="1076"/>
          <ac:spMkLst>
            <pc:docMk/>
            <pc:sldMk cId="0" sldId="258"/>
            <ac:spMk id="158" creationId="{00000000-0000-0000-0000-000000000000}"/>
          </ac:spMkLst>
        </pc:spChg>
        <pc:spChg chg="mod">
          <ac:chgData name="Belén Urosa Sanz" userId="d5723001-bb1e-4fdb-b32f-8e2ca7ae9313" providerId="ADAL" clId="{2B28B8F6-34D9-4B72-A62E-D4783BB57BD5}" dt="2025-06-21T08:39:06.594" v="10843" actId="1076"/>
          <ac:spMkLst>
            <pc:docMk/>
            <pc:sldMk cId="0" sldId="258"/>
            <ac:spMk id="159" creationId="{00000000-0000-0000-0000-000000000000}"/>
          </ac:spMkLst>
        </pc:spChg>
        <pc:spChg chg="mod">
          <ac:chgData name="Belén Urosa Sanz" userId="d5723001-bb1e-4fdb-b32f-8e2ca7ae9313" providerId="ADAL" clId="{2B28B8F6-34D9-4B72-A62E-D4783BB57BD5}" dt="2025-06-21T08:39:16.282" v="10844" actId="1076"/>
          <ac:spMkLst>
            <pc:docMk/>
            <pc:sldMk cId="0" sldId="258"/>
            <ac:spMk id="160" creationId="{00000000-0000-0000-0000-000000000000}"/>
          </ac:spMkLst>
        </pc:spChg>
        <pc:spChg chg="mod">
          <ac:chgData name="Belén Urosa Sanz" userId="d5723001-bb1e-4fdb-b32f-8e2ca7ae9313" providerId="ADAL" clId="{2B28B8F6-34D9-4B72-A62E-D4783BB57BD5}" dt="2025-06-21T08:39:06.594" v="10843" actId="1076"/>
          <ac:spMkLst>
            <pc:docMk/>
            <pc:sldMk cId="0" sldId="258"/>
            <ac:spMk id="161" creationId="{00000000-0000-0000-0000-000000000000}"/>
          </ac:spMkLst>
        </pc:spChg>
      </pc:sldChg>
      <pc:sldChg chg="addSp delSp modSp add del mod ord modNotes">
        <pc:chgData name="Belén Urosa Sanz" userId="d5723001-bb1e-4fdb-b32f-8e2ca7ae9313" providerId="ADAL" clId="{2B28B8F6-34D9-4B72-A62E-D4783BB57BD5}" dt="2025-06-20T22:31:33.350" v="10303" actId="47"/>
        <pc:sldMkLst>
          <pc:docMk/>
          <pc:sldMk cId="0" sldId="259"/>
        </pc:sldMkLst>
      </pc:sldChg>
      <pc:sldChg chg="addSp delSp modSp mod modNotes">
        <pc:chgData name="Belén Urosa Sanz" userId="d5723001-bb1e-4fdb-b32f-8e2ca7ae9313" providerId="ADAL" clId="{2B28B8F6-34D9-4B72-A62E-D4783BB57BD5}" dt="2025-06-19T17:10:28.610" v="1315" actId="1076"/>
        <pc:sldMkLst>
          <pc:docMk/>
          <pc:sldMk cId="0" sldId="260"/>
        </pc:sldMkLst>
        <pc:spChg chg="mod">
          <ac:chgData name="Belén Urosa Sanz" userId="d5723001-bb1e-4fdb-b32f-8e2ca7ae9313" providerId="ADAL" clId="{2B28B8F6-34D9-4B72-A62E-D4783BB57BD5}" dt="2025-06-19T11:44:12.669" v="991" actId="14100"/>
          <ac:spMkLst>
            <pc:docMk/>
            <pc:sldMk cId="0" sldId="260"/>
            <ac:spMk id="176" creationId="{00000000-0000-0000-0000-000000000000}"/>
          </ac:spMkLst>
        </pc:spChg>
        <pc:spChg chg="mod">
          <ac:chgData name="Belén Urosa Sanz" userId="d5723001-bb1e-4fdb-b32f-8e2ca7ae9313" providerId="ADAL" clId="{2B28B8F6-34D9-4B72-A62E-D4783BB57BD5}" dt="2025-06-19T11:47:37.293" v="1237" actId="20577"/>
          <ac:spMkLst>
            <pc:docMk/>
            <pc:sldMk cId="0" sldId="260"/>
            <ac:spMk id="183" creationId="{00000000-0000-0000-0000-000000000000}"/>
          </ac:spMkLst>
        </pc:spChg>
        <pc:spChg chg="mod">
          <ac:chgData name="Belén Urosa Sanz" userId="d5723001-bb1e-4fdb-b32f-8e2ca7ae9313" providerId="ADAL" clId="{2B28B8F6-34D9-4B72-A62E-D4783BB57BD5}" dt="2025-06-19T17:10:16.824" v="1314" actId="313"/>
          <ac:spMkLst>
            <pc:docMk/>
            <pc:sldMk cId="0" sldId="260"/>
            <ac:spMk id="184" creationId="{00000000-0000-0000-0000-000000000000}"/>
          </ac:spMkLst>
        </pc:spChg>
        <pc:spChg chg="mod">
          <ac:chgData name="Belén Urosa Sanz" userId="d5723001-bb1e-4fdb-b32f-8e2ca7ae9313" providerId="ADAL" clId="{2B28B8F6-34D9-4B72-A62E-D4783BB57BD5}" dt="2025-06-19T11:47:48.458" v="1245" actId="2711"/>
          <ac:spMkLst>
            <pc:docMk/>
            <pc:sldMk cId="0" sldId="260"/>
            <ac:spMk id="185" creationId="{00000000-0000-0000-0000-000000000000}"/>
          </ac:spMkLst>
        </pc:spChg>
        <pc:spChg chg="mod">
          <ac:chgData name="Belén Urosa Sanz" userId="d5723001-bb1e-4fdb-b32f-8e2ca7ae9313" providerId="ADAL" clId="{2B28B8F6-34D9-4B72-A62E-D4783BB57BD5}" dt="2025-06-19T11:46:41.832" v="1130" actId="2711"/>
          <ac:spMkLst>
            <pc:docMk/>
            <pc:sldMk cId="0" sldId="260"/>
            <ac:spMk id="186" creationId="{00000000-0000-0000-0000-000000000000}"/>
          </ac:spMkLst>
        </pc:spChg>
        <pc:spChg chg="mod">
          <ac:chgData name="Belén Urosa Sanz" userId="d5723001-bb1e-4fdb-b32f-8e2ca7ae9313" providerId="ADAL" clId="{2B28B8F6-34D9-4B72-A62E-D4783BB57BD5}" dt="2025-06-19T17:10:28.610" v="1315" actId="1076"/>
          <ac:spMkLst>
            <pc:docMk/>
            <pc:sldMk cId="0" sldId="260"/>
            <ac:spMk id="187" creationId="{00000000-0000-0000-0000-000000000000}"/>
          </ac:spMkLst>
        </pc:spChg>
      </pc:sldChg>
      <pc:sldChg chg="addSp delSp modSp mod modNotes">
        <pc:chgData name="Belén Urosa Sanz" userId="d5723001-bb1e-4fdb-b32f-8e2ca7ae9313" providerId="ADAL" clId="{2B28B8F6-34D9-4B72-A62E-D4783BB57BD5}" dt="2025-06-20T08:51:45.372" v="2986" actId="20577"/>
        <pc:sldMkLst>
          <pc:docMk/>
          <pc:sldMk cId="0" sldId="261"/>
        </pc:sldMkLst>
        <pc:spChg chg="mod">
          <ac:chgData name="Belén Urosa Sanz" userId="d5723001-bb1e-4fdb-b32f-8e2ca7ae9313" providerId="ADAL" clId="{2B28B8F6-34D9-4B72-A62E-D4783BB57BD5}" dt="2025-06-20T08:38:04.127" v="2607" actId="20577"/>
          <ac:spMkLst>
            <pc:docMk/>
            <pc:sldMk cId="0" sldId="261"/>
            <ac:spMk id="193" creationId="{00000000-0000-0000-0000-000000000000}"/>
          </ac:spMkLst>
        </pc:spChg>
        <pc:spChg chg="mod">
          <ac:chgData name="Belén Urosa Sanz" userId="d5723001-bb1e-4fdb-b32f-8e2ca7ae9313" providerId="ADAL" clId="{2B28B8F6-34D9-4B72-A62E-D4783BB57BD5}" dt="2025-06-20T08:32:07.481" v="2231" actId="14100"/>
          <ac:spMkLst>
            <pc:docMk/>
            <pc:sldMk cId="0" sldId="261"/>
            <ac:spMk id="195" creationId="{00000000-0000-0000-0000-000000000000}"/>
          </ac:spMkLst>
        </pc:spChg>
        <pc:spChg chg="mod">
          <ac:chgData name="Belén Urosa Sanz" userId="d5723001-bb1e-4fdb-b32f-8e2ca7ae9313" providerId="ADAL" clId="{2B28B8F6-34D9-4B72-A62E-D4783BB57BD5}" dt="2025-06-20T08:51:45.372" v="2986" actId="20577"/>
          <ac:spMkLst>
            <pc:docMk/>
            <pc:sldMk cId="0" sldId="261"/>
            <ac:spMk id="196" creationId="{00000000-0000-0000-0000-000000000000}"/>
          </ac:spMkLst>
        </pc:spChg>
        <pc:spChg chg="mod">
          <ac:chgData name="Belén Urosa Sanz" userId="d5723001-bb1e-4fdb-b32f-8e2ca7ae9313" providerId="ADAL" clId="{2B28B8F6-34D9-4B72-A62E-D4783BB57BD5}" dt="2025-06-20T08:32:08.906" v="2233" actId="1076"/>
          <ac:spMkLst>
            <pc:docMk/>
            <pc:sldMk cId="0" sldId="261"/>
            <ac:spMk id="197" creationId="{00000000-0000-0000-0000-000000000000}"/>
          </ac:spMkLst>
        </pc:spChg>
        <pc:spChg chg="mod">
          <ac:chgData name="Belén Urosa Sanz" userId="d5723001-bb1e-4fdb-b32f-8e2ca7ae9313" providerId="ADAL" clId="{2B28B8F6-34D9-4B72-A62E-D4783BB57BD5}" dt="2025-06-20T08:37:39.780" v="2578" actId="20577"/>
          <ac:spMkLst>
            <pc:docMk/>
            <pc:sldMk cId="0" sldId="261"/>
            <ac:spMk id="198" creationId="{00000000-0000-0000-0000-000000000000}"/>
          </ac:spMkLst>
        </pc:spChg>
        <pc:spChg chg="mod">
          <ac:chgData name="Belén Urosa Sanz" userId="d5723001-bb1e-4fdb-b32f-8e2ca7ae9313" providerId="ADAL" clId="{2B28B8F6-34D9-4B72-A62E-D4783BB57BD5}" dt="2025-06-20T08:36:25.005" v="2414" actId="20577"/>
          <ac:spMkLst>
            <pc:docMk/>
            <pc:sldMk cId="0" sldId="261"/>
            <ac:spMk id="199" creationId="{00000000-0000-0000-0000-000000000000}"/>
          </ac:spMkLst>
        </pc:spChg>
        <pc:spChg chg="mod">
          <ac:chgData name="Belén Urosa Sanz" userId="d5723001-bb1e-4fdb-b32f-8e2ca7ae9313" providerId="ADAL" clId="{2B28B8F6-34D9-4B72-A62E-D4783BB57BD5}" dt="2025-06-20T08:36:15.771" v="2391" actId="20577"/>
          <ac:spMkLst>
            <pc:docMk/>
            <pc:sldMk cId="0" sldId="261"/>
            <ac:spMk id="200" creationId="{00000000-0000-0000-0000-000000000000}"/>
          </ac:spMkLst>
        </pc:spChg>
        <pc:spChg chg="mod">
          <ac:chgData name="Belén Urosa Sanz" userId="d5723001-bb1e-4fdb-b32f-8e2ca7ae9313" providerId="ADAL" clId="{2B28B8F6-34D9-4B72-A62E-D4783BB57BD5}" dt="2025-06-20T08:36:05.739" v="2371" actId="20577"/>
          <ac:spMkLst>
            <pc:docMk/>
            <pc:sldMk cId="0" sldId="261"/>
            <ac:spMk id="201" creationId="{00000000-0000-0000-0000-000000000000}"/>
          </ac:spMkLst>
        </pc:spChg>
        <pc:spChg chg="mod">
          <ac:chgData name="Belén Urosa Sanz" userId="d5723001-bb1e-4fdb-b32f-8e2ca7ae9313" providerId="ADAL" clId="{2B28B8F6-34D9-4B72-A62E-D4783BB57BD5}" dt="2025-06-20T08:32:08.056" v="2232" actId="14100"/>
          <ac:spMkLst>
            <pc:docMk/>
            <pc:sldMk cId="0" sldId="261"/>
            <ac:spMk id="202" creationId="{00000000-0000-0000-0000-000000000000}"/>
          </ac:spMkLst>
        </pc:spChg>
        <pc:picChg chg="add mod ord">
          <ac:chgData name="Belén Urosa Sanz" userId="d5723001-bb1e-4fdb-b32f-8e2ca7ae9313" providerId="ADAL" clId="{2B28B8F6-34D9-4B72-A62E-D4783BB57BD5}" dt="2025-06-20T08:28:41.717" v="2036" actId="167"/>
          <ac:picMkLst>
            <pc:docMk/>
            <pc:sldMk cId="0" sldId="261"/>
            <ac:picMk id="2" creationId="{72F01E19-0405-ECB9-05B0-B84D04FEB375}"/>
          </ac:picMkLst>
        </pc:picChg>
      </pc:sldChg>
      <pc:sldChg chg="addSp delSp modSp mod modNotes">
        <pc:chgData name="Belén Urosa Sanz" userId="d5723001-bb1e-4fdb-b32f-8e2ca7ae9313" providerId="ADAL" clId="{2B28B8F6-34D9-4B72-A62E-D4783BB57BD5}" dt="2025-06-20T08:51:12.385" v="2940" actId="478"/>
        <pc:sldMkLst>
          <pc:docMk/>
          <pc:sldMk cId="0" sldId="262"/>
        </pc:sldMkLst>
        <pc:spChg chg="mod">
          <ac:chgData name="Belén Urosa Sanz" userId="d5723001-bb1e-4fdb-b32f-8e2ca7ae9313" providerId="ADAL" clId="{2B28B8F6-34D9-4B72-A62E-D4783BB57BD5}" dt="2025-06-20T08:48:39.649" v="2666" actId="14100"/>
          <ac:spMkLst>
            <pc:docMk/>
            <pc:sldMk cId="0" sldId="262"/>
            <ac:spMk id="207" creationId="{00000000-0000-0000-0000-000000000000}"/>
          </ac:spMkLst>
        </pc:spChg>
        <pc:spChg chg="mod">
          <ac:chgData name="Belén Urosa Sanz" userId="d5723001-bb1e-4fdb-b32f-8e2ca7ae9313" providerId="ADAL" clId="{2B28B8F6-34D9-4B72-A62E-D4783BB57BD5}" dt="2025-06-20T08:48:31.677" v="2664" actId="20577"/>
          <ac:spMkLst>
            <pc:docMk/>
            <pc:sldMk cId="0" sldId="262"/>
            <ac:spMk id="209" creationId="{00000000-0000-0000-0000-000000000000}"/>
          </ac:spMkLst>
        </pc:spChg>
        <pc:spChg chg="mod">
          <ac:chgData name="Belén Urosa Sanz" userId="d5723001-bb1e-4fdb-b32f-8e2ca7ae9313" providerId="ADAL" clId="{2B28B8F6-34D9-4B72-A62E-D4783BB57BD5}" dt="2025-06-20T08:51:03.854" v="2938" actId="6549"/>
          <ac:spMkLst>
            <pc:docMk/>
            <pc:sldMk cId="0" sldId="262"/>
            <ac:spMk id="210" creationId="{00000000-0000-0000-0000-000000000000}"/>
          </ac:spMkLst>
        </pc:spChg>
        <pc:picChg chg="add mod">
          <ac:chgData name="Belén Urosa Sanz" userId="d5723001-bb1e-4fdb-b32f-8e2ca7ae9313" providerId="ADAL" clId="{2B28B8F6-34D9-4B72-A62E-D4783BB57BD5}" dt="2025-06-20T08:45:50.833" v="2641" actId="166"/>
          <ac:picMkLst>
            <pc:docMk/>
            <pc:sldMk cId="0" sldId="262"/>
            <ac:picMk id="2" creationId="{CC6B0FE7-8078-EA44-3637-1CF79BAA6C74}"/>
          </ac:picMkLst>
        </pc:picChg>
        <pc:picChg chg="add mod">
          <ac:chgData name="Belén Urosa Sanz" userId="d5723001-bb1e-4fdb-b32f-8e2ca7ae9313" providerId="ADAL" clId="{2B28B8F6-34D9-4B72-A62E-D4783BB57BD5}" dt="2025-06-20T08:45:54.963" v="2642" actId="167"/>
          <ac:picMkLst>
            <pc:docMk/>
            <pc:sldMk cId="0" sldId="262"/>
            <ac:picMk id="3" creationId="{277806A9-D0F3-7B09-930D-D99CB6CDC647}"/>
          </ac:picMkLst>
        </pc:picChg>
      </pc:sldChg>
      <pc:sldChg chg="add del">
        <pc:chgData name="Belén Urosa Sanz" userId="d5723001-bb1e-4fdb-b32f-8e2ca7ae9313" providerId="ADAL" clId="{2B28B8F6-34D9-4B72-A62E-D4783BB57BD5}" dt="2025-06-20T22:31:36.021" v="10305" actId="47"/>
        <pc:sldMkLst>
          <pc:docMk/>
          <pc:sldMk cId="0" sldId="263"/>
        </pc:sldMkLst>
      </pc:sldChg>
      <pc:sldChg chg="addSp delSp modSp add del modNotes">
        <pc:chgData name="Belén Urosa Sanz" userId="d5723001-bb1e-4fdb-b32f-8e2ca7ae9313" providerId="ADAL" clId="{2B28B8F6-34D9-4B72-A62E-D4783BB57BD5}" dt="2025-06-20T22:31:37.293" v="10306" actId="47"/>
        <pc:sldMkLst>
          <pc:docMk/>
          <pc:sldMk cId="0" sldId="264"/>
        </pc:sldMkLst>
      </pc:sldChg>
      <pc:sldChg chg="addSp delSp modSp add del modNotes">
        <pc:chgData name="Belén Urosa Sanz" userId="d5723001-bb1e-4fdb-b32f-8e2ca7ae9313" providerId="ADAL" clId="{2B28B8F6-34D9-4B72-A62E-D4783BB57BD5}" dt="2025-06-20T22:31:59.929" v="10308" actId="47"/>
        <pc:sldMkLst>
          <pc:docMk/>
          <pc:sldMk cId="0" sldId="265"/>
        </pc:sldMkLst>
      </pc:sldChg>
      <pc:sldChg chg="addSp modSp add del modNotes">
        <pc:chgData name="Belén Urosa Sanz" userId="d5723001-bb1e-4fdb-b32f-8e2ca7ae9313" providerId="ADAL" clId="{2B28B8F6-34D9-4B72-A62E-D4783BB57BD5}" dt="2025-06-20T22:32:20.946" v="10309" actId="47"/>
        <pc:sldMkLst>
          <pc:docMk/>
          <pc:sldMk cId="0" sldId="266"/>
        </pc:sldMkLst>
      </pc:sldChg>
      <pc:sldChg chg="addSp delSp add del modNotes">
        <pc:chgData name="Belén Urosa Sanz" userId="d5723001-bb1e-4fdb-b32f-8e2ca7ae9313" providerId="ADAL" clId="{2B28B8F6-34D9-4B72-A62E-D4783BB57BD5}" dt="2025-06-20T22:32:25.817" v="10310" actId="47"/>
        <pc:sldMkLst>
          <pc:docMk/>
          <pc:sldMk cId="0" sldId="267"/>
        </pc:sldMkLst>
      </pc:sldChg>
      <pc:sldChg chg="addSp delSp modSp add del modNotes">
        <pc:chgData name="Belén Urosa Sanz" userId="d5723001-bb1e-4fdb-b32f-8e2ca7ae9313" providerId="ADAL" clId="{2B28B8F6-34D9-4B72-A62E-D4783BB57BD5}" dt="2025-06-20T22:32:28.261" v="10311" actId="47"/>
        <pc:sldMkLst>
          <pc:docMk/>
          <pc:sldMk cId="0" sldId="268"/>
        </pc:sldMkLst>
      </pc:sldChg>
      <pc:sldChg chg="del">
        <pc:chgData name="Belén Urosa Sanz" userId="d5723001-bb1e-4fdb-b32f-8e2ca7ae9313" providerId="ADAL" clId="{2B28B8F6-34D9-4B72-A62E-D4783BB57BD5}" dt="2025-06-20T22:32:30.964" v="10313" actId="47"/>
        <pc:sldMkLst>
          <pc:docMk/>
          <pc:sldMk cId="0" sldId="269"/>
        </pc:sldMkLst>
      </pc:sldChg>
      <pc:sldChg chg="addSp delSp modSp mod ord">
        <pc:chgData name="Belén Urosa Sanz" userId="d5723001-bb1e-4fdb-b32f-8e2ca7ae9313" providerId="ADAL" clId="{2B28B8F6-34D9-4B72-A62E-D4783BB57BD5}" dt="2025-06-20T17:30:02.727" v="5947" actId="113"/>
        <pc:sldMkLst>
          <pc:docMk/>
          <pc:sldMk cId="0" sldId="270"/>
        </pc:sldMkLst>
        <pc:spChg chg="mod">
          <ac:chgData name="Belén Urosa Sanz" userId="d5723001-bb1e-4fdb-b32f-8e2ca7ae9313" providerId="ADAL" clId="{2B28B8F6-34D9-4B72-A62E-D4783BB57BD5}" dt="2025-06-20T16:57:05.480" v="5310" actId="1076"/>
          <ac:spMkLst>
            <pc:docMk/>
            <pc:sldMk cId="0" sldId="270"/>
            <ac:spMk id="341" creationId="{00000000-0000-0000-0000-000000000000}"/>
          </ac:spMkLst>
        </pc:spChg>
        <pc:spChg chg="mod">
          <ac:chgData name="Belén Urosa Sanz" userId="d5723001-bb1e-4fdb-b32f-8e2ca7ae9313" providerId="ADAL" clId="{2B28B8F6-34D9-4B72-A62E-D4783BB57BD5}" dt="2025-06-20T17:17:38.182" v="5726" actId="14100"/>
          <ac:spMkLst>
            <pc:docMk/>
            <pc:sldMk cId="0" sldId="270"/>
            <ac:spMk id="342" creationId="{00000000-0000-0000-0000-000000000000}"/>
          </ac:spMkLst>
        </pc:spChg>
        <pc:spChg chg="mod">
          <ac:chgData name="Belén Urosa Sanz" userId="d5723001-bb1e-4fdb-b32f-8e2ca7ae9313" providerId="ADAL" clId="{2B28B8F6-34D9-4B72-A62E-D4783BB57BD5}" dt="2025-06-20T17:22:47.542" v="5921" actId="14100"/>
          <ac:spMkLst>
            <pc:docMk/>
            <pc:sldMk cId="0" sldId="270"/>
            <ac:spMk id="343" creationId="{00000000-0000-0000-0000-000000000000}"/>
          </ac:spMkLst>
        </pc:spChg>
        <pc:spChg chg="mod">
          <ac:chgData name="Belén Urosa Sanz" userId="d5723001-bb1e-4fdb-b32f-8e2ca7ae9313" providerId="ADAL" clId="{2B28B8F6-34D9-4B72-A62E-D4783BB57BD5}" dt="2025-06-20T17:17:59.626" v="5730" actId="14100"/>
          <ac:spMkLst>
            <pc:docMk/>
            <pc:sldMk cId="0" sldId="270"/>
            <ac:spMk id="344" creationId="{00000000-0000-0000-0000-000000000000}"/>
          </ac:spMkLst>
        </pc:spChg>
        <pc:spChg chg="mod">
          <ac:chgData name="Belén Urosa Sanz" userId="d5723001-bb1e-4fdb-b32f-8e2ca7ae9313" providerId="ADAL" clId="{2B28B8F6-34D9-4B72-A62E-D4783BB57BD5}" dt="2025-06-20T16:57:08.185" v="5311" actId="1076"/>
          <ac:spMkLst>
            <pc:docMk/>
            <pc:sldMk cId="0" sldId="270"/>
            <ac:spMk id="345" creationId="{00000000-0000-0000-0000-000000000000}"/>
          </ac:spMkLst>
        </pc:spChg>
        <pc:spChg chg="mod">
          <ac:chgData name="Belén Urosa Sanz" userId="d5723001-bb1e-4fdb-b32f-8e2ca7ae9313" providerId="ADAL" clId="{2B28B8F6-34D9-4B72-A62E-D4783BB57BD5}" dt="2025-06-20T17:17:48.392" v="5728" actId="14100"/>
          <ac:spMkLst>
            <pc:docMk/>
            <pc:sldMk cId="0" sldId="270"/>
            <ac:spMk id="346" creationId="{00000000-0000-0000-0000-000000000000}"/>
          </ac:spMkLst>
        </pc:spChg>
        <pc:spChg chg="mod">
          <ac:chgData name="Belén Urosa Sanz" userId="d5723001-bb1e-4fdb-b32f-8e2ca7ae9313" providerId="ADAL" clId="{2B28B8F6-34D9-4B72-A62E-D4783BB57BD5}" dt="2025-06-20T17:29:40.940" v="5945" actId="113"/>
          <ac:spMkLst>
            <pc:docMk/>
            <pc:sldMk cId="0" sldId="270"/>
            <ac:spMk id="347" creationId="{00000000-0000-0000-0000-000000000000}"/>
          </ac:spMkLst>
        </pc:spChg>
        <pc:spChg chg="mod">
          <ac:chgData name="Belén Urosa Sanz" userId="d5723001-bb1e-4fdb-b32f-8e2ca7ae9313" providerId="ADAL" clId="{2B28B8F6-34D9-4B72-A62E-D4783BB57BD5}" dt="2025-06-20T17:19:35.119" v="5738" actId="14100"/>
          <ac:spMkLst>
            <pc:docMk/>
            <pc:sldMk cId="0" sldId="270"/>
            <ac:spMk id="348" creationId="{00000000-0000-0000-0000-000000000000}"/>
          </ac:spMkLst>
        </pc:spChg>
        <pc:spChg chg="mod">
          <ac:chgData name="Belén Urosa Sanz" userId="d5723001-bb1e-4fdb-b32f-8e2ca7ae9313" providerId="ADAL" clId="{2B28B8F6-34D9-4B72-A62E-D4783BB57BD5}" dt="2025-06-20T17:30:02.727" v="5947" actId="113"/>
          <ac:spMkLst>
            <pc:docMk/>
            <pc:sldMk cId="0" sldId="270"/>
            <ac:spMk id="349" creationId="{00000000-0000-0000-0000-000000000000}"/>
          </ac:spMkLst>
        </pc:spChg>
        <pc:spChg chg="mod">
          <ac:chgData name="Belén Urosa Sanz" userId="d5723001-bb1e-4fdb-b32f-8e2ca7ae9313" providerId="ADAL" clId="{2B28B8F6-34D9-4B72-A62E-D4783BB57BD5}" dt="2025-06-20T16:57:01.442" v="5309" actId="1076"/>
          <ac:spMkLst>
            <pc:docMk/>
            <pc:sldMk cId="0" sldId="270"/>
            <ac:spMk id="351" creationId="{00000000-0000-0000-0000-000000000000}"/>
          </ac:spMkLst>
        </pc:spChg>
        <pc:spChg chg="mod">
          <ac:chgData name="Belén Urosa Sanz" userId="d5723001-bb1e-4fdb-b32f-8e2ca7ae9313" providerId="ADAL" clId="{2B28B8F6-34D9-4B72-A62E-D4783BB57BD5}" dt="2025-06-20T17:20:14.349" v="5761" actId="1076"/>
          <ac:spMkLst>
            <pc:docMk/>
            <pc:sldMk cId="0" sldId="270"/>
            <ac:spMk id="353" creationId="{00000000-0000-0000-0000-000000000000}"/>
          </ac:spMkLst>
        </pc:spChg>
      </pc:sldChg>
      <pc:sldChg chg="del">
        <pc:chgData name="Belén Urosa Sanz" userId="d5723001-bb1e-4fdb-b32f-8e2ca7ae9313" providerId="ADAL" clId="{2B28B8F6-34D9-4B72-A62E-D4783BB57BD5}" dt="2025-06-20T22:32:31.984" v="10314" actId="47"/>
        <pc:sldMkLst>
          <pc:docMk/>
          <pc:sldMk cId="0" sldId="271"/>
        </pc:sldMkLst>
      </pc:sldChg>
      <pc:sldChg chg="del">
        <pc:chgData name="Belén Urosa Sanz" userId="d5723001-bb1e-4fdb-b32f-8e2ca7ae9313" providerId="ADAL" clId="{2B28B8F6-34D9-4B72-A62E-D4783BB57BD5}" dt="2025-06-20T22:32:33.042" v="10315" actId="47"/>
        <pc:sldMkLst>
          <pc:docMk/>
          <pc:sldMk cId="0" sldId="272"/>
        </pc:sldMkLst>
      </pc:sldChg>
      <pc:sldChg chg="addSp delSp del modNotes">
        <pc:chgData name="Belén Urosa Sanz" userId="d5723001-bb1e-4fdb-b32f-8e2ca7ae9313" providerId="ADAL" clId="{2B28B8F6-34D9-4B72-A62E-D4783BB57BD5}" dt="2025-06-20T22:32:34.065" v="10316" actId="47"/>
        <pc:sldMkLst>
          <pc:docMk/>
          <pc:sldMk cId="0" sldId="273"/>
        </pc:sldMkLst>
      </pc:sldChg>
      <pc:sldChg chg="del">
        <pc:chgData name="Belén Urosa Sanz" userId="d5723001-bb1e-4fdb-b32f-8e2ca7ae9313" providerId="ADAL" clId="{2B28B8F6-34D9-4B72-A62E-D4783BB57BD5}" dt="2025-06-20T22:32:35.490" v="10317" actId="47"/>
        <pc:sldMkLst>
          <pc:docMk/>
          <pc:sldMk cId="0" sldId="274"/>
        </pc:sldMkLst>
      </pc:sldChg>
      <pc:sldChg chg="del">
        <pc:chgData name="Belén Urosa Sanz" userId="d5723001-bb1e-4fdb-b32f-8e2ca7ae9313" providerId="ADAL" clId="{2B28B8F6-34D9-4B72-A62E-D4783BB57BD5}" dt="2025-06-20T22:32:37.096" v="10318" actId="47"/>
        <pc:sldMkLst>
          <pc:docMk/>
          <pc:sldMk cId="0" sldId="275"/>
        </pc:sldMkLst>
      </pc:sldChg>
      <pc:sldChg chg="del">
        <pc:chgData name="Belén Urosa Sanz" userId="d5723001-bb1e-4fdb-b32f-8e2ca7ae9313" providerId="ADAL" clId="{2B28B8F6-34D9-4B72-A62E-D4783BB57BD5}" dt="2025-06-20T22:32:38.502" v="10319" actId="47"/>
        <pc:sldMkLst>
          <pc:docMk/>
          <pc:sldMk cId="0" sldId="276"/>
        </pc:sldMkLst>
      </pc:sldChg>
      <pc:sldChg chg="addSp modSp mod ord modNotes">
        <pc:chgData name="Belén Urosa Sanz" userId="d5723001-bb1e-4fdb-b32f-8e2ca7ae9313" providerId="ADAL" clId="{2B28B8F6-34D9-4B72-A62E-D4783BB57BD5}" dt="2025-06-20T08:24:48.238" v="2021" actId="1076"/>
        <pc:sldMkLst>
          <pc:docMk/>
          <pc:sldMk cId="0" sldId="277"/>
        </pc:sldMkLst>
        <pc:spChg chg="add mod">
          <ac:chgData name="Belén Urosa Sanz" userId="d5723001-bb1e-4fdb-b32f-8e2ca7ae9313" providerId="ADAL" clId="{2B28B8F6-34D9-4B72-A62E-D4783BB57BD5}" dt="2025-06-19T18:22:26.696" v="1791" actId="164"/>
          <ac:spMkLst>
            <pc:docMk/>
            <pc:sldMk cId="0" sldId="277"/>
            <ac:spMk id="18" creationId="{A722F70F-2B31-5EB4-0A94-2BFE3B76F42B}"/>
          </ac:spMkLst>
        </pc:spChg>
        <pc:spChg chg="add mod">
          <ac:chgData name="Belén Urosa Sanz" userId="d5723001-bb1e-4fdb-b32f-8e2ca7ae9313" providerId="ADAL" clId="{2B28B8F6-34D9-4B72-A62E-D4783BB57BD5}" dt="2025-06-19T18:24:46.626" v="1810" actId="164"/>
          <ac:spMkLst>
            <pc:docMk/>
            <pc:sldMk cId="0" sldId="277"/>
            <ac:spMk id="19" creationId="{E46E1C19-300D-7DB4-2D1F-76DFBEE20B09}"/>
          </ac:spMkLst>
        </pc:spChg>
        <pc:spChg chg="add mod">
          <ac:chgData name="Belén Urosa Sanz" userId="d5723001-bb1e-4fdb-b32f-8e2ca7ae9313" providerId="ADAL" clId="{2B28B8F6-34D9-4B72-A62E-D4783BB57BD5}" dt="2025-06-19T18:35:15.381" v="1983" actId="113"/>
          <ac:spMkLst>
            <pc:docMk/>
            <pc:sldMk cId="0" sldId="277"/>
            <ac:spMk id="21" creationId="{984BDADC-AC4F-285E-488D-568743FC4F57}"/>
          </ac:spMkLst>
        </pc:spChg>
        <pc:spChg chg="add mod">
          <ac:chgData name="Belén Urosa Sanz" userId="d5723001-bb1e-4fdb-b32f-8e2ca7ae9313" providerId="ADAL" clId="{2B28B8F6-34D9-4B72-A62E-D4783BB57BD5}" dt="2025-06-19T18:27:43.996" v="1828"/>
          <ac:spMkLst>
            <pc:docMk/>
            <pc:sldMk cId="0" sldId="277"/>
            <ac:spMk id="22" creationId="{26B21FFA-821F-84D3-628F-502251290E14}"/>
          </ac:spMkLst>
        </pc:spChg>
        <pc:spChg chg="add mod">
          <ac:chgData name="Belén Urosa Sanz" userId="d5723001-bb1e-4fdb-b32f-8e2ca7ae9313" providerId="ADAL" clId="{2B28B8F6-34D9-4B72-A62E-D4783BB57BD5}" dt="2025-06-19T18:35:09.506" v="1982" actId="113"/>
          <ac:spMkLst>
            <pc:docMk/>
            <pc:sldMk cId="0" sldId="277"/>
            <ac:spMk id="24" creationId="{DF48CEEA-F7B5-2F8D-4E7B-F867070EF92D}"/>
          </ac:spMkLst>
        </pc:spChg>
        <pc:spChg chg="add mod">
          <ac:chgData name="Belén Urosa Sanz" userId="d5723001-bb1e-4fdb-b32f-8e2ca7ae9313" providerId="ADAL" clId="{2B28B8F6-34D9-4B72-A62E-D4783BB57BD5}" dt="2025-06-19T18:28:13.026" v="1829"/>
          <ac:spMkLst>
            <pc:docMk/>
            <pc:sldMk cId="0" sldId="277"/>
            <ac:spMk id="25" creationId="{83A2CD40-C63F-A63E-75C7-25E33EBA6A83}"/>
          </ac:spMkLst>
        </pc:spChg>
        <pc:spChg chg="add mod">
          <ac:chgData name="Belén Urosa Sanz" userId="d5723001-bb1e-4fdb-b32f-8e2ca7ae9313" providerId="ADAL" clId="{2B28B8F6-34D9-4B72-A62E-D4783BB57BD5}" dt="2025-06-20T08:24:38.001" v="2020" actId="1076"/>
          <ac:spMkLst>
            <pc:docMk/>
            <pc:sldMk cId="0" sldId="277"/>
            <ac:spMk id="36" creationId="{005C9B3F-951C-A453-277C-B63B9CEAB3AD}"/>
          </ac:spMkLst>
        </pc:spChg>
        <pc:spChg chg="add mod">
          <ac:chgData name="Belén Urosa Sanz" userId="d5723001-bb1e-4fdb-b32f-8e2ca7ae9313" providerId="ADAL" clId="{2B28B8F6-34D9-4B72-A62E-D4783BB57BD5}" dt="2025-06-20T08:24:38.001" v="2020" actId="1076"/>
          <ac:spMkLst>
            <pc:docMk/>
            <pc:sldMk cId="0" sldId="277"/>
            <ac:spMk id="37" creationId="{5B449E62-2CC1-153E-0C1B-6B824423F69D}"/>
          </ac:spMkLst>
        </pc:spChg>
        <pc:spChg chg="mod">
          <ac:chgData name="Belén Urosa Sanz" userId="d5723001-bb1e-4fdb-b32f-8e2ca7ae9313" providerId="ADAL" clId="{2B28B8F6-34D9-4B72-A62E-D4783BB57BD5}" dt="2025-06-19T18:21:45.261" v="1785" actId="164"/>
          <ac:spMkLst>
            <pc:docMk/>
            <pc:sldMk cId="0" sldId="277"/>
            <ac:spMk id="456" creationId="{00000000-0000-0000-0000-000000000000}"/>
          </ac:spMkLst>
        </pc:spChg>
        <pc:spChg chg="mod">
          <ac:chgData name="Belén Urosa Sanz" userId="d5723001-bb1e-4fdb-b32f-8e2ca7ae9313" providerId="ADAL" clId="{2B28B8F6-34D9-4B72-A62E-D4783BB57BD5}" dt="2025-06-19T18:19:02.285" v="1768" actId="164"/>
          <ac:spMkLst>
            <pc:docMk/>
            <pc:sldMk cId="0" sldId="277"/>
            <ac:spMk id="457" creationId="{00000000-0000-0000-0000-000000000000}"/>
          </ac:spMkLst>
        </pc:spChg>
        <pc:spChg chg="mod">
          <ac:chgData name="Belén Urosa Sanz" userId="d5723001-bb1e-4fdb-b32f-8e2ca7ae9313" providerId="ADAL" clId="{2B28B8F6-34D9-4B72-A62E-D4783BB57BD5}" dt="2025-06-19T18:20:05.506" v="1776" actId="164"/>
          <ac:spMkLst>
            <pc:docMk/>
            <pc:sldMk cId="0" sldId="277"/>
            <ac:spMk id="458" creationId="{00000000-0000-0000-0000-000000000000}"/>
          </ac:spMkLst>
        </pc:spChg>
        <pc:spChg chg="mod">
          <ac:chgData name="Belén Urosa Sanz" userId="d5723001-bb1e-4fdb-b32f-8e2ca7ae9313" providerId="ADAL" clId="{2B28B8F6-34D9-4B72-A62E-D4783BB57BD5}" dt="2025-06-19T18:23:09.970" v="1795" actId="164"/>
          <ac:spMkLst>
            <pc:docMk/>
            <pc:sldMk cId="0" sldId="277"/>
            <ac:spMk id="459" creationId="{00000000-0000-0000-0000-000000000000}"/>
          </ac:spMkLst>
        </pc:spChg>
        <pc:spChg chg="mod">
          <ac:chgData name="Belén Urosa Sanz" userId="d5723001-bb1e-4fdb-b32f-8e2ca7ae9313" providerId="ADAL" clId="{2B28B8F6-34D9-4B72-A62E-D4783BB57BD5}" dt="2025-06-19T18:17:16.112" v="1758" actId="1076"/>
          <ac:spMkLst>
            <pc:docMk/>
            <pc:sldMk cId="0" sldId="277"/>
            <ac:spMk id="460" creationId="{00000000-0000-0000-0000-000000000000}"/>
          </ac:spMkLst>
        </pc:spChg>
        <pc:spChg chg="mod">
          <ac:chgData name="Belén Urosa Sanz" userId="d5723001-bb1e-4fdb-b32f-8e2ca7ae9313" providerId="ADAL" clId="{2B28B8F6-34D9-4B72-A62E-D4783BB57BD5}" dt="2025-06-19T18:17:20.992" v="1759" actId="1076"/>
          <ac:spMkLst>
            <pc:docMk/>
            <pc:sldMk cId="0" sldId="277"/>
            <ac:spMk id="463" creationId="{00000000-0000-0000-0000-000000000000}"/>
          </ac:spMkLst>
        </pc:spChg>
        <pc:spChg chg="mod">
          <ac:chgData name="Belén Urosa Sanz" userId="d5723001-bb1e-4fdb-b32f-8e2ca7ae9313" providerId="ADAL" clId="{2B28B8F6-34D9-4B72-A62E-D4783BB57BD5}" dt="2025-06-19T18:31:07.296" v="1892" actId="113"/>
          <ac:spMkLst>
            <pc:docMk/>
            <pc:sldMk cId="0" sldId="277"/>
            <ac:spMk id="464" creationId="{00000000-0000-0000-0000-000000000000}"/>
          </ac:spMkLst>
        </pc:spChg>
        <pc:spChg chg="mod">
          <ac:chgData name="Belén Urosa Sanz" userId="d5723001-bb1e-4fdb-b32f-8e2ca7ae9313" providerId="ADAL" clId="{2B28B8F6-34D9-4B72-A62E-D4783BB57BD5}" dt="2025-06-19T18:26:12.963" v="1819"/>
          <ac:spMkLst>
            <pc:docMk/>
            <pc:sldMk cId="0" sldId="277"/>
            <ac:spMk id="465" creationId="{00000000-0000-0000-0000-000000000000}"/>
          </ac:spMkLst>
        </pc:spChg>
        <pc:spChg chg="mod">
          <ac:chgData name="Belén Urosa Sanz" userId="d5723001-bb1e-4fdb-b32f-8e2ca7ae9313" providerId="ADAL" clId="{2B28B8F6-34D9-4B72-A62E-D4783BB57BD5}" dt="2025-06-19T18:20:35.757" v="1779" actId="1076"/>
          <ac:spMkLst>
            <pc:docMk/>
            <pc:sldMk cId="0" sldId="277"/>
            <ac:spMk id="468" creationId="{00000000-0000-0000-0000-000000000000}"/>
          </ac:spMkLst>
        </pc:spChg>
        <pc:spChg chg="mod">
          <ac:chgData name="Belén Urosa Sanz" userId="d5723001-bb1e-4fdb-b32f-8e2ca7ae9313" providerId="ADAL" clId="{2B28B8F6-34D9-4B72-A62E-D4783BB57BD5}" dt="2025-06-19T18:22:15.044" v="1790" actId="1076"/>
          <ac:spMkLst>
            <pc:docMk/>
            <pc:sldMk cId="0" sldId="277"/>
            <ac:spMk id="469" creationId="{00000000-0000-0000-0000-000000000000}"/>
          </ac:spMkLst>
        </pc:spChg>
        <pc:spChg chg="mod">
          <ac:chgData name="Belén Urosa Sanz" userId="d5723001-bb1e-4fdb-b32f-8e2ca7ae9313" providerId="ADAL" clId="{2B28B8F6-34D9-4B72-A62E-D4783BB57BD5}" dt="2025-06-19T18:19:38.153" v="1772" actId="1076"/>
          <ac:spMkLst>
            <pc:docMk/>
            <pc:sldMk cId="0" sldId="277"/>
            <ac:spMk id="470" creationId="{00000000-0000-0000-0000-000000000000}"/>
          </ac:spMkLst>
        </pc:spChg>
        <pc:spChg chg="mod">
          <ac:chgData name="Belén Urosa Sanz" userId="d5723001-bb1e-4fdb-b32f-8e2ca7ae9313" providerId="ADAL" clId="{2B28B8F6-34D9-4B72-A62E-D4783BB57BD5}" dt="2025-06-19T18:21:34.141" v="1784" actId="1076"/>
          <ac:spMkLst>
            <pc:docMk/>
            <pc:sldMk cId="0" sldId="277"/>
            <ac:spMk id="471" creationId="{00000000-0000-0000-0000-000000000000}"/>
          </ac:spMkLst>
        </pc:spChg>
        <pc:spChg chg="mod">
          <ac:chgData name="Belén Urosa Sanz" userId="d5723001-bb1e-4fdb-b32f-8e2ca7ae9313" providerId="ADAL" clId="{2B28B8F6-34D9-4B72-A62E-D4783BB57BD5}" dt="2025-06-19T18:31:58.594" v="1896" actId="113"/>
          <ac:spMkLst>
            <pc:docMk/>
            <pc:sldMk cId="0" sldId="277"/>
            <ac:spMk id="476" creationId="{00000000-0000-0000-0000-000000000000}"/>
          </ac:spMkLst>
        </pc:spChg>
        <pc:spChg chg="mod">
          <ac:chgData name="Belén Urosa Sanz" userId="d5723001-bb1e-4fdb-b32f-8e2ca7ae9313" providerId="ADAL" clId="{2B28B8F6-34D9-4B72-A62E-D4783BB57BD5}" dt="2025-06-19T18:26:56.887" v="1824"/>
          <ac:spMkLst>
            <pc:docMk/>
            <pc:sldMk cId="0" sldId="277"/>
            <ac:spMk id="477" creationId="{00000000-0000-0000-0000-000000000000}"/>
          </ac:spMkLst>
        </pc:spChg>
        <pc:spChg chg="mod">
          <ac:chgData name="Belén Urosa Sanz" userId="d5723001-bb1e-4fdb-b32f-8e2ca7ae9313" providerId="ADAL" clId="{2B28B8F6-34D9-4B72-A62E-D4783BB57BD5}" dt="2025-06-19T18:31:04.056" v="1891" actId="113"/>
          <ac:spMkLst>
            <pc:docMk/>
            <pc:sldMk cId="0" sldId="277"/>
            <ac:spMk id="479" creationId="{00000000-0000-0000-0000-000000000000}"/>
          </ac:spMkLst>
        </pc:spChg>
        <pc:spChg chg="mod">
          <ac:chgData name="Belén Urosa Sanz" userId="d5723001-bb1e-4fdb-b32f-8e2ca7ae9313" providerId="ADAL" clId="{2B28B8F6-34D9-4B72-A62E-D4783BB57BD5}" dt="2025-06-19T18:26:38.555" v="1823"/>
          <ac:spMkLst>
            <pc:docMk/>
            <pc:sldMk cId="0" sldId="277"/>
            <ac:spMk id="480" creationId="{00000000-0000-0000-0000-000000000000}"/>
          </ac:spMkLst>
        </pc:spChg>
        <pc:spChg chg="mod">
          <ac:chgData name="Belén Urosa Sanz" userId="d5723001-bb1e-4fdb-b32f-8e2ca7ae9313" providerId="ADAL" clId="{2B28B8F6-34D9-4B72-A62E-D4783BB57BD5}" dt="2025-06-19T18:29:45.844" v="1880" actId="113"/>
          <ac:spMkLst>
            <pc:docMk/>
            <pc:sldMk cId="0" sldId="277"/>
            <ac:spMk id="482" creationId="{00000000-0000-0000-0000-000000000000}"/>
          </ac:spMkLst>
        </pc:spChg>
        <pc:spChg chg="mod">
          <ac:chgData name="Belén Urosa Sanz" userId="d5723001-bb1e-4fdb-b32f-8e2ca7ae9313" providerId="ADAL" clId="{2B28B8F6-34D9-4B72-A62E-D4783BB57BD5}" dt="2025-06-19T18:26:20.790" v="1822" actId="20577"/>
          <ac:spMkLst>
            <pc:docMk/>
            <pc:sldMk cId="0" sldId="277"/>
            <ac:spMk id="483" creationId="{00000000-0000-0000-0000-000000000000}"/>
          </ac:spMkLst>
        </pc:spChg>
        <pc:spChg chg="mod">
          <ac:chgData name="Belén Urosa Sanz" userId="d5723001-bb1e-4fdb-b32f-8e2ca7ae9313" providerId="ADAL" clId="{2B28B8F6-34D9-4B72-A62E-D4783BB57BD5}" dt="2025-06-19T18:32:38.212" v="1900" actId="113"/>
          <ac:spMkLst>
            <pc:docMk/>
            <pc:sldMk cId="0" sldId="277"/>
            <ac:spMk id="485" creationId="{00000000-0000-0000-0000-000000000000}"/>
          </ac:spMkLst>
        </pc:spChg>
        <pc:spChg chg="mod">
          <ac:chgData name="Belén Urosa Sanz" userId="d5723001-bb1e-4fdb-b32f-8e2ca7ae9313" providerId="ADAL" clId="{2B28B8F6-34D9-4B72-A62E-D4783BB57BD5}" dt="2025-06-19T18:27:22.876" v="1827"/>
          <ac:spMkLst>
            <pc:docMk/>
            <pc:sldMk cId="0" sldId="277"/>
            <ac:spMk id="486" creationId="{00000000-0000-0000-0000-000000000000}"/>
          </ac:spMkLst>
        </pc:spChg>
        <pc:grpChg chg="add mod">
          <ac:chgData name="Belén Urosa Sanz" userId="d5723001-bb1e-4fdb-b32f-8e2ca7ae9313" providerId="ADAL" clId="{2B28B8F6-34D9-4B72-A62E-D4783BB57BD5}" dt="2025-06-19T18:19:26.318" v="1771" actId="1076"/>
          <ac:grpSpMkLst>
            <pc:docMk/>
            <pc:sldMk cId="0" sldId="277"/>
            <ac:grpSpMk id="27" creationId="{5F8E395B-9D36-7866-4F31-E5E3466753AA}"/>
          </ac:grpSpMkLst>
        </pc:grpChg>
        <pc:grpChg chg="add mod">
          <ac:chgData name="Belén Urosa Sanz" userId="d5723001-bb1e-4fdb-b32f-8e2ca7ae9313" providerId="ADAL" clId="{2B28B8F6-34D9-4B72-A62E-D4783BB57BD5}" dt="2025-06-19T18:20:44.747" v="1780" actId="1076"/>
          <ac:grpSpMkLst>
            <pc:docMk/>
            <pc:sldMk cId="0" sldId="277"/>
            <ac:grpSpMk id="29" creationId="{498837A9-1015-E7DA-C9A7-B4FBA510D3F4}"/>
          </ac:grpSpMkLst>
        </pc:grpChg>
        <pc:grpChg chg="add mod">
          <ac:chgData name="Belén Urosa Sanz" userId="d5723001-bb1e-4fdb-b32f-8e2ca7ae9313" providerId="ADAL" clId="{2B28B8F6-34D9-4B72-A62E-D4783BB57BD5}" dt="2025-06-19T18:21:53.501" v="1786" actId="1076"/>
          <ac:grpSpMkLst>
            <pc:docMk/>
            <pc:sldMk cId="0" sldId="277"/>
            <ac:grpSpMk id="30" creationId="{1131F73E-5CCC-0875-BF9A-3E6BCA1259D8}"/>
          </ac:grpSpMkLst>
        </pc:grpChg>
        <pc:grpChg chg="add mod">
          <ac:chgData name="Belén Urosa Sanz" userId="d5723001-bb1e-4fdb-b32f-8e2ca7ae9313" providerId="ADAL" clId="{2B28B8F6-34D9-4B72-A62E-D4783BB57BD5}" dt="2025-06-19T18:22:36.950" v="1792" actId="164"/>
          <ac:grpSpMkLst>
            <pc:docMk/>
            <pc:sldMk cId="0" sldId="277"/>
            <ac:grpSpMk id="31" creationId="{925AC859-B823-66A3-F85E-E4DE09BB12D6}"/>
          </ac:grpSpMkLst>
        </pc:grpChg>
        <pc:grpChg chg="add mod">
          <ac:chgData name="Belén Urosa Sanz" userId="d5723001-bb1e-4fdb-b32f-8e2ca7ae9313" providerId="ADAL" clId="{2B28B8F6-34D9-4B72-A62E-D4783BB57BD5}" dt="2025-06-20T08:24:38.001" v="2020" actId="1076"/>
          <ac:grpSpMkLst>
            <pc:docMk/>
            <pc:sldMk cId="0" sldId="277"/>
            <ac:grpSpMk id="32" creationId="{EFD53827-EA1E-8710-CD3B-3EB3C60C6CDF}"/>
          </ac:grpSpMkLst>
        </pc:grpChg>
        <pc:grpChg chg="add mod">
          <ac:chgData name="Belén Urosa Sanz" userId="d5723001-bb1e-4fdb-b32f-8e2ca7ae9313" providerId="ADAL" clId="{2B28B8F6-34D9-4B72-A62E-D4783BB57BD5}" dt="2025-06-19T18:27:16.763" v="1826" actId="1076"/>
          <ac:grpSpMkLst>
            <pc:docMk/>
            <pc:sldMk cId="0" sldId="277"/>
            <ac:grpSpMk id="33" creationId="{25D5EBF5-64FD-5F53-3C96-0E448BC2621C}"/>
          </ac:grpSpMkLst>
        </pc:grpChg>
        <pc:grpChg chg="add mod">
          <ac:chgData name="Belén Urosa Sanz" userId="d5723001-bb1e-4fdb-b32f-8e2ca7ae9313" providerId="ADAL" clId="{2B28B8F6-34D9-4B72-A62E-D4783BB57BD5}" dt="2025-06-20T08:24:48.238" v="2021" actId="1076"/>
          <ac:grpSpMkLst>
            <pc:docMk/>
            <pc:sldMk cId="0" sldId="277"/>
            <ac:grpSpMk id="38" creationId="{19380B85-8714-E761-B748-58CB527D7705}"/>
          </ac:grpSpMkLst>
        </pc:grpChg>
        <pc:grpChg chg="mod">
          <ac:chgData name="Belén Urosa Sanz" userId="d5723001-bb1e-4fdb-b32f-8e2ca7ae9313" providerId="ADAL" clId="{2B28B8F6-34D9-4B72-A62E-D4783BB57BD5}" dt="2025-06-19T18:21:59.869" v="1788" actId="1076"/>
          <ac:grpSpMkLst>
            <pc:docMk/>
            <pc:sldMk cId="0" sldId="277"/>
            <ac:grpSpMk id="466" creationId="{00000000-0000-0000-0000-000000000000}"/>
          </ac:grpSpMkLst>
        </pc:grpChg>
        <pc:cxnChg chg="add mod">
          <ac:chgData name="Belén Urosa Sanz" userId="d5723001-bb1e-4fdb-b32f-8e2ca7ae9313" providerId="ADAL" clId="{2B28B8F6-34D9-4B72-A62E-D4783BB57BD5}" dt="2025-06-19T18:22:26.696" v="1791" actId="164"/>
          <ac:cxnSpMkLst>
            <pc:docMk/>
            <pc:sldMk cId="0" sldId="277"/>
            <ac:cxnSpMk id="20" creationId="{64ABB9F1-58D8-6314-B2BD-CCCB7F02B8A9}"/>
          </ac:cxnSpMkLst>
        </pc:cxnChg>
        <pc:cxnChg chg="add mod">
          <ac:chgData name="Belén Urosa Sanz" userId="d5723001-bb1e-4fdb-b32f-8e2ca7ae9313" providerId="ADAL" clId="{2B28B8F6-34D9-4B72-A62E-D4783BB57BD5}" dt="2025-06-20T08:24:48.238" v="2021" actId="1076"/>
          <ac:cxnSpMkLst>
            <pc:docMk/>
            <pc:sldMk cId="0" sldId="277"/>
            <ac:cxnSpMk id="23" creationId="{AFC18BF3-BAE6-CD7E-493C-7DE74494193C}"/>
          </ac:cxnSpMkLst>
        </pc:cxnChg>
        <pc:cxnChg chg="add mod">
          <ac:chgData name="Belén Urosa Sanz" userId="d5723001-bb1e-4fdb-b32f-8e2ca7ae9313" providerId="ADAL" clId="{2B28B8F6-34D9-4B72-A62E-D4783BB57BD5}" dt="2025-06-20T08:24:23.169" v="2019" actId="14100"/>
          <ac:cxnSpMkLst>
            <pc:docMk/>
            <pc:sldMk cId="0" sldId="277"/>
            <ac:cxnSpMk id="34" creationId="{C59022C7-A04A-6B48-F711-667BD899C6D4}"/>
          </ac:cxnSpMkLst>
        </pc:cxnChg>
        <pc:cxnChg chg="add mod">
          <ac:chgData name="Belén Urosa Sanz" userId="d5723001-bb1e-4fdb-b32f-8e2ca7ae9313" providerId="ADAL" clId="{2B28B8F6-34D9-4B72-A62E-D4783BB57BD5}" dt="2025-06-20T08:24:38.001" v="2020" actId="1076"/>
          <ac:cxnSpMkLst>
            <pc:docMk/>
            <pc:sldMk cId="0" sldId="277"/>
            <ac:cxnSpMk id="35" creationId="{8CC0FB27-08B2-9161-9C57-7F92D20E36D1}"/>
          </ac:cxnSpMkLst>
        </pc:cxnChg>
        <pc:cxnChg chg="mod">
          <ac:chgData name="Belén Urosa Sanz" userId="d5723001-bb1e-4fdb-b32f-8e2ca7ae9313" providerId="ADAL" clId="{2B28B8F6-34D9-4B72-A62E-D4783BB57BD5}" dt="2025-06-19T18:19:02.285" v="1768" actId="164"/>
          <ac:cxnSpMkLst>
            <pc:docMk/>
            <pc:sldMk cId="0" sldId="277"/>
            <ac:cxnSpMk id="461" creationId="{00000000-0000-0000-0000-000000000000}"/>
          </ac:cxnSpMkLst>
        </pc:cxnChg>
        <pc:cxnChg chg="mod">
          <ac:chgData name="Belén Urosa Sanz" userId="d5723001-bb1e-4fdb-b32f-8e2ca7ae9313" providerId="ADAL" clId="{2B28B8F6-34D9-4B72-A62E-D4783BB57BD5}" dt="2025-06-19T18:21:45.261" v="1785" actId="164"/>
          <ac:cxnSpMkLst>
            <pc:docMk/>
            <pc:sldMk cId="0" sldId="277"/>
            <ac:cxnSpMk id="462" creationId="{00000000-0000-0000-0000-000000000000}"/>
          </ac:cxnSpMkLst>
        </pc:cxnChg>
        <pc:cxnChg chg="mod">
          <ac:chgData name="Belén Urosa Sanz" userId="d5723001-bb1e-4fdb-b32f-8e2ca7ae9313" providerId="ADAL" clId="{2B28B8F6-34D9-4B72-A62E-D4783BB57BD5}" dt="2025-06-19T18:19:42.835" v="1773" actId="1076"/>
          <ac:cxnSpMkLst>
            <pc:docMk/>
            <pc:sldMk cId="0" sldId="277"/>
            <ac:cxnSpMk id="472" creationId="{00000000-0000-0000-0000-000000000000}"/>
          </ac:cxnSpMkLst>
        </pc:cxnChg>
        <pc:cxnChg chg="mod">
          <ac:chgData name="Belén Urosa Sanz" userId="d5723001-bb1e-4fdb-b32f-8e2ca7ae9313" providerId="ADAL" clId="{2B28B8F6-34D9-4B72-A62E-D4783BB57BD5}" dt="2025-06-19T18:19:50.893" v="1775" actId="1076"/>
          <ac:cxnSpMkLst>
            <pc:docMk/>
            <pc:sldMk cId="0" sldId="277"/>
            <ac:cxnSpMk id="473" creationId="{00000000-0000-0000-0000-000000000000}"/>
          </ac:cxnSpMkLst>
        </pc:cxnChg>
        <pc:cxnChg chg="mod">
          <ac:chgData name="Belén Urosa Sanz" userId="d5723001-bb1e-4fdb-b32f-8e2ca7ae9313" providerId="ADAL" clId="{2B28B8F6-34D9-4B72-A62E-D4783BB57BD5}" dt="2025-06-19T18:21:28.316" v="1783" actId="1076"/>
          <ac:cxnSpMkLst>
            <pc:docMk/>
            <pc:sldMk cId="0" sldId="277"/>
            <ac:cxnSpMk id="474" creationId="{00000000-0000-0000-0000-000000000000}"/>
          </ac:cxnSpMkLst>
        </pc:cxnChg>
        <pc:cxnChg chg="mod">
          <ac:chgData name="Belén Urosa Sanz" userId="d5723001-bb1e-4fdb-b32f-8e2ca7ae9313" providerId="ADAL" clId="{2B28B8F6-34D9-4B72-A62E-D4783BB57BD5}" dt="2025-06-19T18:22:04.171" v="1789" actId="1076"/>
          <ac:cxnSpMkLst>
            <pc:docMk/>
            <pc:sldMk cId="0" sldId="277"/>
            <ac:cxnSpMk id="475" creationId="{00000000-0000-0000-0000-000000000000}"/>
          </ac:cxnSpMkLst>
        </pc:cxnChg>
        <pc:cxnChg chg="mod">
          <ac:chgData name="Belén Urosa Sanz" userId="d5723001-bb1e-4fdb-b32f-8e2ca7ae9313" providerId="ADAL" clId="{2B28B8F6-34D9-4B72-A62E-D4783BB57BD5}" dt="2025-06-19T18:20:05.506" v="1776" actId="164"/>
          <ac:cxnSpMkLst>
            <pc:docMk/>
            <pc:sldMk cId="0" sldId="277"/>
            <ac:cxnSpMk id="478" creationId="{00000000-0000-0000-0000-000000000000}"/>
          </ac:cxnSpMkLst>
        </pc:cxnChg>
        <pc:cxnChg chg="mod">
          <ac:chgData name="Belén Urosa Sanz" userId="d5723001-bb1e-4fdb-b32f-8e2ca7ae9313" providerId="ADAL" clId="{2B28B8F6-34D9-4B72-A62E-D4783BB57BD5}" dt="2025-06-19T18:23:02.477" v="1794" actId="1076"/>
          <ac:cxnSpMkLst>
            <pc:docMk/>
            <pc:sldMk cId="0" sldId="277"/>
            <ac:cxnSpMk id="484" creationId="{00000000-0000-0000-0000-000000000000}"/>
          </ac:cxnSpMkLst>
        </pc:cxnChg>
      </pc:sldChg>
      <pc:sldChg chg="del">
        <pc:chgData name="Belén Urosa Sanz" userId="d5723001-bb1e-4fdb-b32f-8e2ca7ae9313" providerId="ADAL" clId="{2B28B8F6-34D9-4B72-A62E-D4783BB57BD5}" dt="2025-06-20T22:32:39.582" v="10320" actId="47"/>
        <pc:sldMkLst>
          <pc:docMk/>
          <pc:sldMk cId="0" sldId="278"/>
        </pc:sldMkLst>
      </pc:sldChg>
      <pc:sldChg chg="addSp delSp modSp mod ord">
        <pc:chgData name="Belén Urosa Sanz" userId="d5723001-bb1e-4fdb-b32f-8e2ca7ae9313" providerId="ADAL" clId="{2B28B8F6-34D9-4B72-A62E-D4783BB57BD5}" dt="2025-06-20T20:27:13.836" v="8516" actId="20577"/>
        <pc:sldMkLst>
          <pc:docMk/>
          <pc:sldMk cId="0" sldId="279"/>
        </pc:sldMkLst>
        <pc:spChg chg="add mod">
          <ac:chgData name="Belén Urosa Sanz" userId="d5723001-bb1e-4fdb-b32f-8e2ca7ae9313" providerId="ADAL" clId="{2B28B8F6-34D9-4B72-A62E-D4783BB57BD5}" dt="2025-06-20T20:26:56.347" v="8474" actId="1076"/>
          <ac:spMkLst>
            <pc:docMk/>
            <pc:sldMk cId="0" sldId="279"/>
            <ac:spMk id="3" creationId="{00170E80-B2BA-AEBE-9426-0C676EAA0A40}"/>
          </ac:spMkLst>
        </pc:spChg>
        <pc:spChg chg="add mod">
          <ac:chgData name="Belén Urosa Sanz" userId="d5723001-bb1e-4fdb-b32f-8e2ca7ae9313" providerId="ADAL" clId="{2B28B8F6-34D9-4B72-A62E-D4783BB57BD5}" dt="2025-06-20T16:41:44.051" v="4535" actId="1076"/>
          <ac:spMkLst>
            <pc:docMk/>
            <pc:sldMk cId="0" sldId="279"/>
            <ac:spMk id="5" creationId="{095D4AC8-792B-DF48-A4D5-A9EE1D574504}"/>
          </ac:spMkLst>
        </pc:spChg>
        <pc:spChg chg="mod">
          <ac:chgData name="Belén Urosa Sanz" userId="d5723001-bb1e-4fdb-b32f-8e2ca7ae9313" providerId="ADAL" clId="{2B28B8F6-34D9-4B72-A62E-D4783BB57BD5}" dt="2025-06-20T16:41:09.490" v="4529" actId="1076"/>
          <ac:spMkLst>
            <pc:docMk/>
            <pc:sldMk cId="0" sldId="279"/>
            <ac:spMk id="544" creationId="{00000000-0000-0000-0000-000000000000}"/>
          </ac:spMkLst>
        </pc:spChg>
        <pc:spChg chg="mod">
          <ac:chgData name="Belén Urosa Sanz" userId="d5723001-bb1e-4fdb-b32f-8e2ca7ae9313" providerId="ADAL" clId="{2B28B8F6-34D9-4B72-A62E-D4783BB57BD5}" dt="2025-06-20T16:41:36.193" v="4534" actId="1076"/>
          <ac:spMkLst>
            <pc:docMk/>
            <pc:sldMk cId="0" sldId="279"/>
            <ac:spMk id="546" creationId="{00000000-0000-0000-0000-000000000000}"/>
          </ac:spMkLst>
        </pc:spChg>
        <pc:spChg chg="mod">
          <ac:chgData name="Belén Urosa Sanz" userId="d5723001-bb1e-4fdb-b32f-8e2ca7ae9313" providerId="ADAL" clId="{2B28B8F6-34D9-4B72-A62E-D4783BB57BD5}" dt="2025-06-20T16:36:09.821" v="4508" actId="20577"/>
          <ac:spMkLst>
            <pc:docMk/>
            <pc:sldMk cId="0" sldId="279"/>
            <ac:spMk id="547" creationId="{00000000-0000-0000-0000-000000000000}"/>
          </ac:spMkLst>
        </pc:spChg>
        <pc:spChg chg="mod">
          <ac:chgData name="Belén Urosa Sanz" userId="d5723001-bb1e-4fdb-b32f-8e2ca7ae9313" providerId="ADAL" clId="{2B28B8F6-34D9-4B72-A62E-D4783BB57BD5}" dt="2025-06-20T16:48:50.441" v="5220" actId="113"/>
          <ac:spMkLst>
            <pc:docMk/>
            <pc:sldMk cId="0" sldId="279"/>
            <ac:spMk id="557" creationId="{00000000-0000-0000-0000-000000000000}"/>
          </ac:spMkLst>
        </pc:spChg>
        <pc:spChg chg="mod">
          <ac:chgData name="Belén Urosa Sanz" userId="d5723001-bb1e-4fdb-b32f-8e2ca7ae9313" providerId="ADAL" clId="{2B28B8F6-34D9-4B72-A62E-D4783BB57BD5}" dt="2025-06-20T20:27:13.836" v="8516" actId="20577"/>
          <ac:spMkLst>
            <pc:docMk/>
            <pc:sldMk cId="0" sldId="279"/>
            <ac:spMk id="558" creationId="{00000000-0000-0000-0000-000000000000}"/>
          </ac:spMkLst>
        </pc:spChg>
        <pc:spChg chg="mod">
          <ac:chgData name="Belén Urosa Sanz" userId="d5723001-bb1e-4fdb-b32f-8e2ca7ae9313" providerId="ADAL" clId="{2B28B8F6-34D9-4B72-A62E-D4783BB57BD5}" dt="2025-06-20T16:35:59.429" v="4487" actId="20577"/>
          <ac:spMkLst>
            <pc:docMk/>
            <pc:sldMk cId="0" sldId="279"/>
            <ac:spMk id="559" creationId="{00000000-0000-0000-0000-000000000000}"/>
          </ac:spMkLst>
        </pc:spChg>
        <pc:spChg chg="mod">
          <ac:chgData name="Belén Urosa Sanz" userId="d5723001-bb1e-4fdb-b32f-8e2ca7ae9313" providerId="ADAL" clId="{2B28B8F6-34D9-4B72-A62E-D4783BB57BD5}" dt="2025-06-20T16:35:54.730" v="4482" actId="20577"/>
          <ac:spMkLst>
            <pc:docMk/>
            <pc:sldMk cId="0" sldId="279"/>
            <ac:spMk id="560" creationId="{00000000-0000-0000-0000-000000000000}"/>
          </ac:spMkLst>
        </pc:spChg>
        <pc:picChg chg="add mod">
          <ac:chgData name="Belén Urosa Sanz" userId="d5723001-bb1e-4fdb-b32f-8e2ca7ae9313" providerId="ADAL" clId="{2B28B8F6-34D9-4B72-A62E-D4783BB57BD5}" dt="2025-06-20T16:41:17.103" v="4530" actId="1076"/>
          <ac:picMkLst>
            <pc:docMk/>
            <pc:sldMk cId="0" sldId="279"/>
            <ac:picMk id="9" creationId="{669286EC-44F3-C80D-5EC2-F7F35F642694}"/>
          </ac:picMkLst>
        </pc:picChg>
      </pc:sldChg>
      <pc:sldChg chg="del">
        <pc:chgData name="Belén Urosa Sanz" userId="d5723001-bb1e-4fdb-b32f-8e2ca7ae9313" providerId="ADAL" clId="{2B28B8F6-34D9-4B72-A62E-D4783BB57BD5}" dt="2025-06-20T22:32:40.802" v="10321" actId="47"/>
        <pc:sldMkLst>
          <pc:docMk/>
          <pc:sldMk cId="0" sldId="280"/>
        </pc:sldMkLst>
      </pc:sldChg>
      <pc:sldChg chg="addSp delSp modSp del mod">
        <pc:chgData name="Belén Urosa Sanz" userId="d5723001-bb1e-4fdb-b32f-8e2ca7ae9313" providerId="ADAL" clId="{2B28B8F6-34D9-4B72-A62E-D4783BB57BD5}" dt="2025-06-20T19:27:14.371" v="8351" actId="2696"/>
        <pc:sldMkLst>
          <pc:docMk/>
          <pc:sldMk cId="0" sldId="281"/>
        </pc:sldMkLst>
      </pc:sldChg>
      <pc:sldChg chg="add setBg">
        <pc:chgData name="Belén Urosa Sanz" userId="d5723001-bb1e-4fdb-b32f-8e2ca7ae9313" providerId="ADAL" clId="{2B28B8F6-34D9-4B72-A62E-D4783BB57BD5}" dt="2025-06-20T19:27:21.291" v="8352"/>
        <pc:sldMkLst>
          <pc:docMk/>
          <pc:sldMk cId="2475051762" sldId="281"/>
        </pc:sldMkLst>
      </pc:sldChg>
      <pc:sldChg chg="del">
        <pc:chgData name="Belén Urosa Sanz" userId="d5723001-bb1e-4fdb-b32f-8e2ca7ae9313" providerId="ADAL" clId="{2B28B8F6-34D9-4B72-A62E-D4783BB57BD5}" dt="2025-06-20T22:32:42.452" v="10322" actId="47"/>
        <pc:sldMkLst>
          <pc:docMk/>
          <pc:sldMk cId="0" sldId="282"/>
        </pc:sldMkLst>
      </pc:sldChg>
      <pc:sldChg chg="del">
        <pc:chgData name="Belén Urosa Sanz" userId="d5723001-bb1e-4fdb-b32f-8e2ca7ae9313" providerId="ADAL" clId="{2B28B8F6-34D9-4B72-A62E-D4783BB57BD5}" dt="2025-06-20T22:32:43.166" v="10323" actId="47"/>
        <pc:sldMkLst>
          <pc:docMk/>
          <pc:sldMk cId="0" sldId="283"/>
        </pc:sldMkLst>
      </pc:sldChg>
      <pc:sldChg chg="del">
        <pc:chgData name="Belén Urosa Sanz" userId="d5723001-bb1e-4fdb-b32f-8e2ca7ae9313" providerId="ADAL" clId="{2B28B8F6-34D9-4B72-A62E-D4783BB57BD5}" dt="2025-06-20T22:32:43.883" v="10324" actId="47"/>
        <pc:sldMkLst>
          <pc:docMk/>
          <pc:sldMk cId="0" sldId="284"/>
        </pc:sldMkLst>
      </pc:sldChg>
      <pc:sldChg chg="del">
        <pc:chgData name="Belén Urosa Sanz" userId="d5723001-bb1e-4fdb-b32f-8e2ca7ae9313" providerId="ADAL" clId="{2B28B8F6-34D9-4B72-A62E-D4783BB57BD5}" dt="2025-06-20T22:32:44.628" v="10325" actId="47"/>
        <pc:sldMkLst>
          <pc:docMk/>
          <pc:sldMk cId="0" sldId="285"/>
        </pc:sldMkLst>
      </pc:sldChg>
      <pc:sldChg chg="del">
        <pc:chgData name="Belén Urosa Sanz" userId="d5723001-bb1e-4fdb-b32f-8e2ca7ae9313" providerId="ADAL" clId="{2B28B8F6-34D9-4B72-A62E-D4783BB57BD5}" dt="2025-06-20T22:32:45.867" v="10326" actId="47"/>
        <pc:sldMkLst>
          <pc:docMk/>
          <pc:sldMk cId="0" sldId="286"/>
        </pc:sldMkLst>
      </pc:sldChg>
      <pc:sldChg chg="del">
        <pc:chgData name="Belén Urosa Sanz" userId="d5723001-bb1e-4fdb-b32f-8e2ca7ae9313" providerId="ADAL" clId="{2B28B8F6-34D9-4B72-A62E-D4783BB57BD5}" dt="2025-06-20T22:32:47.800" v="10327" actId="47"/>
        <pc:sldMkLst>
          <pc:docMk/>
          <pc:sldMk cId="0" sldId="287"/>
        </pc:sldMkLst>
      </pc:sldChg>
      <pc:sldChg chg="del">
        <pc:chgData name="Belén Urosa Sanz" userId="d5723001-bb1e-4fdb-b32f-8e2ca7ae9313" providerId="ADAL" clId="{2B28B8F6-34D9-4B72-A62E-D4783BB57BD5}" dt="2025-06-20T22:32:49.009" v="10328" actId="47"/>
        <pc:sldMkLst>
          <pc:docMk/>
          <pc:sldMk cId="0" sldId="288"/>
        </pc:sldMkLst>
      </pc:sldChg>
      <pc:sldChg chg="del">
        <pc:chgData name="Belén Urosa Sanz" userId="d5723001-bb1e-4fdb-b32f-8e2ca7ae9313" providerId="ADAL" clId="{2B28B8F6-34D9-4B72-A62E-D4783BB57BD5}" dt="2025-06-20T22:32:50.535" v="10329" actId="47"/>
        <pc:sldMkLst>
          <pc:docMk/>
          <pc:sldMk cId="0" sldId="289"/>
        </pc:sldMkLst>
      </pc:sldChg>
      <pc:sldChg chg="del">
        <pc:chgData name="Belén Urosa Sanz" userId="d5723001-bb1e-4fdb-b32f-8e2ca7ae9313" providerId="ADAL" clId="{2B28B8F6-34D9-4B72-A62E-D4783BB57BD5}" dt="2025-06-20T22:32:52.650" v="10330" actId="47"/>
        <pc:sldMkLst>
          <pc:docMk/>
          <pc:sldMk cId="0" sldId="290"/>
        </pc:sldMkLst>
      </pc:sldChg>
      <pc:sldChg chg="del">
        <pc:chgData name="Belén Urosa Sanz" userId="d5723001-bb1e-4fdb-b32f-8e2ca7ae9313" providerId="ADAL" clId="{2B28B8F6-34D9-4B72-A62E-D4783BB57BD5}" dt="2025-06-20T22:32:55.240" v="10331" actId="47"/>
        <pc:sldMkLst>
          <pc:docMk/>
          <pc:sldMk cId="0" sldId="291"/>
        </pc:sldMkLst>
      </pc:sldChg>
      <pc:sldChg chg="del">
        <pc:chgData name="Belén Urosa Sanz" userId="d5723001-bb1e-4fdb-b32f-8e2ca7ae9313" providerId="ADAL" clId="{2B28B8F6-34D9-4B72-A62E-D4783BB57BD5}" dt="2025-06-20T22:32:56.323" v="10332" actId="47"/>
        <pc:sldMkLst>
          <pc:docMk/>
          <pc:sldMk cId="0" sldId="292"/>
        </pc:sldMkLst>
      </pc:sldChg>
      <pc:sldChg chg="del">
        <pc:chgData name="Belén Urosa Sanz" userId="d5723001-bb1e-4fdb-b32f-8e2ca7ae9313" providerId="ADAL" clId="{2B28B8F6-34D9-4B72-A62E-D4783BB57BD5}" dt="2025-06-20T22:32:57.184" v="10333" actId="47"/>
        <pc:sldMkLst>
          <pc:docMk/>
          <pc:sldMk cId="0" sldId="293"/>
        </pc:sldMkLst>
      </pc:sldChg>
      <pc:sldChg chg="del">
        <pc:chgData name="Belén Urosa Sanz" userId="d5723001-bb1e-4fdb-b32f-8e2ca7ae9313" providerId="ADAL" clId="{2B28B8F6-34D9-4B72-A62E-D4783BB57BD5}" dt="2025-06-20T22:32:58.532" v="10334" actId="47"/>
        <pc:sldMkLst>
          <pc:docMk/>
          <pc:sldMk cId="0" sldId="294"/>
        </pc:sldMkLst>
      </pc:sldChg>
      <pc:sldChg chg="del">
        <pc:chgData name="Belén Urosa Sanz" userId="d5723001-bb1e-4fdb-b32f-8e2ca7ae9313" providerId="ADAL" clId="{2B28B8F6-34D9-4B72-A62E-D4783BB57BD5}" dt="2025-06-20T22:32:59.415" v="10335" actId="47"/>
        <pc:sldMkLst>
          <pc:docMk/>
          <pc:sldMk cId="0" sldId="295"/>
        </pc:sldMkLst>
      </pc:sldChg>
      <pc:sldChg chg="del">
        <pc:chgData name="Belén Urosa Sanz" userId="d5723001-bb1e-4fdb-b32f-8e2ca7ae9313" providerId="ADAL" clId="{2B28B8F6-34D9-4B72-A62E-D4783BB57BD5}" dt="2025-06-20T22:33:01.374" v="10336" actId="47"/>
        <pc:sldMkLst>
          <pc:docMk/>
          <pc:sldMk cId="0" sldId="296"/>
        </pc:sldMkLst>
      </pc:sldChg>
      <pc:sldChg chg="addSp modSp new mod">
        <pc:chgData name="Belén Urosa Sanz" userId="d5723001-bb1e-4fdb-b32f-8e2ca7ae9313" providerId="ADAL" clId="{2B28B8F6-34D9-4B72-A62E-D4783BB57BD5}" dt="2025-06-19T18:38:02.493" v="1986" actId="1076"/>
        <pc:sldMkLst>
          <pc:docMk/>
          <pc:sldMk cId="2485783931" sldId="297"/>
        </pc:sldMkLst>
        <pc:spChg chg="mod">
          <ac:chgData name="Belén Urosa Sanz" userId="d5723001-bb1e-4fdb-b32f-8e2ca7ae9313" providerId="ADAL" clId="{2B28B8F6-34D9-4B72-A62E-D4783BB57BD5}" dt="2025-06-19T17:22:34.581" v="1450" actId="1076"/>
          <ac:spMkLst>
            <pc:docMk/>
            <pc:sldMk cId="2485783931" sldId="297"/>
            <ac:spMk id="2" creationId="{414E1487-46B2-1757-636B-097F97549472}"/>
          </ac:spMkLst>
        </pc:spChg>
        <pc:spChg chg="mod">
          <ac:chgData name="Belén Urosa Sanz" userId="d5723001-bb1e-4fdb-b32f-8e2ca7ae9313" providerId="ADAL" clId="{2B28B8F6-34D9-4B72-A62E-D4783BB57BD5}" dt="2025-06-19T17:22:42.257" v="1452" actId="1076"/>
          <ac:spMkLst>
            <pc:docMk/>
            <pc:sldMk cId="2485783931" sldId="297"/>
            <ac:spMk id="3" creationId="{3EBE3149-4961-392D-061A-083D5A43A1C5}"/>
          </ac:spMkLst>
        </pc:spChg>
        <pc:spChg chg="add mod">
          <ac:chgData name="Belén Urosa Sanz" userId="d5723001-bb1e-4fdb-b32f-8e2ca7ae9313" providerId="ADAL" clId="{2B28B8F6-34D9-4B72-A62E-D4783BB57BD5}" dt="2025-06-19T18:38:02.493" v="1986" actId="1076"/>
          <ac:spMkLst>
            <pc:docMk/>
            <pc:sldMk cId="2485783931" sldId="297"/>
            <ac:spMk id="4" creationId="{5E04DAC7-F193-9D2D-CF26-1FC3BA440F6B}"/>
          </ac:spMkLst>
        </pc:spChg>
        <pc:spChg chg="add mod ord">
          <ac:chgData name="Belén Urosa Sanz" userId="d5723001-bb1e-4fdb-b32f-8e2ca7ae9313" providerId="ADAL" clId="{2B28B8F6-34D9-4B72-A62E-D4783BB57BD5}" dt="2025-06-19T17:22:23.875" v="1448" actId="1076"/>
          <ac:spMkLst>
            <pc:docMk/>
            <pc:sldMk cId="2485783931" sldId="297"/>
            <ac:spMk id="5" creationId="{AC85CF2B-7C9F-C10C-DA0E-33E971491F5D}"/>
          </ac:spMkLst>
        </pc:spChg>
        <pc:spChg chg="add mod ord">
          <ac:chgData name="Belén Urosa Sanz" userId="d5723001-bb1e-4fdb-b32f-8e2ca7ae9313" providerId="ADAL" clId="{2B28B8F6-34D9-4B72-A62E-D4783BB57BD5}" dt="2025-06-19T17:22:28.955" v="1449" actId="1076"/>
          <ac:spMkLst>
            <pc:docMk/>
            <pc:sldMk cId="2485783931" sldId="297"/>
            <ac:spMk id="6" creationId="{3AA45808-38A5-1919-5462-DC895F746FE6}"/>
          </ac:spMkLst>
        </pc:spChg>
        <pc:spChg chg="add mod">
          <ac:chgData name="Belén Urosa Sanz" userId="d5723001-bb1e-4fdb-b32f-8e2ca7ae9313" providerId="ADAL" clId="{2B28B8F6-34D9-4B72-A62E-D4783BB57BD5}" dt="2025-06-19T17:22:20.664" v="1447" actId="1076"/>
          <ac:spMkLst>
            <pc:docMk/>
            <pc:sldMk cId="2485783931" sldId="297"/>
            <ac:spMk id="7" creationId="{A94B1D0F-EAC0-3CF3-C7B0-4A604F4DC8CC}"/>
          </ac:spMkLst>
        </pc:spChg>
      </pc:sldChg>
      <pc:sldChg chg="addSp modSp new del mod">
        <pc:chgData name="Belén Urosa Sanz" userId="d5723001-bb1e-4fdb-b32f-8e2ca7ae9313" providerId="ADAL" clId="{2B28B8F6-34D9-4B72-A62E-D4783BB57BD5}" dt="2025-06-19T18:41:03.373" v="2018" actId="47"/>
        <pc:sldMkLst>
          <pc:docMk/>
          <pc:sldMk cId="2756130952" sldId="298"/>
        </pc:sldMkLst>
      </pc:sldChg>
      <pc:sldChg chg="new del">
        <pc:chgData name="Belén Urosa Sanz" userId="d5723001-bb1e-4fdb-b32f-8e2ca7ae9313" providerId="ADAL" clId="{2B28B8F6-34D9-4B72-A62E-D4783BB57BD5}" dt="2025-06-19T17:12:07.155" v="1318" actId="47"/>
        <pc:sldMkLst>
          <pc:docMk/>
          <pc:sldMk cId="2998512285" sldId="298"/>
        </pc:sldMkLst>
      </pc:sldChg>
      <pc:sldChg chg="addSp delSp modSp add mod">
        <pc:chgData name="Belén Urosa Sanz" userId="d5723001-bb1e-4fdb-b32f-8e2ca7ae9313" providerId="ADAL" clId="{2B28B8F6-34D9-4B72-A62E-D4783BB57BD5}" dt="2025-06-20T08:43:28.403" v="2631" actId="167"/>
        <pc:sldMkLst>
          <pc:docMk/>
          <pc:sldMk cId="1282360399" sldId="299"/>
        </pc:sldMkLst>
        <pc:spChg chg="mod ord">
          <ac:chgData name="Belén Urosa Sanz" userId="d5723001-bb1e-4fdb-b32f-8e2ca7ae9313" providerId="ADAL" clId="{2B28B8F6-34D9-4B72-A62E-D4783BB57BD5}" dt="2025-06-19T18:04:12.269" v="1650" actId="207"/>
          <ac:spMkLst>
            <pc:docMk/>
            <pc:sldMk cId="1282360399" sldId="299"/>
            <ac:spMk id="234" creationId="{6A6B84BB-1889-5B0A-FC7C-A9D963E91E48}"/>
          </ac:spMkLst>
        </pc:spChg>
        <pc:spChg chg="mod ord">
          <ac:chgData name="Belén Urosa Sanz" userId="d5723001-bb1e-4fdb-b32f-8e2ca7ae9313" providerId="ADAL" clId="{2B28B8F6-34D9-4B72-A62E-D4783BB57BD5}" dt="2025-06-19T18:03:56.653" v="1649" actId="1076"/>
          <ac:spMkLst>
            <pc:docMk/>
            <pc:sldMk cId="1282360399" sldId="299"/>
            <ac:spMk id="235" creationId="{DB4F32A4-8437-D331-018E-FCEB12D5EF08}"/>
          </ac:spMkLst>
        </pc:spChg>
        <pc:spChg chg="mod">
          <ac:chgData name="Belén Urosa Sanz" userId="d5723001-bb1e-4fdb-b32f-8e2ca7ae9313" providerId="ADAL" clId="{2B28B8F6-34D9-4B72-A62E-D4783BB57BD5}" dt="2025-06-19T17:24:57.158" v="1474" actId="20577"/>
          <ac:spMkLst>
            <pc:docMk/>
            <pc:sldMk cId="1282360399" sldId="299"/>
            <ac:spMk id="236" creationId="{42F0F62E-EF67-42AE-F684-6241E5F13407}"/>
          </ac:spMkLst>
        </pc:spChg>
        <pc:picChg chg="add mod">
          <ac:chgData name="Belén Urosa Sanz" userId="d5723001-bb1e-4fdb-b32f-8e2ca7ae9313" providerId="ADAL" clId="{2B28B8F6-34D9-4B72-A62E-D4783BB57BD5}" dt="2025-06-20T08:43:28.403" v="2631" actId="167"/>
          <ac:picMkLst>
            <pc:docMk/>
            <pc:sldMk cId="1282360399" sldId="299"/>
            <ac:picMk id="1026" creationId="{BB61A442-C8D1-C0A7-20FB-269C84F1E677}"/>
          </ac:picMkLst>
        </pc:picChg>
        <pc:picChg chg="add mod">
          <ac:chgData name="Belén Urosa Sanz" userId="d5723001-bb1e-4fdb-b32f-8e2ca7ae9313" providerId="ADAL" clId="{2B28B8F6-34D9-4B72-A62E-D4783BB57BD5}" dt="2025-06-20T08:42:45.931" v="2624" actId="14100"/>
          <ac:picMkLst>
            <pc:docMk/>
            <pc:sldMk cId="1282360399" sldId="299"/>
            <ac:picMk id="9222" creationId="{835A6D52-04E0-8835-25C7-FE20EAF897EA}"/>
          </ac:picMkLst>
        </pc:picChg>
      </pc:sldChg>
      <pc:sldChg chg="addSp delSp modSp add del mod">
        <pc:chgData name="Belén Urosa Sanz" userId="d5723001-bb1e-4fdb-b32f-8e2ca7ae9313" providerId="ADAL" clId="{2B28B8F6-34D9-4B72-A62E-D4783BB57BD5}" dt="2025-06-19T18:25:26.523" v="1815" actId="47"/>
        <pc:sldMkLst>
          <pc:docMk/>
          <pc:sldMk cId="1694029460" sldId="300"/>
        </pc:sldMkLst>
      </pc:sldChg>
      <pc:sldChg chg="add del ord">
        <pc:chgData name="Belén Urosa Sanz" userId="d5723001-bb1e-4fdb-b32f-8e2ca7ae9313" providerId="ADAL" clId="{2B28B8F6-34D9-4B72-A62E-D4783BB57BD5}" dt="2025-06-20T22:32:29.798" v="10312" actId="47"/>
        <pc:sldMkLst>
          <pc:docMk/>
          <pc:sldMk cId="410554888" sldId="301"/>
        </pc:sldMkLst>
      </pc:sldChg>
      <pc:sldChg chg="addSp modSp add del mod">
        <pc:chgData name="Belén Urosa Sanz" userId="d5723001-bb1e-4fdb-b32f-8e2ca7ae9313" providerId="ADAL" clId="{2B28B8F6-34D9-4B72-A62E-D4783BB57BD5}" dt="2025-06-20T08:25:34.295" v="2025" actId="47"/>
        <pc:sldMkLst>
          <pc:docMk/>
          <pc:sldMk cId="3311089376" sldId="302"/>
        </pc:sldMkLst>
      </pc:sldChg>
      <pc:sldChg chg="addSp modSp add mod">
        <pc:chgData name="Belén Urosa Sanz" userId="d5723001-bb1e-4fdb-b32f-8e2ca7ae9313" providerId="ADAL" clId="{2B28B8F6-34D9-4B72-A62E-D4783BB57BD5}" dt="2025-06-20T08:58:06.290" v="3068" actId="403"/>
        <pc:sldMkLst>
          <pc:docMk/>
          <pc:sldMk cId="3250257220" sldId="303"/>
        </pc:sldMkLst>
        <pc:spChg chg="add mod">
          <ac:chgData name="Belén Urosa Sanz" userId="d5723001-bb1e-4fdb-b32f-8e2ca7ae9313" providerId="ADAL" clId="{2B28B8F6-34D9-4B72-A62E-D4783BB57BD5}" dt="2025-06-20T08:25:16.463" v="2023"/>
          <ac:spMkLst>
            <pc:docMk/>
            <pc:sldMk cId="3250257220" sldId="303"/>
            <ac:spMk id="2" creationId="{B4F6ED11-4C60-0735-03F3-2B7C07E88AC7}"/>
          </ac:spMkLst>
        </pc:spChg>
        <pc:spChg chg="add mod">
          <ac:chgData name="Belén Urosa Sanz" userId="d5723001-bb1e-4fdb-b32f-8e2ca7ae9313" providerId="ADAL" clId="{2B28B8F6-34D9-4B72-A62E-D4783BB57BD5}" dt="2025-06-20T08:58:06.290" v="3068" actId="403"/>
          <ac:spMkLst>
            <pc:docMk/>
            <pc:sldMk cId="3250257220" sldId="303"/>
            <ac:spMk id="3" creationId="{62C7FE78-0F22-FE89-6CD0-CF4E0D6072D5}"/>
          </ac:spMkLst>
        </pc:spChg>
      </pc:sldChg>
      <pc:sldChg chg="addSp delSp modSp add mod">
        <pc:chgData name="Belén Urosa Sanz" userId="d5723001-bb1e-4fdb-b32f-8e2ca7ae9313" providerId="ADAL" clId="{2B28B8F6-34D9-4B72-A62E-D4783BB57BD5}" dt="2025-06-21T07:57:54.393" v="10363" actId="1076"/>
        <pc:sldMkLst>
          <pc:docMk/>
          <pc:sldMk cId="2311427644" sldId="325"/>
        </pc:sldMkLst>
        <pc:spChg chg="add mod">
          <ac:chgData name="Belén Urosa Sanz" userId="d5723001-bb1e-4fdb-b32f-8e2ca7ae9313" providerId="ADAL" clId="{2B28B8F6-34D9-4B72-A62E-D4783BB57BD5}" dt="2025-06-20T08:54:48.243" v="2992"/>
          <ac:spMkLst>
            <pc:docMk/>
            <pc:sldMk cId="2311427644" sldId="325"/>
            <ac:spMk id="2" creationId="{60E32462-7D6C-101B-7F42-6C57901305A0}"/>
          </ac:spMkLst>
        </pc:spChg>
        <pc:spChg chg="mod">
          <ac:chgData name="Belén Urosa Sanz" userId="d5723001-bb1e-4fdb-b32f-8e2ca7ae9313" providerId="ADAL" clId="{2B28B8F6-34D9-4B72-A62E-D4783BB57BD5}" dt="2025-06-21T07:57:54.393" v="10363" actId="1076"/>
          <ac:spMkLst>
            <pc:docMk/>
            <pc:sldMk cId="2311427644" sldId="325"/>
            <ac:spMk id="3" creationId="{D968FF96-4849-7511-413B-B3FCAB4DC865}"/>
          </ac:spMkLst>
        </pc:spChg>
        <pc:spChg chg="del mod">
          <ac:chgData name="Belén Urosa Sanz" userId="d5723001-bb1e-4fdb-b32f-8e2ca7ae9313" providerId="ADAL" clId="{2B28B8F6-34D9-4B72-A62E-D4783BB57BD5}" dt="2025-06-21T07:54:31.809" v="10342" actId="478"/>
          <ac:spMkLst>
            <pc:docMk/>
            <pc:sldMk cId="2311427644" sldId="325"/>
            <ac:spMk id="4" creationId="{6032C645-75A2-9693-5358-F57E7DE475DF}"/>
          </ac:spMkLst>
        </pc:spChg>
        <pc:spChg chg="add mod ord">
          <ac:chgData name="Belén Urosa Sanz" userId="d5723001-bb1e-4fdb-b32f-8e2ca7ae9313" providerId="ADAL" clId="{2B28B8F6-34D9-4B72-A62E-D4783BB57BD5}" dt="2025-06-21T07:54:52.479" v="10346" actId="14100"/>
          <ac:spMkLst>
            <pc:docMk/>
            <pc:sldMk cId="2311427644" sldId="325"/>
            <ac:spMk id="5" creationId="{F24339F5-736E-722A-FA03-F9D32A92CBA9}"/>
          </ac:spMkLst>
        </pc:spChg>
        <pc:spChg chg="add mod">
          <ac:chgData name="Belén Urosa Sanz" userId="d5723001-bb1e-4fdb-b32f-8e2ca7ae9313" providerId="ADAL" clId="{2B28B8F6-34D9-4B72-A62E-D4783BB57BD5}" dt="2025-06-20T08:55:01.824" v="2993"/>
          <ac:spMkLst>
            <pc:docMk/>
            <pc:sldMk cId="2311427644" sldId="325"/>
            <ac:spMk id="6" creationId="{D15FA444-148B-3446-9F8A-1907B3A9DDD6}"/>
          </ac:spMkLst>
        </pc:spChg>
        <pc:spChg chg="add mod">
          <ac:chgData name="Belén Urosa Sanz" userId="d5723001-bb1e-4fdb-b32f-8e2ca7ae9313" providerId="ADAL" clId="{2B28B8F6-34D9-4B72-A62E-D4783BB57BD5}" dt="2025-06-20T08:56:44.738" v="3063" actId="14100"/>
          <ac:spMkLst>
            <pc:docMk/>
            <pc:sldMk cId="2311427644" sldId="325"/>
            <ac:spMk id="7" creationId="{552137D4-580A-44A4-B153-9AD1905E0BFA}"/>
          </ac:spMkLst>
        </pc:spChg>
        <pc:spChg chg="add mod ord">
          <ac:chgData name="Belén Urosa Sanz" userId="d5723001-bb1e-4fdb-b32f-8e2ca7ae9313" providerId="ADAL" clId="{2B28B8F6-34D9-4B72-A62E-D4783BB57BD5}" dt="2025-06-21T07:55:06.107" v="10348" actId="1076"/>
          <ac:spMkLst>
            <pc:docMk/>
            <pc:sldMk cId="2311427644" sldId="325"/>
            <ac:spMk id="8" creationId="{8B8274C2-1D36-FCA9-867D-7EFFCA4CD207}"/>
          </ac:spMkLst>
        </pc:spChg>
      </pc:sldChg>
      <pc:sldChg chg="add del ord">
        <pc:chgData name="Belén Urosa Sanz" userId="d5723001-bb1e-4fdb-b32f-8e2ca7ae9313" providerId="ADAL" clId="{2B28B8F6-34D9-4B72-A62E-D4783BB57BD5}" dt="2025-06-20T08:51:51.424" v="2987" actId="47"/>
        <pc:sldMkLst>
          <pc:docMk/>
          <pc:sldMk cId="3094302717" sldId="326"/>
        </pc:sldMkLst>
      </pc:sldChg>
      <pc:sldChg chg="add del">
        <pc:chgData name="Belén Urosa Sanz" userId="d5723001-bb1e-4fdb-b32f-8e2ca7ae9313" providerId="ADAL" clId="{2B28B8F6-34D9-4B72-A62E-D4783BB57BD5}" dt="2025-06-20T22:30:36.935" v="10283" actId="47"/>
        <pc:sldMkLst>
          <pc:docMk/>
          <pc:sldMk cId="3792326378" sldId="327"/>
        </pc:sldMkLst>
      </pc:sldChg>
      <pc:sldChg chg="addSp delSp modSp add mod">
        <pc:chgData name="Belén Urosa Sanz" userId="d5723001-bb1e-4fdb-b32f-8e2ca7ae9313" providerId="ADAL" clId="{2B28B8F6-34D9-4B72-A62E-D4783BB57BD5}" dt="2025-06-21T07:58:56.042" v="10366" actId="14100"/>
        <pc:sldMkLst>
          <pc:docMk/>
          <pc:sldMk cId="2312008183" sldId="328"/>
        </pc:sldMkLst>
        <pc:spChg chg="add mod ord">
          <ac:chgData name="Belén Urosa Sanz" userId="d5723001-bb1e-4fdb-b32f-8e2ca7ae9313" providerId="ADAL" clId="{2B28B8F6-34D9-4B72-A62E-D4783BB57BD5}" dt="2025-06-21T07:58:56.042" v="10366" actId="14100"/>
          <ac:spMkLst>
            <pc:docMk/>
            <pc:sldMk cId="2312008183" sldId="328"/>
            <ac:spMk id="2" creationId="{BF05F4F2-4E6C-E47B-CCD8-C03B2D15CD30}"/>
          </ac:spMkLst>
        </pc:spChg>
        <pc:spChg chg="mod ord">
          <ac:chgData name="Belén Urosa Sanz" userId="d5723001-bb1e-4fdb-b32f-8e2ca7ae9313" providerId="ADAL" clId="{2B28B8F6-34D9-4B72-A62E-D4783BB57BD5}" dt="2025-06-21T07:57:37.438" v="10361" actId="1076"/>
          <ac:spMkLst>
            <pc:docMk/>
            <pc:sldMk cId="2312008183" sldId="328"/>
            <ac:spMk id="3" creationId="{DB9DF5F3-121C-566D-1809-658DDAB2147D}"/>
          </ac:spMkLst>
        </pc:spChg>
        <pc:spChg chg="del mod">
          <ac:chgData name="Belén Urosa Sanz" userId="d5723001-bb1e-4fdb-b32f-8e2ca7ae9313" providerId="ADAL" clId="{2B28B8F6-34D9-4B72-A62E-D4783BB57BD5}" dt="2025-06-21T07:56:08.022" v="10354" actId="478"/>
          <ac:spMkLst>
            <pc:docMk/>
            <pc:sldMk cId="2312008183" sldId="328"/>
            <ac:spMk id="4" creationId="{A6C27FAC-DDB6-1519-CDD8-0137C110CFCD}"/>
          </ac:spMkLst>
        </pc:spChg>
        <pc:spChg chg="add mod">
          <ac:chgData name="Belén Urosa Sanz" userId="d5723001-bb1e-4fdb-b32f-8e2ca7ae9313" providerId="ADAL" clId="{2B28B8F6-34D9-4B72-A62E-D4783BB57BD5}" dt="2025-06-21T07:56:18.192" v="10356" actId="14100"/>
          <ac:spMkLst>
            <pc:docMk/>
            <pc:sldMk cId="2312008183" sldId="328"/>
            <ac:spMk id="5" creationId="{47D2BE77-A152-0241-1A5D-11F62E5C7BB2}"/>
          </ac:spMkLst>
        </pc:spChg>
        <pc:spChg chg="add mod">
          <ac:chgData name="Belén Urosa Sanz" userId="d5723001-bb1e-4fdb-b32f-8e2ca7ae9313" providerId="ADAL" clId="{2B28B8F6-34D9-4B72-A62E-D4783BB57BD5}" dt="2025-06-20T10:38:22.037" v="3120" actId="1076"/>
          <ac:spMkLst>
            <pc:docMk/>
            <pc:sldMk cId="2312008183" sldId="328"/>
            <ac:spMk id="6" creationId="{BC1681C1-D637-9F0A-BF44-D9110E5937B7}"/>
          </ac:spMkLst>
        </pc:spChg>
        <pc:spChg chg="add mod">
          <ac:chgData name="Belén Urosa Sanz" userId="d5723001-bb1e-4fdb-b32f-8e2ca7ae9313" providerId="ADAL" clId="{2B28B8F6-34D9-4B72-A62E-D4783BB57BD5}" dt="2025-06-20T10:38:33.677" v="3121" actId="1076"/>
          <ac:spMkLst>
            <pc:docMk/>
            <pc:sldMk cId="2312008183" sldId="328"/>
            <ac:spMk id="7" creationId="{F76F53EC-C1DD-7ED8-5D40-BA0A81033F25}"/>
          </ac:spMkLst>
        </pc:spChg>
      </pc:sldChg>
      <pc:sldChg chg="addSp delSp modSp add mod setBg delDesignElem">
        <pc:chgData name="Belén Urosa Sanz" userId="d5723001-bb1e-4fdb-b32f-8e2ca7ae9313" providerId="ADAL" clId="{2B28B8F6-34D9-4B72-A62E-D4783BB57BD5}" dt="2025-06-20T11:55:05.205" v="3379" actId="14100"/>
        <pc:sldMkLst>
          <pc:docMk/>
          <pc:sldMk cId="1702863556" sldId="329"/>
        </pc:sldMkLst>
        <pc:spChg chg="mod ord">
          <ac:chgData name="Belén Urosa Sanz" userId="d5723001-bb1e-4fdb-b32f-8e2ca7ae9313" providerId="ADAL" clId="{2B28B8F6-34D9-4B72-A62E-D4783BB57BD5}" dt="2025-06-20T11:49:24.430" v="3361" actId="166"/>
          <ac:spMkLst>
            <pc:docMk/>
            <pc:sldMk cId="1702863556" sldId="329"/>
            <ac:spMk id="2" creationId="{5F1E493B-BBC3-44B0-B682-AC41F603C426}"/>
          </ac:spMkLst>
        </pc:spChg>
        <pc:spChg chg="add mod">
          <ac:chgData name="Belén Urosa Sanz" userId="d5723001-bb1e-4fdb-b32f-8e2ca7ae9313" providerId="ADAL" clId="{2B28B8F6-34D9-4B72-A62E-D4783BB57BD5}" dt="2025-06-20T11:55:05.205" v="3379" actId="14100"/>
          <ac:spMkLst>
            <pc:docMk/>
            <pc:sldMk cId="1702863556" sldId="329"/>
            <ac:spMk id="3" creationId="{B1B428A1-D5E5-F086-C27C-E008CD8220F5}"/>
          </ac:spMkLst>
        </pc:spChg>
        <pc:spChg chg="add mod ord">
          <ac:chgData name="Belén Urosa Sanz" userId="d5723001-bb1e-4fdb-b32f-8e2ca7ae9313" providerId="ADAL" clId="{2B28B8F6-34D9-4B72-A62E-D4783BB57BD5}" dt="2025-06-20T11:54:54.915" v="3377" actId="14100"/>
          <ac:spMkLst>
            <pc:docMk/>
            <pc:sldMk cId="1702863556" sldId="329"/>
            <ac:spMk id="4" creationId="{590B840B-66C7-7AA8-19D8-D1A15EC2E50B}"/>
          </ac:spMkLst>
        </pc:spChg>
        <pc:picChg chg="mod">
          <ac:chgData name="Belén Urosa Sanz" userId="d5723001-bb1e-4fdb-b32f-8e2ca7ae9313" providerId="ADAL" clId="{2B28B8F6-34D9-4B72-A62E-D4783BB57BD5}" dt="2025-06-20T11:48:38.875" v="3357" actId="1076"/>
          <ac:picMkLst>
            <pc:docMk/>
            <pc:sldMk cId="1702863556" sldId="329"/>
            <ac:picMk id="3074" creationId="{D7C56325-DFEA-7704-D4E4-4A399D65B604}"/>
          </ac:picMkLst>
        </pc:picChg>
      </pc:sldChg>
      <pc:sldChg chg="delSp modSp add mod ord">
        <pc:chgData name="Belén Urosa Sanz" userId="d5723001-bb1e-4fdb-b32f-8e2ca7ae9313" providerId="ADAL" clId="{2B28B8F6-34D9-4B72-A62E-D4783BB57BD5}" dt="2025-06-21T08:32:09.424" v="10671" actId="1076"/>
        <pc:sldMkLst>
          <pc:docMk/>
          <pc:sldMk cId="2466231392" sldId="330"/>
        </pc:sldMkLst>
        <pc:spChg chg="mod ord">
          <ac:chgData name="Belén Urosa Sanz" userId="d5723001-bb1e-4fdb-b32f-8e2ca7ae9313" providerId="ADAL" clId="{2B28B8F6-34D9-4B72-A62E-D4783BB57BD5}" dt="2025-06-21T08:32:04.100" v="10670" actId="1076"/>
          <ac:spMkLst>
            <pc:docMk/>
            <pc:sldMk cId="2466231392" sldId="330"/>
            <ac:spMk id="382" creationId="{008DF617-37E3-0F59-2FF5-B134D3AB4BDF}"/>
          </ac:spMkLst>
        </pc:spChg>
        <pc:spChg chg="mod">
          <ac:chgData name="Belén Urosa Sanz" userId="d5723001-bb1e-4fdb-b32f-8e2ca7ae9313" providerId="ADAL" clId="{2B28B8F6-34D9-4B72-A62E-D4783BB57BD5}" dt="2025-06-21T08:32:09.424" v="10671" actId="1076"/>
          <ac:spMkLst>
            <pc:docMk/>
            <pc:sldMk cId="2466231392" sldId="330"/>
            <ac:spMk id="383" creationId="{E2E04624-3888-F195-28B6-7D1A0F143E5D}"/>
          </ac:spMkLst>
        </pc:spChg>
        <pc:spChg chg="mod">
          <ac:chgData name="Belén Urosa Sanz" userId="d5723001-bb1e-4fdb-b32f-8e2ca7ae9313" providerId="ADAL" clId="{2B28B8F6-34D9-4B72-A62E-D4783BB57BD5}" dt="2025-06-20T15:51:36.364" v="4214" actId="14100"/>
          <ac:spMkLst>
            <pc:docMk/>
            <pc:sldMk cId="2466231392" sldId="330"/>
            <ac:spMk id="384" creationId="{34CBDFCC-8CDB-6893-483A-E344DCE6E0F7}"/>
          </ac:spMkLst>
        </pc:spChg>
        <pc:spChg chg="ord">
          <ac:chgData name="Belén Urosa Sanz" userId="d5723001-bb1e-4fdb-b32f-8e2ca7ae9313" providerId="ADAL" clId="{2B28B8F6-34D9-4B72-A62E-D4783BB57BD5}" dt="2025-06-20T15:53:44.464" v="4226" actId="166"/>
          <ac:spMkLst>
            <pc:docMk/>
            <pc:sldMk cId="2466231392" sldId="330"/>
            <ac:spMk id="385" creationId="{36A6F765-1F36-5A25-48D2-EDEA3DF2F23E}"/>
          </ac:spMkLst>
        </pc:spChg>
        <pc:picChg chg="mod">
          <ac:chgData name="Belén Urosa Sanz" userId="d5723001-bb1e-4fdb-b32f-8e2ca7ae9313" providerId="ADAL" clId="{2B28B8F6-34D9-4B72-A62E-D4783BB57BD5}" dt="2025-06-20T16:27:49.635" v="4440" actId="167"/>
          <ac:picMkLst>
            <pc:docMk/>
            <pc:sldMk cId="2466231392" sldId="330"/>
            <ac:picMk id="8194" creationId="{891D7640-638D-5976-99E5-C52E209AD77A}"/>
          </ac:picMkLst>
        </pc:picChg>
      </pc:sldChg>
      <pc:sldChg chg="addSp delSp modSp add mod setBg">
        <pc:chgData name="Belén Urosa Sanz" userId="d5723001-bb1e-4fdb-b32f-8e2ca7ae9313" providerId="ADAL" clId="{2B28B8F6-34D9-4B72-A62E-D4783BB57BD5}" dt="2025-06-20T10:48:41.578" v="3157"/>
        <pc:sldMkLst>
          <pc:docMk/>
          <pc:sldMk cId="1660728856" sldId="331"/>
        </pc:sldMkLst>
        <pc:spChg chg="add mod">
          <ac:chgData name="Belén Urosa Sanz" userId="d5723001-bb1e-4fdb-b32f-8e2ca7ae9313" providerId="ADAL" clId="{2B28B8F6-34D9-4B72-A62E-D4783BB57BD5}" dt="2025-06-20T10:48:13.075" v="3156" actId="1076"/>
          <ac:spMkLst>
            <pc:docMk/>
            <pc:sldMk cId="1660728856" sldId="331"/>
            <ac:spMk id="2" creationId="{4D6A1007-07D7-6CFE-04C8-EF4570D713A0}"/>
          </ac:spMkLst>
        </pc:spChg>
        <pc:spChg chg="mod">
          <ac:chgData name="Belén Urosa Sanz" userId="d5723001-bb1e-4fdb-b32f-8e2ca7ae9313" providerId="ADAL" clId="{2B28B8F6-34D9-4B72-A62E-D4783BB57BD5}" dt="2025-06-20T10:44:56.409" v="3147"/>
          <ac:spMkLst>
            <pc:docMk/>
            <pc:sldMk cId="1660728856" sldId="331"/>
            <ac:spMk id="251" creationId="{48BC0BD1-E79F-13F6-21B2-4E3C26B2DFA5}"/>
          </ac:spMkLst>
        </pc:spChg>
        <pc:picChg chg="add mod">
          <ac:chgData name="Belén Urosa Sanz" userId="d5723001-bb1e-4fdb-b32f-8e2ca7ae9313" providerId="ADAL" clId="{2B28B8F6-34D9-4B72-A62E-D4783BB57BD5}" dt="2025-06-20T10:48:41.578" v="3157"/>
          <ac:picMkLst>
            <pc:docMk/>
            <pc:sldMk cId="1660728856" sldId="331"/>
            <ac:picMk id="3" creationId="{3F565530-8204-3809-5141-B06D3A37DB31}"/>
          </ac:picMkLst>
        </pc:picChg>
      </pc:sldChg>
      <pc:sldChg chg="addSp delSp modSp add mod">
        <pc:chgData name="Belén Urosa Sanz" userId="d5723001-bb1e-4fdb-b32f-8e2ca7ae9313" providerId="ADAL" clId="{2B28B8F6-34D9-4B72-A62E-D4783BB57BD5}" dt="2025-06-20T11:37:42.368" v="3237" actId="6549"/>
        <pc:sldMkLst>
          <pc:docMk/>
          <pc:sldMk cId="3081027340" sldId="332"/>
        </pc:sldMkLst>
        <pc:spChg chg="mod">
          <ac:chgData name="Belén Urosa Sanz" userId="d5723001-bb1e-4fdb-b32f-8e2ca7ae9313" providerId="ADAL" clId="{2B28B8F6-34D9-4B72-A62E-D4783BB57BD5}" dt="2025-06-20T11:37:42.368" v="3237" actId="6549"/>
          <ac:spMkLst>
            <pc:docMk/>
            <pc:sldMk cId="3081027340" sldId="332"/>
            <ac:spMk id="251" creationId="{C64D513A-D1E9-BE6B-6D25-32408AAAA460}"/>
          </ac:spMkLst>
        </pc:spChg>
        <pc:spChg chg="mod">
          <ac:chgData name="Belén Urosa Sanz" userId="d5723001-bb1e-4fdb-b32f-8e2ca7ae9313" providerId="ADAL" clId="{2B28B8F6-34D9-4B72-A62E-D4783BB57BD5}" dt="2025-06-20T10:45:48.979" v="3154" actId="20577"/>
          <ac:spMkLst>
            <pc:docMk/>
            <pc:sldMk cId="3081027340" sldId="332"/>
            <ac:spMk id="252" creationId="{DAC70470-B1FD-3262-76FA-717AD9C693EE}"/>
          </ac:spMkLst>
        </pc:spChg>
        <pc:picChg chg="add mod">
          <ac:chgData name="Belén Urosa Sanz" userId="d5723001-bb1e-4fdb-b32f-8e2ca7ae9313" providerId="ADAL" clId="{2B28B8F6-34D9-4B72-A62E-D4783BB57BD5}" dt="2025-06-20T11:37:10.826" v="3161"/>
          <ac:picMkLst>
            <pc:docMk/>
            <pc:sldMk cId="3081027340" sldId="332"/>
            <ac:picMk id="3" creationId="{B466DBE9-2528-BEC8-3A42-521B740DCEF2}"/>
          </ac:picMkLst>
        </pc:picChg>
      </pc:sldChg>
      <pc:sldChg chg="modSp add mod">
        <pc:chgData name="Belén Urosa Sanz" userId="d5723001-bb1e-4fdb-b32f-8e2ca7ae9313" providerId="ADAL" clId="{2B28B8F6-34D9-4B72-A62E-D4783BB57BD5}" dt="2025-06-20T11:59:31.435" v="3449" actId="1076"/>
        <pc:sldMkLst>
          <pc:docMk/>
          <pc:sldMk cId="2771346930" sldId="333"/>
        </pc:sldMkLst>
        <pc:spChg chg="mod">
          <ac:chgData name="Belén Urosa Sanz" userId="d5723001-bb1e-4fdb-b32f-8e2ca7ae9313" providerId="ADAL" clId="{2B28B8F6-34D9-4B72-A62E-D4783BB57BD5}" dt="2025-06-20T11:59:27.357" v="3448" actId="14100"/>
          <ac:spMkLst>
            <pc:docMk/>
            <pc:sldMk cId="2771346930" sldId="333"/>
            <ac:spMk id="250" creationId="{4CFF62EA-0E9D-4219-3562-5D0A682E1080}"/>
          </ac:spMkLst>
        </pc:spChg>
        <pc:spChg chg="mod">
          <ac:chgData name="Belén Urosa Sanz" userId="d5723001-bb1e-4fdb-b32f-8e2ca7ae9313" providerId="ADAL" clId="{2B28B8F6-34D9-4B72-A62E-D4783BB57BD5}" dt="2025-06-20T11:59:31.435" v="3449" actId="1076"/>
          <ac:spMkLst>
            <pc:docMk/>
            <pc:sldMk cId="2771346930" sldId="333"/>
            <ac:spMk id="251" creationId="{AB759AF5-805D-D103-6F87-21CCF737C0BA}"/>
          </ac:spMkLst>
        </pc:spChg>
        <pc:spChg chg="mod">
          <ac:chgData name="Belén Urosa Sanz" userId="d5723001-bb1e-4fdb-b32f-8e2ca7ae9313" providerId="ADAL" clId="{2B28B8F6-34D9-4B72-A62E-D4783BB57BD5}" dt="2025-06-20T11:58:46.825" v="3382" actId="20577"/>
          <ac:spMkLst>
            <pc:docMk/>
            <pc:sldMk cId="2771346930" sldId="333"/>
            <ac:spMk id="252" creationId="{8447006D-D202-BF25-4623-55F24014FADC}"/>
          </ac:spMkLst>
        </pc:spChg>
      </pc:sldChg>
      <pc:sldChg chg="addSp delSp modSp new del mod">
        <pc:chgData name="Belén Urosa Sanz" userId="d5723001-bb1e-4fdb-b32f-8e2ca7ae9313" providerId="ADAL" clId="{2B28B8F6-34D9-4B72-A62E-D4783BB57BD5}" dt="2025-06-20T11:46:49.685" v="3340" actId="47"/>
        <pc:sldMkLst>
          <pc:docMk/>
          <pc:sldMk cId="2798135115" sldId="333"/>
        </pc:sldMkLst>
      </pc:sldChg>
      <pc:sldChg chg="addSp delSp modSp new mod modClrScheme chgLayout">
        <pc:chgData name="Belén Urosa Sanz" userId="d5723001-bb1e-4fdb-b32f-8e2ca7ae9313" providerId="ADAL" clId="{2B28B8F6-34D9-4B72-A62E-D4783BB57BD5}" dt="2025-06-20T12:07:50.215" v="3541" actId="113"/>
        <pc:sldMkLst>
          <pc:docMk/>
          <pc:sldMk cId="4067257939" sldId="334"/>
        </pc:sldMkLst>
        <pc:spChg chg="add mod">
          <ac:chgData name="Belén Urosa Sanz" userId="d5723001-bb1e-4fdb-b32f-8e2ca7ae9313" providerId="ADAL" clId="{2B28B8F6-34D9-4B72-A62E-D4783BB57BD5}" dt="2025-06-20T12:07:50.215" v="3541" actId="113"/>
          <ac:spMkLst>
            <pc:docMk/>
            <pc:sldMk cId="4067257939" sldId="334"/>
            <ac:spMk id="3" creationId="{05C15BDD-088B-E23A-E84E-23E1B5EECA2B}"/>
          </ac:spMkLst>
        </pc:spChg>
        <pc:spChg chg="add mod ord">
          <ac:chgData name="Belén Urosa Sanz" userId="d5723001-bb1e-4fdb-b32f-8e2ca7ae9313" providerId="ADAL" clId="{2B28B8F6-34D9-4B72-A62E-D4783BB57BD5}" dt="2025-06-20T12:05:56.954" v="3518" actId="1076"/>
          <ac:spMkLst>
            <pc:docMk/>
            <pc:sldMk cId="4067257939" sldId="334"/>
            <ac:spMk id="4" creationId="{29582F02-7146-5CF6-D7B1-CEA75BE3BE83}"/>
          </ac:spMkLst>
        </pc:spChg>
        <pc:spChg chg="add mod">
          <ac:chgData name="Belén Urosa Sanz" userId="d5723001-bb1e-4fdb-b32f-8e2ca7ae9313" providerId="ADAL" clId="{2B28B8F6-34D9-4B72-A62E-D4783BB57BD5}" dt="2025-06-20T12:06:01.576" v="3519" actId="1076"/>
          <ac:spMkLst>
            <pc:docMk/>
            <pc:sldMk cId="4067257939" sldId="334"/>
            <ac:spMk id="9" creationId="{C883978C-7C30-611D-1022-AEFBAC094C47}"/>
          </ac:spMkLst>
        </pc:spChg>
      </pc:sldChg>
      <pc:sldChg chg="delSp modSp add del mod">
        <pc:chgData name="Belén Urosa Sanz" userId="d5723001-bb1e-4fdb-b32f-8e2ca7ae9313" providerId="ADAL" clId="{2B28B8F6-34D9-4B72-A62E-D4783BB57BD5}" dt="2025-06-20T12:16:28.029" v="3631" actId="47"/>
        <pc:sldMkLst>
          <pc:docMk/>
          <pc:sldMk cId="1463721072" sldId="335"/>
        </pc:sldMkLst>
      </pc:sldChg>
      <pc:sldChg chg="addSp delSp modSp add mod">
        <pc:chgData name="Belén Urosa Sanz" userId="d5723001-bb1e-4fdb-b32f-8e2ca7ae9313" providerId="ADAL" clId="{2B28B8F6-34D9-4B72-A62E-D4783BB57BD5}" dt="2025-06-21T08:14:06.757" v="10515" actId="113"/>
        <pc:sldMkLst>
          <pc:docMk/>
          <pc:sldMk cId="2124429042" sldId="336"/>
        </pc:sldMkLst>
        <pc:spChg chg="add mod">
          <ac:chgData name="Belén Urosa Sanz" userId="d5723001-bb1e-4fdb-b32f-8e2ca7ae9313" providerId="ADAL" clId="{2B28B8F6-34D9-4B72-A62E-D4783BB57BD5}" dt="2025-06-21T08:14:06.757" v="10515" actId="113"/>
          <ac:spMkLst>
            <pc:docMk/>
            <pc:sldMk cId="2124429042" sldId="336"/>
            <ac:spMk id="7" creationId="{64C28069-43F9-DF17-3C74-E72859F0A03A}"/>
          </ac:spMkLst>
        </pc:spChg>
        <pc:spChg chg="add mod">
          <ac:chgData name="Belén Urosa Sanz" userId="d5723001-bb1e-4fdb-b32f-8e2ca7ae9313" providerId="ADAL" clId="{2B28B8F6-34D9-4B72-A62E-D4783BB57BD5}" dt="2025-06-21T08:08:08.737" v="10383" actId="1076"/>
          <ac:spMkLst>
            <pc:docMk/>
            <pc:sldMk cId="2124429042" sldId="336"/>
            <ac:spMk id="8" creationId="{A4C5DC43-7925-7323-09B5-DE0A00688109}"/>
          </ac:spMkLst>
        </pc:spChg>
        <pc:spChg chg="mod">
          <ac:chgData name="Belén Urosa Sanz" userId="d5723001-bb1e-4fdb-b32f-8e2ca7ae9313" providerId="ADAL" clId="{2B28B8F6-34D9-4B72-A62E-D4783BB57BD5}" dt="2025-06-21T08:10:06.614" v="10457" actId="1076"/>
          <ac:spMkLst>
            <pc:docMk/>
            <pc:sldMk cId="2124429042" sldId="336"/>
            <ac:spMk id="225" creationId="{7F76B99E-C19C-5D1D-9CF1-2D2D2E3E5CC3}"/>
          </ac:spMkLst>
        </pc:spChg>
        <pc:spChg chg="mod">
          <ac:chgData name="Belén Urosa Sanz" userId="d5723001-bb1e-4fdb-b32f-8e2ca7ae9313" providerId="ADAL" clId="{2B28B8F6-34D9-4B72-A62E-D4783BB57BD5}" dt="2025-06-20T12:14:20.765" v="3610" actId="20577"/>
          <ac:spMkLst>
            <pc:docMk/>
            <pc:sldMk cId="2124429042" sldId="336"/>
            <ac:spMk id="226" creationId="{BBB3EB2F-C3AE-49DF-C9F9-46F8AE9B8A47}"/>
          </ac:spMkLst>
        </pc:spChg>
        <pc:spChg chg="mod">
          <ac:chgData name="Belén Urosa Sanz" userId="d5723001-bb1e-4fdb-b32f-8e2ca7ae9313" providerId="ADAL" clId="{2B28B8F6-34D9-4B72-A62E-D4783BB57BD5}" dt="2025-06-20T12:15:07.273" v="3620" actId="113"/>
          <ac:spMkLst>
            <pc:docMk/>
            <pc:sldMk cId="2124429042" sldId="336"/>
            <ac:spMk id="227" creationId="{25A91CAA-734A-A214-157B-7E8B87DF35D1}"/>
          </ac:spMkLst>
        </pc:spChg>
        <pc:grpChg chg="add del mod">
          <ac:chgData name="Belén Urosa Sanz" userId="d5723001-bb1e-4fdb-b32f-8e2ca7ae9313" providerId="ADAL" clId="{2B28B8F6-34D9-4B72-A62E-D4783BB57BD5}" dt="2025-06-21T08:07:51.093" v="10381" actId="478"/>
          <ac:grpSpMkLst>
            <pc:docMk/>
            <pc:sldMk cId="2124429042" sldId="336"/>
            <ac:grpSpMk id="2" creationId="{88905C9B-8D74-97C6-374E-9DD6CC4BD352}"/>
          </ac:grpSpMkLst>
        </pc:grpChg>
        <pc:picChg chg="mod">
          <ac:chgData name="Belén Urosa Sanz" userId="d5723001-bb1e-4fdb-b32f-8e2ca7ae9313" providerId="ADAL" clId="{2B28B8F6-34D9-4B72-A62E-D4783BB57BD5}" dt="2025-06-21T08:07:35.222" v="10378" actId="1076"/>
          <ac:picMkLst>
            <pc:docMk/>
            <pc:sldMk cId="2124429042" sldId="336"/>
            <ac:picMk id="3" creationId="{E7019E85-C87D-4680-8E0B-7DC2952A32DF}"/>
          </ac:picMkLst>
        </pc:picChg>
        <pc:picChg chg="mod">
          <ac:chgData name="Belén Urosa Sanz" userId="d5723001-bb1e-4fdb-b32f-8e2ca7ae9313" providerId="ADAL" clId="{2B28B8F6-34D9-4B72-A62E-D4783BB57BD5}" dt="2025-06-21T08:07:35.222" v="10378" actId="1076"/>
          <ac:picMkLst>
            <pc:docMk/>
            <pc:sldMk cId="2124429042" sldId="336"/>
            <ac:picMk id="4" creationId="{D134B9E5-9CA8-8B8B-93B8-2C222A94F27C}"/>
          </ac:picMkLst>
        </pc:picChg>
        <pc:picChg chg="mod">
          <ac:chgData name="Belén Urosa Sanz" userId="d5723001-bb1e-4fdb-b32f-8e2ca7ae9313" providerId="ADAL" clId="{2B28B8F6-34D9-4B72-A62E-D4783BB57BD5}" dt="2025-06-21T08:07:35.222" v="10378" actId="1076"/>
          <ac:picMkLst>
            <pc:docMk/>
            <pc:sldMk cId="2124429042" sldId="336"/>
            <ac:picMk id="5" creationId="{F8D75F0C-9938-7B31-D286-08CD200BEE0F}"/>
          </ac:picMkLst>
        </pc:picChg>
        <pc:picChg chg="add mod ord">
          <ac:chgData name="Belén Urosa Sanz" userId="d5723001-bb1e-4fdb-b32f-8e2ca7ae9313" providerId="ADAL" clId="{2B28B8F6-34D9-4B72-A62E-D4783BB57BD5}" dt="2025-06-21T08:08:31.093" v="10386" actId="1076"/>
          <ac:picMkLst>
            <pc:docMk/>
            <pc:sldMk cId="2124429042" sldId="336"/>
            <ac:picMk id="6" creationId="{1B495D66-48F2-46C0-1076-D1BCF7809976}"/>
          </ac:picMkLst>
        </pc:picChg>
        <pc:picChg chg="add mod">
          <ac:chgData name="Belén Urosa Sanz" userId="d5723001-bb1e-4fdb-b32f-8e2ca7ae9313" providerId="ADAL" clId="{2B28B8F6-34D9-4B72-A62E-D4783BB57BD5}" dt="2025-06-21T08:11:46.654" v="10460" actId="692"/>
          <ac:picMkLst>
            <pc:docMk/>
            <pc:sldMk cId="2124429042" sldId="336"/>
            <ac:picMk id="1026" creationId="{B5904649-2980-D16C-61A8-E8605A0D6E8F}"/>
          </ac:picMkLst>
        </pc:picChg>
      </pc:sldChg>
      <pc:sldChg chg="addSp delSp modSp add mod">
        <pc:chgData name="Belén Urosa Sanz" userId="d5723001-bb1e-4fdb-b32f-8e2ca7ae9313" providerId="ADAL" clId="{2B28B8F6-34D9-4B72-A62E-D4783BB57BD5}" dt="2025-06-20T16:57:19.239" v="5312" actId="1076"/>
        <pc:sldMkLst>
          <pc:docMk/>
          <pc:sldMk cId="1279163002" sldId="337"/>
        </pc:sldMkLst>
        <pc:spChg chg="add mod">
          <ac:chgData name="Belén Urosa Sanz" userId="d5723001-bb1e-4fdb-b32f-8e2ca7ae9313" providerId="ADAL" clId="{2B28B8F6-34D9-4B72-A62E-D4783BB57BD5}" dt="2025-06-20T15:41:02.370" v="4140" actId="1076"/>
          <ac:spMkLst>
            <pc:docMk/>
            <pc:sldMk cId="1279163002" sldId="337"/>
            <ac:spMk id="3" creationId="{53AF9696-F7F0-D2C3-CDA2-C1EB537D762E}"/>
          </ac:spMkLst>
        </pc:spChg>
        <pc:spChg chg="add mod">
          <ac:chgData name="Belén Urosa Sanz" userId="d5723001-bb1e-4fdb-b32f-8e2ca7ae9313" providerId="ADAL" clId="{2B28B8F6-34D9-4B72-A62E-D4783BB57BD5}" dt="2025-06-20T12:26:35.283" v="4008" actId="1076"/>
          <ac:spMkLst>
            <pc:docMk/>
            <pc:sldMk cId="1279163002" sldId="337"/>
            <ac:spMk id="4" creationId="{C8C22F99-9B53-3C5F-43B8-BF302F13B415}"/>
          </ac:spMkLst>
        </pc:spChg>
        <pc:spChg chg="add mod">
          <ac:chgData name="Belén Urosa Sanz" userId="d5723001-bb1e-4fdb-b32f-8e2ca7ae9313" providerId="ADAL" clId="{2B28B8F6-34D9-4B72-A62E-D4783BB57BD5}" dt="2025-06-20T15:30:52.575" v="4115" actId="207"/>
          <ac:spMkLst>
            <pc:docMk/>
            <pc:sldMk cId="1279163002" sldId="337"/>
            <ac:spMk id="5" creationId="{374FC889-1ACD-7E33-69CD-96F13FA88589}"/>
          </ac:spMkLst>
        </pc:spChg>
        <pc:spChg chg="add mod">
          <ac:chgData name="Belén Urosa Sanz" userId="d5723001-bb1e-4fdb-b32f-8e2ca7ae9313" providerId="ADAL" clId="{2B28B8F6-34D9-4B72-A62E-D4783BB57BD5}" dt="2025-06-20T15:46:30.120" v="4158" actId="12789"/>
          <ac:spMkLst>
            <pc:docMk/>
            <pc:sldMk cId="1279163002" sldId="337"/>
            <ac:spMk id="13" creationId="{4440F7B1-0412-1C61-A609-DD4267F7F668}"/>
          </ac:spMkLst>
        </pc:spChg>
        <pc:spChg chg="mod">
          <ac:chgData name="Belén Urosa Sanz" userId="d5723001-bb1e-4fdb-b32f-8e2ca7ae9313" providerId="ADAL" clId="{2B28B8F6-34D9-4B72-A62E-D4783BB57BD5}" dt="2025-06-20T15:28:52.875" v="4102" actId="207"/>
          <ac:spMkLst>
            <pc:docMk/>
            <pc:sldMk cId="1279163002" sldId="337"/>
            <ac:spMk id="15" creationId="{5D31467B-C030-F068-5BD9-1E3954E040E6}"/>
          </ac:spMkLst>
        </pc:spChg>
        <pc:spChg chg="mod">
          <ac:chgData name="Belén Urosa Sanz" userId="d5723001-bb1e-4fdb-b32f-8e2ca7ae9313" providerId="ADAL" clId="{2B28B8F6-34D9-4B72-A62E-D4783BB57BD5}" dt="2025-06-20T15:28:52.875" v="4102" actId="207"/>
          <ac:spMkLst>
            <pc:docMk/>
            <pc:sldMk cId="1279163002" sldId="337"/>
            <ac:spMk id="16" creationId="{28B16EF0-F5D6-2543-25DE-07D42B2929E7}"/>
          </ac:spMkLst>
        </pc:spChg>
        <pc:spChg chg="mod">
          <ac:chgData name="Belén Urosa Sanz" userId="d5723001-bb1e-4fdb-b32f-8e2ca7ae9313" providerId="ADAL" clId="{2B28B8F6-34D9-4B72-A62E-D4783BB57BD5}" dt="2025-06-20T15:28:52.875" v="4102" actId="207"/>
          <ac:spMkLst>
            <pc:docMk/>
            <pc:sldMk cId="1279163002" sldId="337"/>
            <ac:spMk id="17" creationId="{41EB42ED-98B7-CFA8-7066-2E0335540A63}"/>
          </ac:spMkLst>
        </pc:spChg>
        <pc:spChg chg="mod">
          <ac:chgData name="Belén Urosa Sanz" userId="d5723001-bb1e-4fdb-b32f-8e2ca7ae9313" providerId="ADAL" clId="{2B28B8F6-34D9-4B72-A62E-D4783BB57BD5}" dt="2025-06-20T15:28:52.875" v="4102" actId="207"/>
          <ac:spMkLst>
            <pc:docMk/>
            <pc:sldMk cId="1279163002" sldId="337"/>
            <ac:spMk id="18" creationId="{E6FDCC75-C2DF-6D39-43CB-D83E0433F484}"/>
          </ac:spMkLst>
        </pc:spChg>
        <pc:spChg chg="mod">
          <ac:chgData name="Belén Urosa Sanz" userId="d5723001-bb1e-4fdb-b32f-8e2ca7ae9313" providerId="ADAL" clId="{2B28B8F6-34D9-4B72-A62E-D4783BB57BD5}" dt="2025-06-20T15:28:52.875" v="4102" actId="207"/>
          <ac:spMkLst>
            <pc:docMk/>
            <pc:sldMk cId="1279163002" sldId="337"/>
            <ac:spMk id="19" creationId="{62BF801D-8F61-7C3A-F852-F5B354988B8B}"/>
          </ac:spMkLst>
        </pc:spChg>
        <pc:spChg chg="mod">
          <ac:chgData name="Belén Urosa Sanz" userId="d5723001-bb1e-4fdb-b32f-8e2ca7ae9313" providerId="ADAL" clId="{2B28B8F6-34D9-4B72-A62E-D4783BB57BD5}" dt="2025-06-20T15:28:52.875" v="4102" actId="207"/>
          <ac:spMkLst>
            <pc:docMk/>
            <pc:sldMk cId="1279163002" sldId="337"/>
            <ac:spMk id="21" creationId="{5405FFF4-645D-259D-FCC9-DEB3A795F91A}"/>
          </ac:spMkLst>
        </pc:spChg>
        <pc:spChg chg="mod">
          <ac:chgData name="Belén Urosa Sanz" userId="d5723001-bb1e-4fdb-b32f-8e2ca7ae9313" providerId="ADAL" clId="{2B28B8F6-34D9-4B72-A62E-D4783BB57BD5}" dt="2025-06-20T15:28:52.875" v="4102" actId="207"/>
          <ac:spMkLst>
            <pc:docMk/>
            <pc:sldMk cId="1279163002" sldId="337"/>
            <ac:spMk id="22" creationId="{E683719D-17AD-5F47-29FD-0196405C2264}"/>
          </ac:spMkLst>
        </pc:spChg>
        <pc:spChg chg="mod">
          <ac:chgData name="Belén Urosa Sanz" userId="d5723001-bb1e-4fdb-b32f-8e2ca7ae9313" providerId="ADAL" clId="{2B28B8F6-34D9-4B72-A62E-D4783BB57BD5}" dt="2025-06-20T15:28:52.875" v="4102" actId="207"/>
          <ac:spMkLst>
            <pc:docMk/>
            <pc:sldMk cId="1279163002" sldId="337"/>
            <ac:spMk id="24" creationId="{FCF1C835-431C-C778-3FF0-0D1BE4F84AA5}"/>
          </ac:spMkLst>
        </pc:spChg>
        <pc:spChg chg="mod">
          <ac:chgData name="Belén Urosa Sanz" userId="d5723001-bb1e-4fdb-b32f-8e2ca7ae9313" providerId="ADAL" clId="{2B28B8F6-34D9-4B72-A62E-D4783BB57BD5}" dt="2025-06-20T15:28:52.875" v="4102" actId="207"/>
          <ac:spMkLst>
            <pc:docMk/>
            <pc:sldMk cId="1279163002" sldId="337"/>
            <ac:spMk id="25" creationId="{E8CD2BB6-1D52-E026-C937-18472354EC32}"/>
          </ac:spMkLst>
        </pc:spChg>
        <pc:spChg chg="mod">
          <ac:chgData name="Belén Urosa Sanz" userId="d5723001-bb1e-4fdb-b32f-8e2ca7ae9313" providerId="ADAL" clId="{2B28B8F6-34D9-4B72-A62E-D4783BB57BD5}" dt="2025-06-20T15:28:52.875" v="4102" actId="207"/>
          <ac:spMkLst>
            <pc:docMk/>
            <pc:sldMk cId="1279163002" sldId="337"/>
            <ac:spMk id="26" creationId="{27BA1038-3AAE-3E37-0903-DC4F4FE1AD98}"/>
          </ac:spMkLst>
        </pc:spChg>
        <pc:spChg chg="mod">
          <ac:chgData name="Belén Urosa Sanz" userId="d5723001-bb1e-4fdb-b32f-8e2ca7ae9313" providerId="ADAL" clId="{2B28B8F6-34D9-4B72-A62E-D4783BB57BD5}" dt="2025-06-20T15:31:04.586" v="4117" actId="207"/>
          <ac:spMkLst>
            <pc:docMk/>
            <pc:sldMk cId="1279163002" sldId="337"/>
            <ac:spMk id="29" creationId="{AA52AD8E-128C-4A34-F794-5BB0E3432008}"/>
          </ac:spMkLst>
        </pc:spChg>
        <pc:spChg chg="mod">
          <ac:chgData name="Belén Urosa Sanz" userId="d5723001-bb1e-4fdb-b32f-8e2ca7ae9313" providerId="ADAL" clId="{2B28B8F6-34D9-4B72-A62E-D4783BB57BD5}" dt="2025-06-20T15:31:04.586" v="4117" actId="207"/>
          <ac:spMkLst>
            <pc:docMk/>
            <pc:sldMk cId="1279163002" sldId="337"/>
            <ac:spMk id="30" creationId="{95B57437-69FE-8A8C-17BB-44C40B99221A}"/>
          </ac:spMkLst>
        </pc:spChg>
        <pc:spChg chg="mod">
          <ac:chgData name="Belén Urosa Sanz" userId="d5723001-bb1e-4fdb-b32f-8e2ca7ae9313" providerId="ADAL" clId="{2B28B8F6-34D9-4B72-A62E-D4783BB57BD5}" dt="2025-06-20T15:31:04.586" v="4117" actId="207"/>
          <ac:spMkLst>
            <pc:docMk/>
            <pc:sldMk cId="1279163002" sldId="337"/>
            <ac:spMk id="31" creationId="{8E1D77CF-BFEA-67BB-6950-E6C2A04FE78B}"/>
          </ac:spMkLst>
        </pc:spChg>
        <pc:spChg chg="mod">
          <ac:chgData name="Belén Urosa Sanz" userId="d5723001-bb1e-4fdb-b32f-8e2ca7ae9313" providerId="ADAL" clId="{2B28B8F6-34D9-4B72-A62E-D4783BB57BD5}" dt="2025-06-20T15:31:04.586" v="4117" actId="207"/>
          <ac:spMkLst>
            <pc:docMk/>
            <pc:sldMk cId="1279163002" sldId="337"/>
            <ac:spMk id="32" creationId="{50CAC54B-C3F6-C49E-F598-DA589768487A}"/>
          </ac:spMkLst>
        </pc:spChg>
        <pc:spChg chg="mod">
          <ac:chgData name="Belén Urosa Sanz" userId="d5723001-bb1e-4fdb-b32f-8e2ca7ae9313" providerId="ADAL" clId="{2B28B8F6-34D9-4B72-A62E-D4783BB57BD5}" dt="2025-06-20T15:31:04.586" v="4117" actId="207"/>
          <ac:spMkLst>
            <pc:docMk/>
            <pc:sldMk cId="1279163002" sldId="337"/>
            <ac:spMk id="33" creationId="{637C88A9-DA3E-1D4B-B114-3E87739362C5}"/>
          </ac:spMkLst>
        </pc:spChg>
        <pc:spChg chg="mod">
          <ac:chgData name="Belén Urosa Sanz" userId="d5723001-bb1e-4fdb-b32f-8e2ca7ae9313" providerId="ADAL" clId="{2B28B8F6-34D9-4B72-A62E-D4783BB57BD5}" dt="2025-06-20T15:31:04.586" v="4117" actId="207"/>
          <ac:spMkLst>
            <pc:docMk/>
            <pc:sldMk cId="1279163002" sldId="337"/>
            <ac:spMk id="34" creationId="{813A7E7E-FC83-01BE-4509-99DDFD7BE9B9}"/>
          </ac:spMkLst>
        </pc:spChg>
        <pc:spChg chg="mod">
          <ac:chgData name="Belén Urosa Sanz" userId="d5723001-bb1e-4fdb-b32f-8e2ca7ae9313" providerId="ADAL" clId="{2B28B8F6-34D9-4B72-A62E-D4783BB57BD5}" dt="2025-06-20T15:31:04.586" v="4117" actId="207"/>
          <ac:spMkLst>
            <pc:docMk/>
            <pc:sldMk cId="1279163002" sldId="337"/>
            <ac:spMk id="35" creationId="{119C2228-EDE6-1613-A6A3-8B55BBBAA6E7}"/>
          </ac:spMkLst>
        </pc:spChg>
        <pc:spChg chg="mod">
          <ac:chgData name="Belén Urosa Sanz" userId="d5723001-bb1e-4fdb-b32f-8e2ca7ae9313" providerId="ADAL" clId="{2B28B8F6-34D9-4B72-A62E-D4783BB57BD5}" dt="2025-06-20T15:36:02.706" v="4126" actId="207"/>
          <ac:spMkLst>
            <pc:docMk/>
            <pc:sldMk cId="1279163002" sldId="337"/>
            <ac:spMk id="44" creationId="{C2A380CF-5336-97A0-3551-B7C9ECE47445}"/>
          </ac:spMkLst>
        </pc:spChg>
        <pc:spChg chg="mod">
          <ac:chgData name="Belén Urosa Sanz" userId="d5723001-bb1e-4fdb-b32f-8e2ca7ae9313" providerId="ADAL" clId="{2B28B8F6-34D9-4B72-A62E-D4783BB57BD5}" dt="2025-06-20T15:36:02.706" v="4126" actId="207"/>
          <ac:spMkLst>
            <pc:docMk/>
            <pc:sldMk cId="1279163002" sldId="337"/>
            <ac:spMk id="45" creationId="{8DFE45FB-A1F6-09F9-9A71-25FF1446544A}"/>
          </ac:spMkLst>
        </pc:spChg>
        <pc:spChg chg="mod">
          <ac:chgData name="Belén Urosa Sanz" userId="d5723001-bb1e-4fdb-b32f-8e2ca7ae9313" providerId="ADAL" clId="{2B28B8F6-34D9-4B72-A62E-D4783BB57BD5}" dt="2025-06-20T15:36:02.706" v="4126" actId="207"/>
          <ac:spMkLst>
            <pc:docMk/>
            <pc:sldMk cId="1279163002" sldId="337"/>
            <ac:spMk id="46" creationId="{49ACA6F7-35AD-00ED-B7F9-A57CF9E36538}"/>
          </ac:spMkLst>
        </pc:spChg>
        <pc:spChg chg="mod">
          <ac:chgData name="Belén Urosa Sanz" userId="d5723001-bb1e-4fdb-b32f-8e2ca7ae9313" providerId="ADAL" clId="{2B28B8F6-34D9-4B72-A62E-D4783BB57BD5}" dt="2025-06-20T15:36:02.706" v="4126" actId="207"/>
          <ac:spMkLst>
            <pc:docMk/>
            <pc:sldMk cId="1279163002" sldId="337"/>
            <ac:spMk id="47" creationId="{0BEDC875-CC12-8B73-28BC-3E33975F0472}"/>
          </ac:spMkLst>
        </pc:spChg>
        <pc:spChg chg="mod">
          <ac:chgData name="Belén Urosa Sanz" userId="d5723001-bb1e-4fdb-b32f-8e2ca7ae9313" providerId="ADAL" clId="{2B28B8F6-34D9-4B72-A62E-D4783BB57BD5}" dt="2025-06-20T15:36:02.706" v="4126" actId="207"/>
          <ac:spMkLst>
            <pc:docMk/>
            <pc:sldMk cId="1279163002" sldId="337"/>
            <ac:spMk id="48" creationId="{5898A62F-61F6-34F9-CCE3-985BC7528EB9}"/>
          </ac:spMkLst>
        </pc:spChg>
        <pc:spChg chg="mod">
          <ac:chgData name="Belén Urosa Sanz" userId="d5723001-bb1e-4fdb-b32f-8e2ca7ae9313" providerId="ADAL" clId="{2B28B8F6-34D9-4B72-A62E-D4783BB57BD5}" dt="2025-06-20T15:36:02.706" v="4126" actId="207"/>
          <ac:spMkLst>
            <pc:docMk/>
            <pc:sldMk cId="1279163002" sldId="337"/>
            <ac:spMk id="49" creationId="{C2E8038F-EC29-011D-6366-5AF937FE4DC8}"/>
          </ac:spMkLst>
        </pc:spChg>
        <pc:spChg chg="mod">
          <ac:chgData name="Belén Urosa Sanz" userId="d5723001-bb1e-4fdb-b32f-8e2ca7ae9313" providerId="ADAL" clId="{2B28B8F6-34D9-4B72-A62E-D4783BB57BD5}" dt="2025-06-20T15:36:02.706" v="4126" actId="207"/>
          <ac:spMkLst>
            <pc:docMk/>
            <pc:sldMk cId="1279163002" sldId="337"/>
            <ac:spMk id="50" creationId="{4A2E0396-F0FC-9F5E-F4F9-056A301FC44B}"/>
          </ac:spMkLst>
        </pc:spChg>
        <pc:spChg chg="mod">
          <ac:chgData name="Belén Urosa Sanz" userId="d5723001-bb1e-4fdb-b32f-8e2ca7ae9313" providerId="ADAL" clId="{2B28B8F6-34D9-4B72-A62E-D4783BB57BD5}" dt="2025-06-20T15:36:02.706" v="4126" actId="207"/>
          <ac:spMkLst>
            <pc:docMk/>
            <pc:sldMk cId="1279163002" sldId="337"/>
            <ac:spMk id="51" creationId="{9182EF32-60E0-6578-B798-5828CA2C4207}"/>
          </ac:spMkLst>
        </pc:spChg>
        <pc:spChg chg="mod">
          <ac:chgData name="Belén Urosa Sanz" userId="d5723001-bb1e-4fdb-b32f-8e2ca7ae9313" providerId="ADAL" clId="{2B28B8F6-34D9-4B72-A62E-D4783BB57BD5}" dt="2025-06-20T15:36:02.706" v="4126" actId="207"/>
          <ac:spMkLst>
            <pc:docMk/>
            <pc:sldMk cId="1279163002" sldId="337"/>
            <ac:spMk id="52" creationId="{2B6D0576-E518-0143-C1B0-0ACE48F7084E}"/>
          </ac:spMkLst>
        </pc:spChg>
        <pc:spChg chg="mod">
          <ac:chgData name="Belén Urosa Sanz" userId="d5723001-bb1e-4fdb-b32f-8e2ca7ae9313" providerId="ADAL" clId="{2B28B8F6-34D9-4B72-A62E-D4783BB57BD5}" dt="2025-06-20T15:37:40.894" v="4134" actId="207"/>
          <ac:spMkLst>
            <pc:docMk/>
            <pc:sldMk cId="1279163002" sldId="337"/>
            <ac:spMk id="55" creationId="{379D87B6-CE45-3A19-FBAE-96794ADC782A}"/>
          </ac:spMkLst>
        </pc:spChg>
        <pc:spChg chg="mod">
          <ac:chgData name="Belén Urosa Sanz" userId="d5723001-bb1e-4fdb-b32f-8e2ca7ae9313" providerId="ADAL" clId="{2B28B8F6-34D9-4B72-A62E-D4783BB57BD5}" dt="2025-06-20T15:37:40.894" v="4134" actId="207"/>
          <ac:spMkLst>
            <pc:docMk/>
            <pc:sldMk cId="1279163002" sldId="337"/>
            <ac:spMk id="56" creationId="{9D20BE84-B89C-BA71-301D-6F38854DCA20}"/>
          </ac:spMkLst>
        </pc:spChg>
        <pc:spChg chg="mod">
          <ac:chgData name="Belén Urosa Sanz" userId="d5723001-bb1e-4fdb-b32f-8e2ca7ae9313" providerId="ADAL" clId="{2B28B8F6-34D9-4B72-A62E-D4783BB57BD5}" dt="2025-06-20T15:37:40.894" v="4134" actId="207"/>
          <ac:spMkLst>
            <pc:docMk/>
            <pc:sldMk cId="1279163002" sldId="337"/>
            <ac:spMk id="57" creationId="{C6BC18D6-2172-7362-9DE5-3106B07CC8CB}"/>
          </ac:spMkLst>
        </pc:spChg>
        <pc:spChg chg="mod">
          <ac:chgData name="Belén Urosa Sanz" userId="d5723001-bb1e-4fdb-b32f-8e2ca7ae9313" providerId="ADAL" clId="{2B28B8F6-34D9-4B72-A62E-D4783BB57BD5}" dt="2025-06-20T15:37:40.894" v="4134" actId="207"/>
          <ac:spMkLst>
            <pc:docMk/>
            <pc:sldMk cId="1279163002" sldId="337"/>
            <ac:spMk id="58" creationId="{A0E88796-A9FF-2E3B-D018-F6710EFFDCF8}"/>
          </ac:spMkLst>
        </pc:spChg>
        <pc:spChg chg="mod">
          <ac:chgData name="Belén Urosa Sanz" userId="d5723001-bb1e-4fdb-b32f-8e2ca7ae9313" providerId="ADAL" clId="{2B28B8F6-34D9-4B72-A62E-D4783BB57BD5}" dt="2025-06-20T15:37:40.894" v="4134" actId="207"/>
          <ac:spMkLst>
            <pc:docMk/>
            <pc:sldMk cId="1279163002" sldId="337"/>
            <ac:spMk id="59" creationId="{79275902-203F-3C92-E690-15038FAB8D6C}"/>
          </ac:spMkLst>
        </pc:spChg>
        <pc:spChg chg="mod">
          <ac:chgData name="Belén Urosa Sanz" userId="d5723001-bb1e-4fdb-b32f-8e2ca7ae9313" providerId="ADAL" clId="{2B28B8F6-34D9-4B72-A62E-D4783BB57BD5}" dt="2025-06-20T15:37:40.894" v="4134" actId="207"/>
          <ac:spMkLst>
            <pc:docMk/>
            <pc:sldMk cId="1279163002" sldId="337"/>
            <ac:spMk id="62" creationId="{756BA391-C7EF-F968-1B22-26249116F36F}"/>
          </ac:spMkLst>
        </pc:spChg>
        <pc:spChg chg="mod">
          <ac:chgData name="Belén Urosa Sanz" userId="d5723001-bb1e-4fdb-b32f-8e2ca7ae9313" providerId="ADAL" clId="{2B28B8F6-34D9-4B72-A62E-D4783BB57BD5}" dt="2025-06-20T15:37:40.894" v="4134" actId="207"/>
          <ac:spMkLst>
            <pc:docMk/>
            <pc:sldMk cId="1279163002" sldId="337"/>
            <ac:spMk id="63" creationId="{678A8FD6-655F-BC85-BDD2-018A6CEC5314}"/>
          </ac:spMkLst>
        </pc:spChg>
        <pc:spChg chg="mod">
          <ac:chgData name="Belén Urosa Sanz" userId="d5723001-bb1e-4fdb-b32f-8e2ca7ae9313" providerId="ADAL" clId="{2B28B8F6-34D9-4B72-A62E-D4783BB57BD5}" dt="2025-06-20T15:37:40.894" v="4134" actId="207"/>
          <ac:spMkLst>
            <pc:docMk/>
            <pc:sldMk cId="1279163002" sldId="337"/>
            <ac:spMk id="256" creationId="{5E449B19-8892-E92D-262D-B2AD92D940F0}"/>
          </ac:spMkLst>
        </pc:spChg>
        <pc:spChg chg="mod">
          <ac:chgData name="Belén Urosa Sanz" userId="d5723001-bb1e-4fdb-b32f-8e2ca7ae9313" providerId="ADAL" clId="{2B28B8F6-34D9-4B72-A62E-D4783BB57BD5}" dt="2025-06-20T12:28:03.137" v="4091" actId="1076"/>
          <ac:spMkLst>
            <pc:docMk/>
            <pc:sldMk cId="1279163002" sldId="337"/>
            <ac:spMk id="257" creationId="{11D11EA3-F67D-B0E8-3B94-4C814D159137}"/>
          </ac:spMkLst>
        </pc:spChg>
        <pc:spChg chg="mod">
          <ac:chgData name="Belén Urosa Sanz" userId="d5723001-bb1e-4fdb-b32f-8e2ca7ae9313" providerId="ADAL" clId="{2B28B8F6-34D9-4B72-A62E-D4783BB57BD5}" dt="2025-06-20T12:17:49.367" v="3665" actId="20577"/>
          <ac:spMkLst>
            <pc:docMk/>
            <pc:sldMk cId="1279163002" sldId="337"/>
            <ac:spMk id="258" creationId="{4D085984-9CC9-0895-C1E2-D7757E7E576A}"/>
          </ac:spMkLst>
        </pc:spChg>
        <pc:spChg chg="mod">
          <ac:chgData name="Belén Urosa Sanz" userId="d5723001-bb1e-4fdb-b32f-8e2ca7ae9313" providerId="ADAL" clId="{2B28B8F6-34D9-4B72-A62E-D4783BB57BD5}" dt="2025-06-20T16:57:19.239" v="5312" actId="1076"/>
          <ac:spMkLst>
            <pc:docMk/>
            <pc:sldMk cId="1279163002" sldId="337"/>
            <ac:spMk id="259" creationId="{5CFEF88B-7C50-1D8C-1A10-1B998A892AFC}"/>
          </ac:spMkLst>
        </pc:spChg>
        <pc:spChg chg="mod">
          <ac:chgData name="Belén Urosa Sanz" userId="d5723001-bb1e-4fdb-b32f-8e2ca7ae9313" providerId="ADAL" clId="{2B28B8F6-34D9-4B72-A62E-D4783BB57BD5}" dt="2025-06-20T12:27:31.418" v="4066" actId="20577"/>
          <ac:spMkLst>
            <pc:docMk/>
            <pc:sldMk cId="1279163002" sldId="337"/>
            <ac:spMk id="260" creationId="{18546489-8340-27F1-51CF-9127D88014DE}"/>
          </ac:spMkLst>
        </pc:spChg>
        <pc:spChg chg="mod">
          <ac:chgData name="Belén Urosa Sanz" userId="d5723001-bb1e-4fdb-b32f-8e2ca7ae9313" providerId="ADAL" clId="{2B28B8F6-34D9-4B72-A62E-D4783BB57BD5}" dt="2025-06-20T12:26:48.781" v="4010" actId="1076"/>
          <ac:spMkLst>
            <pc:docMk/>
            <pc:sldMk cId="1279163002" sldId="337"/>
            <ac:spMk id="261" creationId="{103A122B-52BF-74B0-B7DA-05F853782C37}"/>
          </ac:spMkLst>
        </pc:spChg>
        <pc:spChg chg="mod">
          <ac:chgData name="Belén Urosa Sanz" userId="d5723001-bb1e-4fdb-b32f-8e2ca7ae9313" providerId="ADAL" clId="{2B28B8F6-34D9-4B72-A62E-D4783BB57BD5}" dt="2025-06-20T12:27:13.299" v="4014" actId="1076"/>
          <ac:spMkLst>
            <pc:docMk/>
            <pc:sldMk cId="1279163002" sldId="337"/>
            <ac:spMk id="262" creationId="{23A82838-F58B-0C29-928C-6D4766F5D491}"/>
          </ac:spMkLst>
        </pc:spChg>
        <pc:spChg chg="mod">
          <ac:chgData name="Belén Urosa Sanz" userId="d5723001-bb1e-4fdb-b32f-8e2ca7ae9313" providerId="ADAL" clId="{2B28B8F6-34D9-4B72-A62E-D4783BB57BD5}" dt="2025-06-20T12:17:40.946" v="3652" actId="20577"/>
          <ac:spMkLst>
            <pc:docMk/>
            <pc:sldMk cId="1279163002" sldId="337"/>
            <ac:spMk id="263" creationId="{70F3A696-2DCA-E3BD-53D8-6B381CE3F321}"/>
          </ac:spMkLst>
        </pc:spChg>
        <pc:spChg chg="mod">
          <ac:chgData name="Belén Urosa Sanz" userId="d5723001-bb1e-4fdb-b32f-8e2ca7ae9313" providerId="ADAL" clId="{2B28B8F6-34D9-4B72-A62E-D4783BB57BD5}" dt="2025-06-20T15:46:53.054" v="4161" actId="12788"/>
          <ac:spMkLst>
            <pc:docMk/>
            <pc:sldMk cId="1279163002" sldId="337"/>
            <ac:spMk id="264" creationId="{59CAF793-2582-7A37-3706-D863C94D8FA8}"/>
          </ac:spMkLst>
        </pc:spChg>
        <pc:spChg chg="mod">
          <ac:chgData name="Belén Urosa Sanz" userId="d5723001-bb1e-4fdb-b32f-8e2ca7ae9313" providerId="ADAL" clId="{2B28B8F6-34D9-4B72-A62E-D4783BB57BD5}" dt="2025-06-20T15:47:04.586" v="4162" actId="12788"/>
          <ac:spMkLst>
            <pc:docMk/>
            <pc:sldMk cId="1279163002" sldId="337"/>
            <ac:spMk id="265" creationId="{C1EC2480-36CD-1125-C361-2CBCCEFD6B96}"/>
          </ac:spMkLst>
        </pc:spChg>
        <pc:spChg chg="add del mod">
          <ac:chgData name="Belén Urosa Sanz" userId="d5723001-bb1e-4fdb-b32f-8e2ca7ae9313" providerId="ADAL" clId="{2B28B8F6-34D9-4B72-A62E-D4783BB57BD5}" dt="2025-06-20T15:47:19.667" v="4163" actId="12788"/>
          <ac:spMkLst>
            <pc:docMk/>
            <pc:sldMk cId="1279163002" sldId="337"/>
            <ac:spMk id="266" creationId="{CE4C0510-03C2-C557-38A5-2D996A4E463E}"/>
          </ac:spMkLst>
        </pc:spChg>
        <pc:spChg chg="mod">
          <ac:chgData name="Belén Urosa Sanz" userId="d5723001-bb1e-4fdb-b32f-8e2ca7ae9313" providerId="ADAL" clId="{2B28B8F6-34D9-4B72-A62E-D4783BB57BD5}" dt="2025-06-20T15:46:53.054" v="4161" actId="12788"/>
          <ac:spMkLst>
            <pc:docMk/>
            <pc:sldMk cId="1279163002" sldId="337"/>
            <ac:spMk id="267" creationId="{E69FD9C0-96D6-097F-30ED-9CBF95C2849E}"/>
          </ac:spMkLst>
        </pc:spChg>
        <pc:spChg chg="mod">
          <ac:chgData name="Belén Urosa Sanz" userId="d5723001-bb1e-4fdb-b32f-8e2ca7ae9313" providerId="ADAL" clId="{2B28B8F6-34D9-4B72-A62E-D4783BB57BD5}" dt="2025-06-20T15:47:04.586" v="4162" actId="12788"/>
          <ac:spMkLst>
            <pc:docMk/>
            <pc:sldMk cId="1279163002" sldId="337"/>
            <ac:spMk id="268" creationId="{83BAFFF3-2AC4-224F-13E6-88C3A13E82F5}"/>
          </ac:spMkLst>
        </pc:spChg>
        <pc:spChg chg="add del mod">
          <ac:chgData name="Belén Urosa Sanz" userId="d5723001-bb1e-4fdb-b32f-8e2ca7ae9313" providerId="ADAL" clId="{2B28B8F6-34D9-4B72-A62E-D4783BB57BD5}" dt="2025-06-20T15:47:19.667" v="4163" actId="12788"/>
          <ac:spMkLst>
            <pc:docMk/>
            <pc:sldMk cId="1279163002" sldId="337"/>
            <ac:spMk id="269" creationId="{F88EC818-4ED6-5DB6-0A22-FA02A3A63C58}"/>
          </ac:spMkLst>
        </pc:spChg>
        <pc:spChg chg="mod">
          <ac:chgData name="Belén Urosa Sanz" userId="d5723001-bb1e-4fdb-b32f-8e2ca7ae9313" providerId="ADAL" clId="{2B28B8F6-34D9-4B72-A62E-D4783BB57BD5}" dt="2025-06-20T15:55:15.327" v="4264" actId="1076"/>
          <ac:spMkLst>
            <pc:docMk/>
            <pc:sldMk cId="1279163002" sldId="337"/>
            <ac:spMk id="315" creationId="{621187FE-0C61-BD31-0910-DA57F9F2729A}"/>
          </ac:spMkLst>
        </pc:spChg>
        <pc:spChg chg="mod">
          <ac:chgData name="Belén Urosa Sanz" userId="d5723001-bb1e-4fdb-b32f-8e2ca7ae9313" providerId="ADAL" clId="{2B28B8F6-34D9-4B72-A62E-D4783BB57BD5}" dt="2025-06-20T15:55:18.786" v="4265" actId="1076"/>
          <ac:spMkLst>
            <pc:docMk/>
            <pc:sldMk cId="1279163002" sldId="337"/>
            <ac:spMk id="316" creationId="{A6467F0D-9938-239A-F891-22E8C48BF7CC}"/>
          </ac:spMkLst>
        </pc:spChg>
        <pc:spChg chg="mod">
          <ac:chgData name="Belén Urosa Sanz" userId="d5723001-bb1e-4fdb-b32f-8e2ca7ae9313" providerId="ADAL" clId="{2B28B8F6-34D9-4B72-A62E-D4783BB57BD5}" dt="2025-06-20T12:26:56.837" v="4011" actId="1076"/>
          <ac:spMkLst>
            <pc:docMk/>
            <pc:sldMk cId="1279163002" sldId="337"/>
            <ac:spMk id="317" creationId="{1F0E52F1-1BD2-88B3-4EBE-74B673AA5E16}"/>
          </ac:spMkLst>
        </pc:spChg>
        <pc:spChg chg="mod">
          <ac:chgData name="Belén Urosa Sanz" userId="d5723001-bb1e-4fdb-b32f-8e2ca7ae9313" providerId="ADAL" clId="{2B28B8F6-34D9-4B72-A62E-D4783BB57BD5}" dt="2025-06-20T12:27:01.797" v="4012" actId="1076"/>
          <ac:spMkLst>
            <pc:docMk/>
            <pc:sldMk cId="1279163002" sldId="337"/>
            <ac:spMk id="318" creationId="{1C1ABF82-E872-A510-82B9-7F88E2410631}"/>
          </ac:spMkLst>
        </pc:spChg>
        <pc:spChg chg="mod">
          <ac:chgData name="Belén Urosa Sanz" userId="d5723001-bb1e-4fdb-b32f-8e2ca7ae9313" providerId="ADAL" clId="{2B28B8F6-34D9-4B72-A62E-D4783BB57BD5}" dt="2025-06-20T12:26:25.203" v="4006" actId="1076"/>
          <ac:spMkLst>
            <pc:docMk/>
            <pc:sldMk cId="1279163002" sldId="337"/>
            <ac:spMk id="319" creationId="{90ABEB41-4115-47AA-97FC-E8AD9143CC1C}"/>
          </ac:spMkLst>
        </pc:spChg>
        <pc:spChg chg="mod">
          <ac:chgData name="Belén Urosa Sanz" userId="d5723001-bb1e-4fdb-b32f-8e2ca7ae9313" providerId="ADAL" clId="{2B28B8F6-34D9-4B72-A62E-D4783BB57BD5}" dt="2025-06-20T12:26:30.706" v="4007" actId="1076"/>
          <ac:spMkLst>
            <pc:docMk/>
            <pc:sldMk cId="1279163002" sldId="337"/>
            <ac:spMk id="320" creationId="{A7B7AE08-1333-0693-98E6-CE55632678AE}"/>
          </ac:spMkLst>
        </pc:spChg>
        <pc:spChg chg="mod">
          <ac:chgData name="Belén Urosa Sanz" userId="d5723001-bb1e-4fdb-b32f-8e2ca7ae9313" providerId="ADAL" clId="{2B28B8F6-34D9-4B72-A62E-D4783BB57BD5}" dt="2025-06-20T15:37:40.894" v="4134" actId="207"/>
          <ac:spMkLst>
            <pc:docMk/>
            <pc:sldMk cId="1279163002" sldId="337"/>
            <ac:spMk id="2048" creationId="{0D606FA4-3070-0E61-EF5C-38D6A9970DE2}"/>
          </ac:spMkLst>
        </pc:spChg>
        <pc:spChg chg="mod">
          <ac:chgData name="Belén Urosa Sanz" userId="d5723001-bb1e-4fdb-b32f-8e2ca7ae9313" providerId="ADAL" clId="{2B28B8F6-34D9-4B72-A62E-D4783BB57BD5}" dt="2025-06-20T15:37:40.894" v="4134" actId="207"/>
          <ac:spMkLst>
            <pc:docMk/>
            <pc:sldMk cId="1279163002" sldId="337"/>
            <ac:spMk id="2049" creationId="{6518A93D-9249-5D76-380C-EA19D88D598C}"/>
          </ac:spMkLst>
        </pc:spChg>
        <pc:spChg chg="mod">
          <ac:chgData name="Belén Urosa Sanz" userId="d5723001-bb1e-4fdb-b32f-8e2ca7ae9313" providerId="ADAL" clId="{2B28B8F6-34D9-4B72-A62E-D4783BB57BD5}" dt="2025-06-20T15:41:44.028" v="4148" actId="207"/>
          <ac:spMkLst>
            <pc:docMk/>
            <pc:sldMk cId="1279163002" sldId="337"/>
            <ac:spMk id="2062" creationId="{03A4E6C6-B000-6C98-503E-193B0AC32786}"/>
          </ac:spMkLst>
        </pc:spChg>
        <pc:spChg chg="mod">
          <ac:chgData name="Belén Urosa Sanz" userId="d5723001-bb1e-4fdb-b32f-8e2ca7ae9313" providerId="ADAL" clId="{2B28B8F6-34D9-4B72-A62E-D4783BB57BD5}" dt="2025-06-20T15:41:44.028" v="4148" actId="207"/>
          <ac:spMkLst>
            <pc:docMk/>
            <pc:sldMk cId="1279163002" sldId="337"/>
            <ac:spMk id="2063" creationId="{4D77D11E-5389-9DC7-FDA4-288A93C7DB75}"/>
          </ac:spMkLst>
        </pc:spChg>
        <pc:spChg chg="mod">
          <ac:chgData name="Belén Urosa Sanz" userId="d5723001-bb1e-4fdb-b32f-8e2ca7ae9313" providerId="ADAL" clId="{2B28B8F6-34D9-4B72-A62E-D4783BB57BD5}" dt="2025-06-20T15:41:44.028" v="4148" actId="207"/>
          <ac:spMkLst>
            <pc:docMk/>
            <pc:sldMk cId="1279163002" sldId="337"/>
            <ac:spMk id="2064" creationId="{A5C8E6BC-8D02-888F-4EEE-F45645E1A40D}"/>
          </ac:spMkLst>
        </pc:spChg>
        <pc:spChg chg="mod">
          <ac:chgData name="Belén Urosa Sanz" userId="d5723001-bb1e-4fdb-b32f-8e2ca7ae9313" providerId="ADAL" clId="{2B28B8F6-34D9-4B72-A62E-D4783BB57BD5}" dt="2025-06-20T15:45:44.463" v="4155" actId="207"/>
          <ac:spMkLst>
            <pc:docMk/>
            <pc:sldMk cId="1279163002" sldId="337"/>
            <ac:spMk id="2066" creationId="{6A28EF10-E230-2C50-2FDD-4B84103F62F7}"/>
          </ac:spMkLst>
        </pc:spChg>
        <pc:spChg chg="mod">
          <ac:chgData name="Belén Urosa Sanz" userId="d5723001-bb1e-4fdb-b32f-8e2ca7ae9313" providerId="ADAL" clId="{2B28B8F6-34D9-4B72-A62E-D4783BB57BD5}" dt="2025-06-20T15:45:44.463" v="4155" actId="207"/>
          <ac:spMkLst>
            <pc:docMk/>
            <pc:sldMk cId="1279163002" sldId="337"/>
            <ac:spMk id="2067" creationId="{D4391397-9002-5E9E-132F-EEE901014137}"/>
          </ac:spMkLst>
        </pc:spChg>
        <pc:spChg chg="mod">
          <ac:chgData name="Belén Urosa Sanz" userId="d5723001-bb1e-4fdb-b32f-8e2ca7ae9313" providerId="ADAL" clId="{2B28B8F6-34D9-4B72-A62E-D4783BB57BD5}" dt="2025-06-20T15:45:44.463" v="4155" actId="207"/>
          <ac:spMkLst>
            <pc:docMk/>
            <pc:sldMk cId="1279163002" sldId="337"/>
            <ac:spMk id="2068" creationId="{A17474FC-BB08-1366-ABCF-C01FC504BEE6}"/>
          </ac:spMkLst>
        </pc:spChg>
        <pc:spChg chg="mod">
          <ac:chgData name="Belén Urosa Sanz" userId="d5723001-bb1e-4fdb-b32f-8e2ca7ae9313" providerId="ADAL" clId="{2B28B8F6-34D9-4B72-A62E-D4783BB57BD5}" dt="2025-06-20T15:45:44.463" v="4155" actId="207"/>
          <ac:spMkLst>
            <pc:docMk/>
            <pc:sldMk cId="1279163002" sldId="337"/>
            <ac:spMk id="2069" creationId="{F8CA3208-5CE6-B7E3-C52A-295C85ACB4DE}"/>
          </ac:spMkLst>
        </pc:spChg>
        <pc:spChg chg="mod">
          <ac:chgData name="Belén Urosa Sanz" userId="d5723001-bb1e-4fdb-b32f-8e2ca7ae9313" providerId="ADAL" clId="{2B28B8F6-34D9-4B72-A62E-D4783BB57BD5}" dt="2025-06-20T15:45:44.463" v="4155" actId="207"/>
          <ac:spMkLst>
            <pc:docMk/>
            <pc:sldMk cId="1279163002" sldId="337"/>
            <ac:spMk id="2070" creationId="{D6A42724-257E-3B8E-AC10-5814D1583A37}"/>
          </ac:spMkLst>
        </pc:spChg>
        <pc:spChg chg="mod">
          <ac:chgData name="Belén Urosa Sanz" userId="d5723001-bb1e-4fdb-b32f-8e2ca7ae9313" providerId="ADAL" clId="{2B28B8F6-34D9-4B72-A62E-D4783BB57BD5}" dt="2025-06-20T15:45:44.463" v="4155" actId="207"/>
          <ac:spMkLst>
            <pc:docMk/>
            <pc:sldMk cId="1279163002" sldId="337"/>
            <ac:spMk id="2071" creationId="{67BCE887-970B-19FE-D437-BC87B17FD4E7}"/>
          </ac:spMkLst>
        </pc:spChg>
        <pc:spChg chg="mod">
          <ac:chgData name="Belén Urosa Sanz" userId="d5723001-bb1e-4fdb-b32f-8e2ca7ae9313" providerId="ADAL" clId="{2B28B8F6-34D9-4B72-A62E-D4783BB57BD5}" dt="2025-06-20T15:45:44.463" v="4155" actId="207"/>
          <ac:spMkLst>
            <pc:docMk/>
            <pc:sldMk cId="1279163002" sldId="337"/>
            <ac:spMk id="2072" creationId="{9CB0B0A3-CA6A-7367-5C05-945D823D5641}"/>
          </ac:spMkLst>
        </pc:spChg>
        <pc:spChg chg="mod">
          <ac:chgData name="Belén Urosa Sanz" userId="d5723001-bb1e-4fdb-b32f-8e2ca7ae9313" providerId="ADAL" clId="{2B28B8F6-34D9-4B72-A62E-D4783BB57BD5}" dt="2025-06-20T15:45:44.463" v="4155" actId="207"/>
          <ac:spMkLst>
            <pc:docMk/>
            <pc:sldMk cId="1279163002" sldId="337"/>
            <ac:spMk id="2073" creationId="{26D7DBF2-9755-87B1-1B0A-4B9A8AFD6B56}"/>
          </ac:spMkLst>
        </pc:spChg>
        <pc:grpChg chg="mod">
          <ac:chgData name="Belén Urosa Sanz" userId="d5723001-bb1e-4fdb-b32f-8e2ca7ae9313" providerId="ADAL" clId="{2B28B8F6-34D9-4B72-A62E-D4783BB57BD5}" dt="2025-06-20T15:42:37.284" v="4150" actId="408"/>
          <ac:grpSpMkLst>
            <pc:docMk/>
            <pc:sldMk cId="1279163002" sldId="337"/>
            <ac:grpSpMk id="14" creationId="{89F35252-835F-1C8B-FB3C-ABA8FD6C8AE8}"/>
          </ac:grpSpMkLst>
        </pc:grpChg>
        <pc:grpChg chg="add mod">
          <ac:chgData name="Belén Urosa Sanz" userId="d5723001-bb1e-4fdb-b32f-8e2ca7ae9313" providerId="ADAL" clId="{2B28B8F6-34D9-4B72-A62E-D4783BB57BD5}" dt="2025-06-20T15:31:08.526" v="4118" actId="1076"/>
          <ac:grpSpMkLst>
            <pc:docMk/>
            <pc:sldMk cId="1279163002" sldId="337"/>
            <ac:grpSpMk id="28" creationId="{BF2345A4-18DD-3DC4-0204-AABF4A58B2E3}"/>
          </ac:grpSpMkLst>
        </pc:grpChg>
        <pc:grpChg chg="add mod">
          <ac:chgData name="Belén Urosa Sanz" userId="d5723001-bb1e-4fdb-b32f-8e2ca7ae9313" providerId="ADAL" clId="{2B28B8F6-34D9-4B72-A62E-D4783BB57BD5}" dt="2025-06-20T15:42:37.284" v="4150" actId="408"/>
          <ac:grpSpMkLst>
            <pc:docMk/>
            <pc:sldMk cId="1279163002" sldId="337"/>
            <ac:grpSpMk id="43" creationId="{B816C34C-E849-C5F6-40C6-AF10F0BAC98F}"/>
          </ac:grpSpMkLst>
        </pc:grpChg>
        <pc:grpChg chg="mod">
          <ac:chgData name="Belén Urosa Sanz" userId="d5723001-bb1e-4fdb-b32f-8e2ca7ae9313" providerId="ADAL" clId="{2B28B8F6-34D9-4B72-A62E-D4783BB57BD5}" dt="2025-06-20T15:37:08.704" v="4130" actId="1076"/>
          <ac:grpSpMkLst>
            <pc:docMk/>
            <pc:sldMk cId="1279163002" sldId="337"/>
            <ac:grpSpMk id="53" creationId="{68F8B0A4-AD0B-EE53-7FBA-E6692245BCDB}"/>
          </ac:grpSpMkLst>
        </pc:grpChg>
        <pc:grpChg chg="add mod">
          <ac:chgData name="Belén Urosa Sanz" userId="d5723001-bb1e-4fdb-b32f-8e2ca7ae9313" providerId="ADAL" clId="{2B28B8F6-34D9-4B72-A62E-D4783BB57BD5}" dt="2025-06-20T15:42:37.284" v="4150" actId="408"/>
          <ac:grpSpMkLst>
            <pc:docMk/>
            <pc:sldMk cId="1279163002" sldId="337"/>
            <ac:grpSpMk id="2061" creationId="{A17028FB-743E-DD7B-5CB1-7554E59241E7}"/>
          </ac:grpSpMkLst>
        </pc:grpChg>
        <pc:grpChg chg="add mod">
          <ac:chgData name="Belén Urosa Sanz" userId="d5723001-bb1e-4fdb-b32f-8e2ca7ae9313" providerId="ADAL" clId="{2B28B8F6-34D9-4B72-A62E-D4783BB57BD5}" dt="2025-06-20T15:46:53.054" v="4161" actId="12788"/>
          <ac:grpSpMkLst>
            <pc:docMk/>
            <pc:sldMk cId="1279163002" sldId="337"/>
            <ac:grpSpMk id="2065" creationId="{BBDE6C1E-AD8B-2975-B683-D972E0335176}"/>
          </ac:grpSpMkLst>
        </pc:grpChg>
      </pc:sldChg>
      <pc:sldChg chg="addSp delSp modSp add mod">
        <pc:chgData name="Belén Urosa Sanz" userId="d5723001-bb1e-4fdb-b32f-8e2ca7ae9313" providerId="ADAL" clId="{2B28B8F6-34D9-4B72-A62E-D4783BB57BD5}" dt="2025-06-20T20:18:50.944" v="8435" actId="14100"/>
        <pc:sldMkLst>
          <pc:docMk/>
          <pc:sldMk cId="3625666981" sldId="338"/>
        </pc:sldMkLst>
        <pc:spChg chg="mod ord">
          <ac:chgData name="Belén Urosa Sanz" userId="d5723001-bb1e-4fdb-b32f-8e2ca7ae9313" providerId="ADAL" clId="{2B28B8F6-34D9-4B72-A62E-D4783BB57BD5}" dt="2025-06-20T20:18:50.944" v="8435" actId="14100"/>
          <ac:spMkLst>
            <pc:docMk/>
            <pc:sldMk cId="3625666981" sldId="338"/>
            <ac:spMk id="382" creationId="{D9E0351F-437B-279F-BCB1-27346852C2CE}"/>
          </ac:spMkLst>
        </pc:spChg>
        <pc:spChg chg="mod">
          <ac:chgData name="Belén Urosa Sanz" userId="d5723001-bb1e-4fdb-b32f-8e2ca7ae9313" providerId="ADAL" clId="{2B28B8F6-34D9-4B72-A62E-D4783BB57BD5}" dt="2025-06-20T20:18:30.035" v="8432" actId="1076"/>
          <ac:spMkLst>
            <pc:docMk/>
            <pc:sldMk cId="3625666981" sldId="338"/>
            <ac:spMk id="383" creationId="{4C21A584-98F6-8AF5-4D79-429B07E71260}"/>
          </ac:spMkLst>
        </pc:spChg>
        <pc:spChg chg="mod">
          <ac:chgData name="Belén Urosa Sanz" userId="d5723001-bb1e-4fdb-b32f-8e2ca7ae9313" providerId="ADAL" clId="{2B28B8F6-34D9-4B72-A62E-D4783BB57BD5}" dt="2025-06-20T15:54:10.097" v="4243" actId="20577"/>
          <ac:spMkLst>
            <pc:docMk/>
            <pc:sldMk cId="3625666981" sldId="338"/>
            <ac:spMk id="384" creationId="{37088D08-FD7E-D070-9DEE-EF3F1648AF19}"/>
          </ac:spMkLst>
        </pc:spChg>
        <pc:spChg chg="ord">
          <ac:chgData name="Belén Urosa Sanz" userId="d5723001-bb1e-4fdb-b32f-8e2ca7ae9313" providerId="ADAL" clId="{2B28B8F6-34D9-4B72-A62E-D4783BB57BD5}" dt="2025-06-20T15:53:37.187" v="4225" actId="166"/>
          <ac:spMkLst>
            <pc:docMk/>
            <pc:sldMk cId="3625666981" sldId="338"/>
            <ac:spMk id="385" creationId="{1BD9D49D-DC56-EDEC-C14F-1716984FEEFB}"/>
          </ac:spMkLst>
        </pc:spChg>
        <pc:picChg chg="add mod ord modCrop">
          <ac:chgData name="Belén Urosa Sanz" userId="d5723001-bb1e-4fdb-b32f-8e2ca7ae9313" providerId="ADAL" clId="{2B28B8F6-34D9-4B72-A62E-D4783BB57BD5}" dt="2025-06-20T20:18:46.068" v="8434" actId="14100"/>
          <ac:picMkLst>
            <pc:docMk/>
            <pc:sldMk cId="3625666981" sldId="338"/>
            <ac:picMk id="2" creationId="{8D149FBF-B826-0270-ADBC-227B9957C0AF}"/>
          </ac:picMkLst>
        </pc:picChg>
      </pc:sldChg>
      <pc:sldChg chg="addSp delSp modSp add mod ord">
        <pc:chgData name="Belén Urosa Sanz" userId="d5723001-bb1e-4fdb-b32f-8e2ca7ae9313" providerId="ADAL" clId="{2B28B8F6-34D9-4B72-A62E-D4783BB57BD5}" dt="2025-06-20T19:19:00.885" v="8198" actId="20577"/>
        <pc:sldMkLst>
          <pc:docMk/>
          <pc:sldMk cId="3194465331" sldId="339"/>
        </pc:sldMkLst>
        <pc:spChg chg="mod ord">
          <ac:chgData name="Belén Urosa Sanz" userId="d5723001-bb1e-4fdb-b32f-8e2ca7ae9313" providerId="ADAL" clId="{2B28B8F6-34D9-4B72-A62E-D4783BB57BD5}" dt="2025-06-20T19:18:57.527" v="8197" actId="14100"/>
          <ac:spMkLst>
            <pc:docMk/>
            <pc:sldMk cId="3194465331" sldId="339"/>
            <ac:spMk id="382" creationId="{F9BFA99F-FDC6-A3DC-3AE8-4979E23242E7}"/>
          </ac:spMkLst>
        </pc:spChg>
        <pc:spChg chg="mod">
          <ac:chgData name="Belén Urosa Sanz" userId="d5723001-bb1e-4fdb-b32f-8e2ca7ae9313" providerId="ADAL" clId="{2B28B8F6-34D9-4B72-A62E-D4783BB57BD5}" dt="2025-06-20T19:19:00.885" v="8198" actId="20577"/>
          <ac:spMkLst>
            <pc:docMk/>
            <pc:sldMk cId="3194465331" sldId="339"/>
            <ac:spMk id="383" creationId="{71C1C7E3-7A48-22E8-3DF6-2107DDD7F56D}"/>
          </ac:spMkLst>
        </pc:spChg>
        <pc:spChg chg="mod">
          <ac:chgData name="Belén Urosa Sanz" userId="d5723001-bb1e-4fdb-b32f-8e2ca7ae9313" providerId="ADAL" clId="{2B28B8F6-34D9-4B72-A62E-D4783BB57BD5}" dt="2025-06-20T15:54:41.787" v="4261" actId="14100"/>
          <ac:spMkLst>
            <pc:docMk/>
            <pc:sldMk cId="3194465331" sldId="339"/>
            <ac:spMk id="384" creationId="{66FFDD1C-C12B-6283-D7A5-AAADFFE3FFA9}"/>
          </ac:spMkLst>
        </pc:spChg>
        <pc:spChg chg="ord">
          <ac:chgData name="Belén Urosa Sanz" userId="d5723001-bb1e-4fdb-b32f-8e2ca7ae9313" providerId="ADAL" clId="{2B28B8F6-34D9-4B72-A62E-D4783BB57BD5}" dt="2025-06-20T16:27:23.274" v="4436" actId="166"/>
          <ac:spMkLst>
            <pc:docMk/>
            <pc:sldMk cId="3194465331" sldId="339"/>
            <ac:spMk id="385" creationId="{5E8A2AE7-CA23-CCA4-5621-EEC7EBB5EFFA}"/>
          </ac:spMkLst>
        </pc:spChg>
        <pc:picChg chg="add mod">
          <ac:chgData name="Belén Urosa Sanz" userId="d5723001-bb1e-4fdb-b32f-8e2ca7ae9313" providerId="ADAL" clId="{2B28B8F6-34D9-4B72-A62E-D4783BB57BD5}" dt="2025-06-20T16:26:57.155" v="4429" actId="732"/>
          <ac:picMkLst>
            <pc:docMk/>
            <pc:sldMk cId="3194465331" sldId="339"/>
            <ac:picMk id="7170" creationId="{0C423303-311F-2A82-EDF5-D4E564874412}"/>
          </ac:picMkLst>
        </pc:picChg>
      </pc:sldChg>
      <pc:sldChg chg="addSp delSp modSp add mod">
        <pc:chgData name="Belén Urosa Sanz" userId="d5723001-bb1e-4fdb-b32f-8e2ca7ae9313" providerId="ADAL" clId="{2B28B8F6-34D9-4B72-A62E-D4783BB57BD5}" dt="2025-06-21T08:30:53.344" v="10662" actId="1076"/>
        <pc:sldMkLst>
          <pc:docMk/>
          <pc:sldMk cId="1208442464" sldId="340"/>
        </pc:sldMkLst>
        <pc:spChg chg="mod">
          <ac:chgData name="Belén Urosa Sanz" userId="d5723001-bb1e-4fdb-b32f-8e2ca7ae9313" providerId="ADAL" clId="{2B28B8F6-34D9-4B72-A62E-D4783BB57BD5}" dt="2025-06-20T16:20:03.840" v="4425" actId="1076"/>
          <ac:spMkLst>
            <pc:docMk/>
            <pc:sldMk cId="1208442464" sldId="340"/>
            <ac:spMk id="382" creationId="{ADA80BE8-1BC6-170E-39FE-B806337528BE}"/>
          </ac:spMkLst>
        </pc:spChg>
        <pc:spChg chg="mod ord">
          <ac:chgData name="Belén Urosa Sanz" userId="d5723001-bb1e-4fdb-b32f-8e2ca7ae9313" providerId="ADAL" clId="{2B28B8F6-34D9-4B72-A62E-D4783BB57BD5}" dt="2025-06-21T08:30:53.344" v="10662" actId="1076"/>
          <ac:spMkLst>
            <pc:docMk/>
            <pc:sldMk cId="1208442464" sldId="340"/>
            <ac:spMk id="383" creationId="{D89F9843-DFBF-736C-C6E3-700075701669}"/>
          </ac:spMkLst>
        </pc:spChg>
        <pc:spChg chg="mod">
          <ac:chgData name="Belén Urosa Sanz" userId="d5723001-bb1e-4fdb-b32f-8e2ca7ae9313" providerId="ADAL" clId="{2B28B8F6-34D9-4B72-A62E-D4783BB57BD5}" dt="2025-06-20T15:55:46.952" v="4310" actId="14100"/>
          <ac:spMkLst>
            <pc:docMk/>
            <pc:sldMk cId="1208442464" sldId="340"/>
            <ac:spMk id="384" creationId="{2BBC7D67-81E5-A64E-5F72-694496085ABF}"/>
          </ac:spMkLst>
        </pc:spChg>
        <pc:picChg chg="add mod">
          <ac:chgData name="Belén Urosa Sanz" userId="d5723001-bb1e-4fdb-b32f-8e2ca7ae9313" providerId="ADAL" clId="{2B28B8F6-34D9-4B72-A62E-D4783BB57BD5}" dt="2025-06-20T16:19:45.003" v="4422" actId="167"/>
          <ac:picMkLst>
            <pc:docMk/>
            <pc:sldMk cId="1208442464" sldId="340"/>
            <ac:picMk id="6146" creationId="{00645233-96E6-140E-7F86-FE235942C3CD}"/>
          </ac:picMkLst>
        </pc:picChg>
      </pc:sldChg>
      <pc:sldChg chg="addSp delSp modSp add mod">
        <pc:chgData name="Belén Urosa Sanz" userId="d5723001-bb1e-4fdb-b32f-8e2ca7ae9313" providerId="ADAL" clId="{2B28B8F6-34D9-4B72-A62E-D4783BB57BD5}" dt="2025-06-21T08:31:37.064" v="10666" actId="14100"/>
        <pc:sldMkLst>
          <pc:docMk/>
          <pc:sldMk cId="3456735632" sldId="341"/>
        </pc:sldMkLst>
        <pc:spChg chg="mod ord">
          <ac:chgData name="Belén Urosa Sanz" userId="d5723001-bb1e-4fdb-b32f-8e2ca7ae9313" providerId="ADAL" clId="{2B28B8F6-34D9-4B72-A62E-D4783BB57BD5}" dt="2025-06-20T16:28:58.838" v="4450" actId="167"/>
          <ac:spMkLst>
            <pc:docMk/>
            <pc:sldMk cId="3456735632" sldId="341"/>
            <ac:spMk id="382" creationId="{DE10B451-F354-D4FB-F650-F18D1E7BFE3F}"/>
          </ac:spMkLst>
        </pc:spChg>
        <pc:spChg chg="mod">
          <ac:chgData name="Belén Urosa Sanz" userId="d5723001-bb1e-4fdb-b32f-8e2ca7ae9313" providerId="ADAL" clId="{2B28B8F6-34D9-4B72-A62E-D4783BB57BD5}" dt="2025-06-21T08:31:37.064" v="10666" actId="14100"/>
          <ac:spMkLst>
            <pc:docMk/>
            <pc:sldMk cId="3456735632" sldId="341"/>
            <ac:spMk id="383" creationId="{6F35F589-5132-8E3D-2F6D-58F6F32FA025}"/>
          </ac:spMkLst>
        </pc:spChg>
        <pc:spChg chg="mod">
          <ac:chgData name="Belén Urosa Sanz" userId="d5723001-bb1e-4fdb-b32f-8e2ca7ae9313" providerId="ADAL" clId="{2B28B8F6-34D9-4B72-A62E-D4783BB57BD5}" dt="2025-06-20T15:56:13.373" v="4336" actId="20577"/>
          <ac:spMkLst>
            <pc:docMk/>
            <pc:sldMk cId="3456735632" sldId="341"/>
            <ac:spMk id="384" creationId="{70FC39FF-E8EA-9A86-1115-4C03781E3732}"/>
          </ac:spMkLst>
        </pc:spChg>
        <pc:spChg chg="mod">
          <ac:chgData name="Belén Urosa Sanz" userId="d5723001-bb1e-4fdb-b32f-8e2ca7ae9313" providerId="ADAL" clId="{2B28B8F6-34D9-4B72-A62E-D4783BB57BD5}" dt="2025-06-20T16:15:06.799" v="4412" actId="1076"/>
          <ac:spMkLst>
            <pc:docMk/>
            <pc:sldMk cId="3456735632" sldId="341"/>
            <ac:spMk id="385" creationId="{E031E5CB-6DA8-1AAF-D3C7-54C7EC98B2FF}"/>
          </ac:spMkLst>
        </pc:spChg>
        <pc:picChg chg="add mod">
          <ac:chgData name="Belén Urosa Sanz" userId="d5723001-bb1e-4fdb-b32f-8e2ca7ae9313" providerId="ADAL" clId="{2B28B8F6-34D9-4B72-A62E-D4783BB57BD5}" dt="2025-06-20T16:29:14.386" v="4452" actId="732"/>
          <ac:picMkLst>
            <pc:docMk/>
            <pc:sldMk cId="3456735632" sldId="341"/>
            <ac:picMk id="5122" creationId="{1E1FB421-4E13-30FA-1B43-2C128F409B06}"/>
          </ac:picMkLst>
        </pc:picChg>
      </pc:sldChg>
      <pc:sldChg chg="addSp delSp modSp add mod">
        <pc:chgData name="Belén Urosa Sanz" userId="d5723001-bb1e-4fdb-b32f-8e2ca7ae9313" providerId="ADAL" clId="{2B28B8F6-34D9-4B72-A62E-D4783BB57BD5}" dt="2025-06-21T08:36:06.278" v="10779" actId="14100"/>
        <pc:sldMkLst>
          <pc:docMk/>
          <pc:sldMk cId="313727131" sldId="342"/>
        </pc:sldMkLst>
        <pc:spChg chg="mod ord">
          <ac:chgData name="Belén Urosa Sanz" userId="d5723001-bb1e-4fdb-b32f-8e2ca7ae9313" providerId="ADAL" clId="{2B28B8F6-34D9-4B72-A62E-D4783BB57BD5}" dt="2025-06-20T16:29:37.874" v="4456" actId="167"/>
          <ac:spMkLst>
            <pc:docMk/>
            <pc:sldMk cId="313727131" sldId="342"/>
            <ac:spMk id="382" creationId="{A7A901DD-8AF0-E065-948A-8320447F6047}"/>
          </ac:spMkLst>
        </pc:spChg>
        <pc:spChg chg="mod">
          <ac:chgData name="Belén Urosa Sanz" userId="d5723001-bb1e-4fdb-b32f-8e2ca7ae9313" providerId="ADAL" clId="{2B28B8F6-34D9-4B72-A62E-D4783BB57BD5}" dt="2025-06-21T08:36:06.278" v="10779" actId="14100"/>
          <ac:spMkLst>
            <pc:docMk/>
            <pc:sldMk cId="313727131" sldId="342"/>
            <ac:spMk id="383" creationId="{608AF180-017A-BE25-2B42-0B03F2858403}"/>
          </ac:spMkLst>
        </pc:spChg>
        <pc:spChg chg="mod">
          <ac:chgData name="Belén Urosa Sanz" userId="d5723001-bb1e-4fdb-b32f-8e2ca7ae9313" providerId="ADAL" clId="{2B28B8F6-34D9-4B72-A62E-D4783BB57BD5}" dt="2025-06-20T15:56:38.300" v="4368" actId="20577"/>
          <ac:spMkLst>
            <pc:docMk/>
            <pc:sldMk cId="313727131" sldId="342"/>
            <ac:spMk id="384" creationId="{9CD1DA56-6779-ACBB-A516-016F44CCDF73}"/>
          </ac:spMkLst>
        </pc:spChg>
        <pc:spChg chg="ord">
          <ac:chgData name="Belén Urosa Sanz" userId="d5723001-bb1e-4fdb-b32f-8e2ca7ae9313" providerId="ADAL" clId="{2B28B8F6-34D9-4B72-A62E-D4783BB57BD5}" dt="2025-06-20T16:04:34.819" v="4398" actId="166"/>
          <ac:spMkLst>
            <pc:docMk/>
            <pc:sldMk cId="313727131" sldId="342"/>
            <ac:spMk id="385" creationId="{CFDC47CD-4538-8848-7459-D48505793810}"/>
          </ac:spMkLst>
        </pc:spChg>
        <pc:picChg chg="add mod">
          <ac:chgData name="Belén Urosa Sanz" userId="d5723001-bb1e-4fdb-b32f-8e2ca7ae9313" providerId="ADAL" clId="{2B28B8F6-34D9-4B72-A62E-D4783BB57BD5}" dt="2025-06-20T16:29:53.541" v="4458" actId="732"/>
          <ac:picMkLst>
            <pc:docMk/>
            <pc:sldMk cId="313727131" sldId="342"/>
            <ac:picMk id="4098" creationId="{1636CB5B-107C-D850-C74D-4156007ADC4B}"/>
          </ac:picMkLst>
        </pc:picChg>
      </pc:sldChg>
      <pc:sldChg chg="addSp delSp modSp add mod">
        <pc:chgData name="Belén Urosa Sanz" userId="d5723001-bb1e-4fdb-b32f-8e2ca7ae9313" providerId="ADAL" clId="{2B28B8F6-34D9-4B72-A62E-D4783BB57BD5}" dt="2025-06-21T08:36:30.832" v="10782" actId="1076"/>
        <pc:sldMkLst>
          <pc:docMk/>
          <pc:sldMk cId="2361440562" sldId="343"/>
        </pc:sldMkLst>
        <pc:spChg chg="mod ord">
          <ac:chgData name="Belén Urosa Sanz" userId="d5723001-bb1e-4fdb-b32f-8e2ca7ae9313" providerId="ADAL" clId="{2B28B8F6-34D9-4B72-A62E-D4783BB57BD5}" dt="2025-06-20T16:30:32.356" v="4465" actId="1076"/>
          <ac:spMkLst>
            <pc:docMk/>
            <pc:sldMk cId="2361440562" sldId="343"/>
            <ac:spMk id="382" creationId="{0437D724-7681-E3D9-DFEC-401F2F3B3EDD}"/>
          </ac:spMkLst>
        </pc:spChg>
        <pc:spChg chg="mod">
          <ac:chgData name="Belén Urosa Sanz" userId="d5723001-bb1e-4fdb-b32f-8e2ca7ae9313" providerId="ADAL" clId="{2B28B8F6-34D9-4B72-A62E-D4783BB57BD5}" dt="2025-06-21T08:36:30.832" v="10782" actId="1076"/>
          <ac:spMkLst>
            <pc:docMk/>
            <pc:sldMk cId="2361440562" sldId="343"/>
            <ac:spMk id="383" creationId="{AE4EC6AA-2DC3-AB61-C25B-4CFD1665A20A}"/>
          </ac:spMkLst>
        </pc:spChg>
        <pc:spChg chg="mod">
          <ac:chgData name="Belén Urosa Sanz" userId="d5723001-bb1e-4fdb-b32f-8e2ca7ae9313" providerId="ADAL" clId="{2B28B8F6-34D9-4B72-A62E-D4783BB57BD5}" dt="2025-06-20T15:56:56.769" v="4375" actId="20577"/>
          <ac:spMkLst>
            <pc:docMk/>
            <pc:sldMk cId="2361440562" sldId="343"/>
            <ac:spMk id="384" creationId="{2E8F88ED-549A-DC1C-C46F-884FCF319478}"/>
          </ac:spMkLst>
        </pc:spChg>
        <pc:spChg chg="ord">
          <ac:chgData name="Belén Urosa Sanz" userId="d5723001-bb1e-4fdb-b32f-8e2ca7ae9313" providerId="ADAL" clId="{2B28B8F6-34D9-4B72-A62E-D4783BB57BD5}" dt="2025-06-20T16:04:39.491" v="4399" actId="166"/>
          <ac:spMkLst>
            <pc:docMk/>
            <pc:sldMk cId="2361440562" sldId="343"/>
            <ac:spMk id="385" creationId="{84C60FFA-F345-92EE-CBEF-6E3915B301E7}"/>
          </ac:spMkLst>
        </pc:spChg>
        <pc:picChg chg="add mod">
          <ac:chgData name="Belén Urosa Sanz" userId="d5723001-bb1e-4fdb-b32f-8e2ca7ae9313" providerId="ADAL" clId="{2B28B8F6-34D9-4B72-A62E-D4783BB57BD5}" dt="2025-06-20T16:30:40.201" v="4467" actId="167"/>
          <ac:picMkLst>
            <pc:docMk/>
            <pc:sldMk cId="2361440562" sldId="343"/>
            <ac:picMk id="3074" creationId="{1B2349AC-1E1B-4BDF-03D6-B6F5F69E0C23}"/>
          </ac:picMkLst>
        </pc:picChg>
      </pc:sldChg>
      <pc:sldChg chg="add del">
        <pc:chgData name="Belén Urosa Sanz" userId="d5723001-bb1e-4fdb-b32f-8e2ca7ae9313" providerId="ADAL" clId="{2B28B8F6-34D9-4B72-A62E-D4783BB57BD5}" dt="2025-06-20T22:31:34.571" v="10304" actId="47"/>
        <pc:sldMkLst>
          <pc:docMk/>
          <pc:sldMk cId="2664176164" sldId="344"/>
        </pc:sldMkLst>
      </pc:sldChg>
      <pc:sldChg chg="addSp delSp modSp add mod">
        <pc:chgData name="Belén Urosa Sanz" userId="d5723001-bb1e-4fdb-b32f-8e2ca7ae9313" providerId="ADAL" clId="{2B28B8F6-34D9-4B72-A62E-D4783BB57BD5}" dt="2025-06-21T08:24:58.700" v="10521" actId="20577"/>
        <pc:sldMkLst>
          <pc:docMk/>
          <pc:sldMk cId="2480326144" sldId="345"/>
        </pc:sldMkLst>
        <pc:spChg chg="add mod">
          <ac:chgData name="Belén Urosa Sanz" userId="d5723001-bb1e-4fdb-b32f-8e2ca7ae9313" providerId="ADAL" clId="{2B28B8F6-34D9-4B72-A62E-D4783BB57BD5}" dt="2025-06-20T17:05:56.822" v="5384" actId="207"/>
          <ac:spMkLst>
            <pc:docMk/>
            <pc:sldMk cId="2480326144" sldId="345"/>
            <ac:spMk id="2" creationId="{3447B7C9-327E-396B-A069-CE728576ED24}"/>
          </ac:spMkLst>
        </pc:spChg>
        <pc:spChg chg="add mod">
          <ac:chgData name="Belén Urosa Sanz" userId="d5723001-bb1e-4fdb-b32f-8e2ca7ae9313" providerId="ADAL" clId="{2B28B8F6-34D9-4B72-A62E-D4783BB57BD5}" dt="2025-06-20T20:17:34.140" v="8428" actId="2711"/>
          <ac:spMkLst>
            <pc:docMk/>
            <pc:sldMk cId="2480326144" sldId="345"/>
            <ac:spMk id="3" creationId="{8EBD7926-2F56-70C9-A789-97134572BBC1}"/>
          </ac:spMkLst>
        </pc:spChg>
        <pc:spChg chg="add mod">
          <ac:chgData name="Belén Urosa Sanz" userId="d5723001-bb1e-4fdb-b32f-8e2ca7ae9313" providerId="ADAL" clId="{2B28B8F6-34D9-4B72-A62E-D4783BB57BD5}" dt="2025-06-21T08:24:58.700" v="10521" actId="20577"/>
          <ac:spMkLst>
            <pc:docMk/>
            <pc:sldMk cId="2480326144" sldId="345"/>
            <ac:spMk id="5" creationId="{30A2E203-65C5-9BB0-CB81-E759AE4D5B80}"/>
          </ac:spMkLst>
        </pc:spChg>
        <pc:spChg chg="mod">
          <ac:chgData name="Belén Urosa Sanz" userId="d5723001-bb1e-4fdb-b32f-8e2ca7ae9313" providerId="ADAL" clId="{2B28B8F6-34D9-4B72-A62E-D4783BB57BD5}" dt="2025-06-20T17:03:47.770" v="5373" actId="14100"/>
          <ac:spMkLst>
            <pc:docMk/>
            <pc:sldMk cId="2480326144" sldId="345"/>
            <ac:spMk id="358" creationId="{444E46F9-B4AF-52BB-3435-5A25FD887233}"/>
          </ac:spMkLst>
        </pc:spChg>
        <pc:spChg chg="mod">
          <ac:chgData name="Belén Urosa Sanz" userId="d5723001-bb1e-4fdb-b32f-8e2ca7ae9313" providerId="ADAL" clId="{2B28B8F6-34D9-4B72-A62E-D4783BB57BD5}" dt="2025-06-20T17:11:05.044" v="5524" actId="20577"/>
          <ac:spMkLst>
            <pc:docMk/>
            <pc:sldMk cId="2480326144" sldId="345"/>
            <ac:spMk id="361" creationId="{5CB42B02-914E-1F53-6E38-CC5054EECCF0}"/>
          </ac:spMkLst>
        </pc:spChg>
        <pc:spChg chg="mod">
          <ac:chgData name="Belén Urosa Sanz" userId="d5723001-bb1e-4fdb-b32f-8e2ca7ae9313" providerId="ADAL" clId="{2B28B8F6-34D9-4B72-A62E-D4783BB57BD5}" dt="2025-06-20T17:12:13.247" v="5560" actId="20577"/>
          <ac:spMkLst>
            <pc:docMk/>
            <pc:sldMk cId="2480326144" sldId="345"/>
            <ac:spMk id="362" creationId="{524588CE-67DF-BCD7-6100-4F627BAE99F1}"/>
          </ac:spMkLst>
        </pc:spChg>
        <pc:spChg chg="mod">
          <ac:chgData name="Belén Urosa Sanz" userId="d5723001-bb1e-4fdb-b32f-8e2ca7ae9313" providerId="ADAL" clId="{2B28B8F6-34D9-4B72-A62E-D4783BB57BD5}" dt="2025-06-20T17:08:11.721" v="5440" actId="20577"/>
          <ac:spMkLst>
            <pc:docMk/>
            <pc:sldMk cId="2480326144" sldId="345"/>
            <ac:spMk id="363" creationId="{E7A6986E-3634-7B06-5243-299160CCE981}"/>
          </ac:spMkLst>
        </pc:spChg>
        <pc:spChg chg="mod">
          <ac:chgData name="Belén Urosa Sanz" userId="d5723001-bb1e-4fdb-b32f-8e2ca7ae9313" providerId="ADAL" clId="{2B28B8F6-34D9-4B72-A62E-D4783BB57BD5}" dt="2025-06-20T17:08:06.306" v="5428" actId="20577"/>
          <ac:spMkLst>
            <pc:docMk/>
            <pc:sldMk cId="2480326144" sldId="345"/>
            <ac:spMk id="364" creationId="{60733837-76CF-22BC-F1E7-68683AD351A9}"/>
          </ac:spMkLst>
        </pc:spChg>
        <pc:spChg chg="mod">
          <ac:chgData name="Belén Urosa Sanz" userId="d5723001-bb1e-4fdb-b32f-8e2ca7ae9313" providerId="ADAL" clId="{2B28B8F6-34D9-4B72-A62E-D4783BB57BD5}" dt="2025-06-20T17:05:30.509" v="5380" actId="207"/>
          <ac:spMkLst>
            <pc:docMk/>
            <pc:sldMk cId="2480326144" sldId="345"/>
            <ac:spMk id="365" creationId="{FF888311-5898-D616-B328-2EC48E53CDBA}"/>
          </ac:spMkLst>
        </pc:spChg>
      </pc:sldChg>
      <pc:sldChg chg="addSp modSp add del mod">
        <pc:chgData name="Belén Urosa Sanz" userId="d5723001-bb1e-4fdb-b32f-8e2ca7ae9313" providerId="ADAL" clId="{2B28B8F6-34D9-4B72-A62E-D4783BB57BD5}" dt="2025-06-20T18:07:03.594" v="6865" actId="47"/>
        <pc:sldMkLst>
          <pc:docMk/>
          <pc:sldMk cId="396049017" sldId="346"/>
        </pc:sldMkLst>
      </pc:sldChg>
      <pc:sldChg chg="modSp add del mod">
        <pc:chgData name="Belén Urosa Sanz" userId="d5723001-bb1e-4fdb-b32f-8e2ca7ae9313" providerId="ADAL" clId="{2B28B8F6-34D9-4B72-A62E-D4783BB57BD5}" dt="2025-06-20T18:20:10.274" v="7050" actId="47"/>
        <pc:sldMkLst>
          <pc:docMk/>
          <pc:sldMk cId="670396256" sldId="347"/>
        </pc:sldMkLst>
      </pc:sldChg>
      <pc:sldChg chg="addSp delSp modSp add mod">
        <pc:chgData name="Belén Urosa Sanz" userId="d5723001-bb1e-4fdb-b32f-8e2ca7ae9313" providerId="ADAL" clId="{2B28B8F6-34D9-4B72-A62E-D4783BB57BD5}" dt="2025-06-21T08:34:46.379" v="10775" actId="20577"/>
        <pc:sldMkLst>
          <pc:docMk/>
          <pc:sldMk cId="1923757609" sldId="348"/>
        </pc:sldMkLst>
        <pc:spChg chg="add mod ord">
          <ac:chgData name="Belén Urosa Sanz" userId="d5723001-bb1e-4fdb-b32f-8e2ca7ae9313" providerId="ADAL" clId="{2B28B8F6-34D9-4B72-A62E-D4783BB57BD5}" dt="2025-06-20T18:21:00.184" v="7055" actId="14100"/>
          <ac:spMkLst>
            <pc:docMk/>
            <pc:sldMk cId="1923757609" sldId="348"/>
            <ac:spMk id="2" creationId="{C0C512E7-3E12-5423-F2AB-98F4913BC65A}"/>
          </ac:spMkLst>
        </pc:spChg>
        <pc:spChg chg="mod">
          <ac:chgData name="Belén Urosa Sanz" userId="d5723001-bb1e-4fdb-b32f-8e2ca7ae9313" providerId="ADAL" clId="{2B28B8F6-34D9-4B72-A62E-D4783BB57BD5}" dt="2025-06-21T08:33:03.483" v="10672" actId="113"/>
          <ac:spMkLst>
            <pc:docMk/>
            <pc:sldMk cId="1923757609" sldId="348"/>
            <ac:spMk id="3" creationId="{00000000-0000-0000-0000-000000000000}"/>
          </ac:spMkLst>
        </pc:spChg>
        <pc:spChg chg="add mod">
          <ac:chgData name="Belén Urosa Sanz" userId="d5723001-bb1e-4fdb-b32f-8e2ca7ae9313" providerId="ADAL" clId="{2B28B8F6-34D9-4B72-A62E-D4783BB57BD5}" dt="2025-06-21T08:34:46.379" v="10775" actId="20577"/>
          <ac:spMkLst>
            <pc:docMk/>
            <pc:sldMk cId="1923757609" sldId="348"/>
            <ac:spMk id="4" creationId="{0DB594A4-DBB4-6525-02C8-20F159E1A550}"/>
          </ac:spMkLst>
        </pc:spChg>
        <pc:spChg chg="add mod">
          <ac:chgData name="Belén Urosa Sanz" userId="d5723001-bb1e-4fdb-b32f-8e2ca7ae9313" providerId="ADAL" clId="{2B28B8F6-34D9-4B72-A62E-D4783BB57BD5}" dt="2025-06-20T18:23:53.015" v="7092" actId="14100"/>
          <ac:spMkLst>
            <pc:docMk/>
            <pc:sldMk cId="1923757609" sldId="348"/>
            <ac:spMk id="7" creationId="{21AB8F69-DE80-B132-0A9D-4E70588F913B}"/>
          </ac:spMkLst>
        </pc:spChg>
        <pc:picChg chg="mod">
          <ac:chgData name="Belén Urosa Sanz" userId="d5723001-bb1e-4fdb-b32f-8e2ca7ae9313" providerId="ADAL" clId="{2B28B8F6-34D9-4B72-A62E-D4783BB57BD5}" dt="2025-06-20T18:23:49.691" v="7091" actId="1076"/>
          <ac:picMkLst>
            <pc:docMk/>
            <pc:sldMk cId="1923757609" sldId="348"/>
            <ac:picMk id="5" creationId="{00000000-0000-0000-0000-000000000000}"/>
          </ac:picMkLst>
        </pc:picChg>
      </pc:sldChg>
      <pc:sldChg chg="add del">
        <pc:chgData name="Belén Urosa Sanz" userId="d5723001-bb1e-4fdb-b32f-8e2ca7ae9313" providerId="ADAL" clId="{2B28B8F6-34D9-4B72-A62E-D4783BB57BD5}" dt="2025-06-20T18:26:54.592" v="7130" actId="47"/>
        <pc:sldMkLst>
          <pc:docMk/>
          <pc:sldMk cId="0" sldId="349"/>
        </pc:sldMkLst>
      </pc:sldChg>
      <pc:sldChg chg="addSp modSp new mod">
        <pc:chgData name="Belén Urosa Sanz" userId="d5723001-bb1e-4fdb-b32f-8e2ca7ae9313" providerId="ADAL" clId="{2B28B8F6-34D9-4B72-A62E-D4783BB57BD5}" dt="2025-06-20T18:20:02.572" v="7049" actId="113"/>
        <pc:sldMkLst>
          <pc:docMk/>
          <pc:sldMk cId="3695748244" sldId="350"/>
        </pc:sldMkLst>
        <pc:spChg chg="mod">
          <ac:chgData name="Belén Urosa Sanz" userId="d5723001-bb1e-4fdb-b32f-8e2ca7ae9313" providerId="ADAL" clId="{2B28B8F6-34D9-4B72-A62E-D4783BB57BD5}" dt="2025-06-20T18:18:43.612" v="7037" actId="1076"/>
          <ac:spMkLst>
            <pc:docMk/>
            <pc:sldMk cId="3695748244" sldId="350"/>
            <ac:spMk id="2" creationId="{7BB10003-DA85-2EA1-B905-485277ED6D92}"/>
          </ac:spMkLst>
        </pc:spChg>
        <pc:spChg chg="mod">
          <ac:chgData name="Belén Urosa Sanz" userId="d5723001-bb1e-4fdb-b32f-8e2ca7ae9313" providerId="ADAL" clId="{2B28B8F6-34D9-4B72-A62E-D4783BB57BD5}" dt="2025-06-20T18:20:02.572" v="7049" actId="113"/>
          <ac:spMkLst>
            <pc:docMk/>
            <pc:sldMk cId="3695748244" sldId="350"/>
            <ac:spMk id="3" creationId="{F374CA74-269A-2A3B-444A-1D627F0EEC44}"/>
          </ac:spMkLst>
        </pc:spChg>
        <pc:spChg chg="mod">
          <ac:chgData name="Belén Urosa Sanz" userId="d5723001-bb1e-4fdb-b32f-8e2ca7ae9313" providerId="ADAL" clId="{2B28B8F6-34D9-4B72-A62E-D4783BB57BD5}" dt="2025-06-20T18:18:34.833" v="7034" actId="1076"/>
          <ac:spMkLst>
            <pc:docMk/>
            <pc:sldMk cId="3695748244" sldId="350"/>
            <ac:spMk id="4" creationId="{F1A4F2DB-DDF6-7069-64B8-F0173957FFC5}"/>
          </ac:spMkLst>
        </pc:spChg>
        <pc:spChg chg="mod">
          <ac:chgData name="Belén Urosa Sanz" userId="d5723001-bb1e-4fdb-b32f-8e2ca7ae9313" providerId="ADAL" clId="{2B28B8F6-34D9-4B72-A62E-D4783BB57BD5}" dt="2025-06-20T18:17:19.256" v="7014" actId="1076"/>
          <ac:spMkLst>
            <pc:docMk/>
            <pc:sldMk cId="3695748244" sldId="350"/>
            <ac:spMk id="5" creationId="{003CD8E2-B8CB-9A77-6177-474EDE89DD67}"/>
          </ac:spMkLst>
        </pc:spChg>
        <pc:spChg chg="mod">
          <ac:chgData name="Belén Urosa Sanz" userId="d5723001-bb1e-4fdb-b32f-8e2ca7ae9313" providerId="ADAL" clId="{2B28B8F6-34D9-4B72-A62E-D4783BB57BD5}" dt="2025-06-20T18:19:27.138" v="7043" actId="113"/>
          <ac:spMkLst>
            <pc:docMk/>
            <pc:sldMk cId="3695748244" sldId="350"/>
            <ac:spMk id="6" creationId="{02AC8016-9488-1949-9C9F-D704B71CD8F7}"/>
          </ac:spMkLst>
        </pc:spChg>
        <pc:spChg chg="mod ord">
          <ac:chgData name="Belén Urosa Sanz" userId="d5723001-bb1e-4fdb-b32f-8e2ca7ae9313" providerId="ADAL" clId="{2B28B8F6-34D9-4B72-A62E-D4783BB57BD5}" dt="2025-06-20T18:15:15.548" v="6995" actId="1076"/>
          <ac:spMkLst>
            <pc:docMk/>
            <pc:sldMk cId="3695748244" sldId="350"/>
            <ac:spMk id="7" creationId="{7D6514AD-A302-2250-0635-65028D440619}"/>
          </ac:spMkLst>
        </pc:spChg>
        <pc:spChg chg="mod">
          <ac:chgData name="Belén Urosa Sanz" userId="d5723001-bb1e-4fdb-b32f-8e2ca7ae9313" providerId="ADAL" clId="{2B28B8F6-34D9-4B72-A62E-D4783BB57BD5}" dt="2025-06-20T18:18:11.209" v="7032" actId="1076"/>
          <ac:spMkLst>
            <pc:docMk/>
            <pc:sldMk cId="3695748244" sldId="350"/>
            <ac:spMk id="8" creationId="{11E0D82F-4E65-7954-515D-4097CD763386}"/>
          </ac:spMkLst>
        </pc:spChg>
        <pc:spChg chg="add mod">
          <ac:chgData name="Belén Urosa Sanz" userId="d5723001-bb1e-4fdb-b32f-8e2ca7ae9313" providerId="ADAL" clId="{2B28B8F6-34D9-4B72-A62E-D4783BB57BD5}" dt="2025-06-20T18:12:00.476" v="6912" actId="1076"/>
          <ac:spMkLst>
            <pc:docMk/>
            <pc:sldMk cId="3695748244" sldId="350"/>
            <ac:spMk id="9" creationId="{60FD9F47-5342-E2FA-3930-0B054E6D40FA}"/>
          </ac:spMkLst>
        </pc:spChg>
        <pc:spChg chg="add mod">
          <ac:chgData name="Belén Urosa Sanz" userId="d5723001-bb1e-4fdb-b32f-8e2ca7ae9313" providerId="ADAL" clId="{2B28B8F6-34D9-4B72-A62E-D4783BB57BD5}" dt="2025-06-20T18:11:54.759" v="6911" actId="1076"/>
          <ac:spMkLst>
            <pc:docMk/>
            <pc:sldMk cId="3695748244" sldId="350"/>
            <ac:spMk id="10" creationId="{758B8C9C-8658-AE25-B15F-DE8D71170779}"/>
          </ac:spMkLst>
        </pc:spChg>
        <pc:spChg chg="add mod ord">
          <ac:chgData name="Belén Urosa Sanz" userId="d5723001-bb1e-4fdb-b32f-8e2ca7ae9313" providerId="ADAL" clId="{2B28B8F6-34D9-4B72-A62E-D4783BB57BD5}" dt="2025-06-20T18:16:06.766" v="7006" actId="1076"/>
          <ac:spMkLst>
            <pc:docMk/>
            <pc:sldMk cId="3695748244" sldId="350"/>
            <ac:spMk id="11" creationId="{BED35B21-1CD5-02A0-DA07-C1B3E4659235}"/>
          </ac:spMkLst>
        </pc:spChg>
        <pc:spChg chg="add mod ord">
          <ac:chgData name="Belén Urosa Sanz" userId="d5723001-bb1e-4fdb-b32f-8e2ca7ae9313" providerId="ADAL" clId="{2B28B8F6-34D9-4B72-A62E-D4783BB57BD5}" dt="2025-06-20T18:15:15.548" v="6995" actId="1076"/>
          <ac:spMkLst>
            <pc:docMk/>
            <pc:sldMk cId="3695748244" sldId="350"/>
            <ac:spMk id="12" creationId="{A827D572-1947-C774-A058-8027E6042240}"/>
          </ac:spMkLst>
        </pc:spChg>
        <pc:spChg chg="add mod ord">
          <ac:chgData name="Belén Urosa Sanz" userId="d5723001-bb1e-4fdb-b32f-8e2ca7ae9313" providerId="ADAL" clId="{2B28B8F6-34D9-4B72-A62E-D4783BB57BD5}" dt="2025-06-20T18:17:14.826" v="7013" actId="1076"/>
          <ac:spMkLst>
            <pc:docMk/>
            <pc:sldMk cId="3695748244" sldId="350"/>
            <ac:spMk id="13" creationId="{FEB5D12E-3A9D-DDE5-1866-F4C72BDCD77D}"/>
          </ac:spMkLst>
        </pc:spChg>
        <pc:spChg chg="add mod ord">
          <ac:chgData name="Belén Urosa Sanz" userId="d5723001-bb1e-4fdb-b32f-8e2ca7ae9313" providerId="ADAL" clId="{2B28B8F6-34D9-4B72-A62E-D4783BB57BD5}" dt="2025-06-20T18:18:22.221" v="7033" actId="14100"/>
          <ac:spMkLst>
            <pc:docMk/>
            <pc:sldMk cId="3695748244" sldId="350"/>
            <ac:spMk id="14" creationId="{30B1CA23-7692-28F1-B07F-7BE2556F68EE}"/>
          </ac:spMkLst>
        </pc:spChg>
      </pc:sldChg>
      <pc:sldChg chg="addSp delSp modSp add mod">
        <pc:chgData name="Belén Urosa Sanz" userId="d5723001-bb1e-4fdb-b32f-8e2ca7ae9313" providerId="ADAL" clId="{2B28B8F6-34D9-4B72-A62E-D4783BB57BD5}" dt="2025-06-21T08:26:33.796" v="10524" actId="1076"/>
        <pc:sldMkLst>
          <pc:docMk/>
          <pc:sldMk cId="2119155922" sldId="351"/>
        </pc:sldMkLst>
        <pc:spChg chg="mod">
          <ac:chgData name="Belén Urosa Sanz" userId="d5723001-bb1e-4fdb-b32f-8e2ca7ae9313" providerId="ADAL" clId="{2B28B8F6-34D9-4B72-A62E-D4783BB57BD5}" dt="2025-06-21T08:26:29.109" v="10523" actId="1076"/>
          <ac:spMkLst>
            <pc:docMk/>
            <pc:sldMk cId="2119155922" sldId="351"/>
            <ac:spMk id="2" creationId="{2D468EAB-1C34-2506-12F5-6213CBBE678C}"/>
          </ac:spMkLst>
        </pc:spChg>
        <pc:spChg chg="mod">
          <ac:chgData name="Belén Urosa Sanz" userId="d5723001-bb1e-4fdb-b32f-8e2ca7ae9313" providerId="ADAL" clId="{2B28B8F6-34D9-4B72-A62E-D4783BB57BD5}" dt="2025-06-21T08:26:33.796" v="10524" actId="1076"/>
          <ac:spMkLst>
            <pc:docMk/>
            <pc:sldMk cId="2119155922" sldId="351"/>
            <ac:spMk id="3" creationId="{CC04A9BE-25AA-C4C2-1334-5D8254CC5512}"/>
          </ac:spMkLst>
        </pc:spChg>
        <pc:spChg chg="add mod">
          <ac:chgData name="Belén Urosa Sanz" userId="d5723001-bb1e-4fdb-b32f-8e2ca7ae9313" providerId="ADAL" clId="{2B28B8F6-34D9-4B72-A62E-D4783BB57BD5}" dt="2025-06-20T18:25:52.198" v="7121" actId="207"/>
          <ac:spMkLst>
            <pc:docMk/>
            <pc:sldMk cId="2119155922" sldId="351"/>
            <ac:spMk id="6" creationId="{6775CD2E-F162-160C-2357-FF78A917E100}"/>
          </ac:spMkLst>
        </pc:spChg>
        <pc:spChg chg="mod">
          <ac:chgData name="Belén Urosa Sanz" userId="d5723001-bb1e-4fdb-b32f-8e2ca7ae9313" providerId="ADAL" clId="{2B28B8F6-34D9-4B72-A62E-D4783BB57BD5}" dt="2025-06-20T18:26:11.112" v="7124" actId="1076"/>
          <ac:spMkLst>
            <pc:docMk/>
            <pc:sldMk cId="2119155922" sldId="351"/>
            <ac:spMk id="7" creationId="{3E576D9A-B20D-778B-BD54-9D987DF928DC}"/>
          </ac:spMkLst>
        </pc:spChg>
        <pc:picChg chg="add mod">
          <ac:chgData name="Belén Urosa Sanz" userId="d5723001-bb1e-4fdb-b32f-8e2ca7ae9313" providerId="ADAL" clId="{2B28B8F6-34D9-4B72-A62E-D4783BB57BD5}" dt="2025-06-20T18:26:29.065" v="7129" actId="1076"/>
          <ac:picMkLst>
            <pc:docMk/>
            <pc:sldMk cId="2119155922" sldId="351"/>
            <ac:picMk id="8" creationId="{E88A9668-3717-B9C7-ECB9-7DE0F49D377F}"/>
          </ac:picMkLst>
        </pc:picChg>
      </pc:sldChg>
      <pc:sldChg chg="addSp modSp add del mod">
        <pc:chgData name="Belén Urosa Sanz" userId="d5723001-bb1e-4fdb-b32f-8e2ca7ae9313" providerId="ADAL" clId="{2B28B8F6-34D9-4B72-A62E-D4783BB57BD5}" dt="2025-06-20T18:38:36.137" v="7271" actId="47"/>
        <pc:sldMkLst>
          <pc:docMk/>
          <pc:sldMk cId="2521603597" sldId="352"/>
        </pc:sldMkLst>
      </pc:sldChg>
      <pc:sldChg chg="add del">
        <pc:chgData name="Belén Urosa Sanz" userId="d5723001-bb1e-4fdb-b32f-8e2ca7ae9313" providerId="ADAL" clId="{2B28B8F6-34D9-4B72-A62E-D4783BB57BD5}" dt="2025-06-20T18:40:48.146" v="7359" actId="47"/>
        <pc:sldMkLst>
          <pc:docMk/>
          <pc:sldMk cId="2589725855" sldId="353"/>
        </pc:sldMkLst>
      </pc:sldChg>
      <pc:sldChg chg="add del">
        <pc:chgData name="Belén Urosa Sanz" userId="d5723001-bb1e-4fdb-b32f-8e2ca7ae9313" providerId="ADAL" clId="{2B28B8F6-34D9-4B72-A62E-D4783BB57BD5}" dt="2025-06-20T19:13:35.351" v="8118" actId="47"/>
        <pc:sldMkLst>
          <pc:docMk/>
          <pc:sldMk cId="1684436414" sldId="354"/>
        </pc:sldMkLst>
      </pc:sldChg>
      <pc:sldChg chg="modSp add del">
        <pc:chgData name="Belén Urosa Sanz" userId="d5723001-bb1e-4fdb-b32f-8e2ca7ae9313" providerId="ADAL" clId="{2B28B8F6-34D9-4B72-A62E-D4783BB57BD5}" dt="2025-06-20T18:42:13.746" v="7367" actId="47"/>
        <pc:sldMkLst>
          <pc:docMk/>
          <pc:sldMk cId="0" sldId="355"/>
        </pc:sldMkLst>
      </pc:sldChg>
      <pc:sldChg chg="addSp delSp modSp add mod">
        <pc:chgData name="Belén Urosa Sanz" userId="d5723001-bb1e-4fdb-b32f-8e2ca7ae9313" providerId="ADAL" clId="{2B28B8F6-34D9-4B72-A62E-D4783BB57BD5}" dt="2025-06-20T19:17:39.909" v="8165" actId="1076"/>
        <pc:sldMkLst>
          <pc:docMk/>
          <pc:sldMk cId="0" sldId="356"/>
        </pc:sldMkLst>
        <pc:spChg chg="mod">
          <ac:chgData name="Belén Urosa Sanz" userId="d5723001-bb1e-4fdb-b32f-8e2ca7ae9313" providerId="ADAL" clId="{2B28B8F6-34D9-4B72-A62E-D4783BB57BD5}" dt="2025-06-20T19:16:57.159" v="8158" actId="207"/>
          <ac:spMkLst>
            <pc:docMk/>
            <pc:sldMk cId="0" sldId="356"/>
            <ac:spMk id="2" creationId="{33B67307-AC5A-BE04-AD0B-0F143560BF1B}"/>
          </ac:spMkLst>
        </pc:spChg>
        <pc:spChg chg="add mod ord">
          <ac:chgData name="Belén Urosa Sanz" userId="d5723001-bb1e-4fdb-b32f-8e2ca7ae9313" providerId="ADAL" clId="{2B28B8F6-34D9-4B72-A62E-D4783BB57BD5}" dt="2025-06-20T19:17:20.868" v="8161" actId="167"/>
          <ac:spMkLst>
            <pc:docMk/>
            <pc:sldMk cId="0" sldId="356"/>
            <ac:spMk id="3" creationId="{3F6C2C1D-51B4-3A36-9EC5-D8EDB17EDAD1}"/>
          </ac:spMkLst>
        </pc:spChg>
        <pc:spChg chg="add mod">
          <ac:chgData name="Belén Urosa Sanz" userId="d5723001-bb1e-4fdb-b32f-8e2ca7ae9313" providerId="ADAL" clId="{2B28B8F6-34D9-4B72-A62E-D4783BB57BD5}" dt="2025-06-20T19:17:39.909" v="8165" actId="1076"/>
          <ac:spMkLst>
            <pc:docMk/>
            <pc:sldMk cId="0" sldId="356"/>
            <ac:spMk id="4" creationId="{EFDD88F6-E307-428A-8CEF-8966980538F1}"/>
          </ac:spMkLst>
        </pc:spChg>
      </pc:sldChg>
      <pc:sldChg chg="add del">
        <pc:chgData name="Belén Urosa Sanz" userId="d5723001-bb1e-4fdb-b32f-8e2ca7ae9313" providerId="ADAL" clId="{2B28B8F6-34D9-4B72-A62E-D4783BB57BD5}" dt="2025-06-20T19:17:54.260" v="8166" actId="47"/>
        <pc:sldMkLst>
          <pc:docMk/>
          <pc:sldMk cId="3112499071" sldId="357"/>
        </pc:sldMkLst>
      </pc:sldChg>
      <pc:sldChg chg="addSp delSp modSp new del mod">
        <pc:chgData name="Belén Urosa Sanz" userId="d5723001-bb1e-4fdb-b32f-8e2ca7ae9313" providerId="ADAL" clId="{2B28B8F6-34D9-4B72-A62E-D4783BB57BD5}" dt="2025-06-20T19:06:46.170" v="7977" actId="47"/>
        <pc:sldMkLst>
          <pc:docMk/>
          <pc:sldMk cId="1367396348" sldId="358"/>
        </pc:sldMkLst>
      </pc:sldChg>
      <pc:sldChg chg="addSp delSp modSp new mod">
        <pc:chgData name="Belén Urosa Sanz" userId="d5723001-bb1e-4fdb-b32f-8e2ca7ae9313" providerId="ADAL" clId="{2B28B8F6-34D9-4B72-A62E-D4783BB57BD5}" dt="2025-06-21T08:30:13.894" v="10661" actId="20577"/>
        <pc:sldMkLst>
          <pc:docMk/>
          <pc:sldMk cId="3538059866" sldId="359"/>
        </pc:sldMkLst>
        <pc:spChg chg="mod">
          <ac:chgData name="Belén Urosa Sanz" userId="d5723001-bb1e-4fdb-b32f-8e2ca7ae9313" providerId="ADAL" clId="{2B28B8F6-34D9-4B72-A62E-D4783BB57BD5}" dt="2025-06-21T08:29:11.883" v="10588" actId="20577"/>
          <ac:spMkLst>
            <pc:docMk/>
            <pc:sldMk cId="3538059866" sldId="359"/>
            <ac:spMk id="2" creationId="{70AF35D9-0458-7CAF-AC12-A38314014471}"/>
          </ac:spMkLst>
        </pc:spChg>
        <pc:spChg chg="add mod">
          <ac:chgData name="Belén Urosa Sanz" userId="d5723001-bb1e-4fdb-b32f-8e2ca7ae9313" providerId="ADAL" clId="{2B28B8F6-34D9-4B72-A62E-D4783BB57BD5}" dt="2025-06-20T19:11:43.800" v="8106"/>
          <ac:spMkLst>
            <pc:docMk/>
            <pc:sldMk cId="3538059866" sldId="359"/>
            <ac:spMk id="5" creationId="{05D24C8B-02E2-D748-B397-7CBBA5F4FC56}"/>
          </ac:spMkLst>
        </pc:spChg>
        <pc:spChg chg="add mod">
          <ac:chgData name="Belén Urosa Sanz" userId="d5723001-bb1e-4fdb-b32f-8e2ca7ae9313" providerId="ADAL" clId="{2B28B8F6-34D9-4B72-A62E-D4783BB57BD5}" dt="2025-06-21T08:30:13.894" v="10661" actId="20577"/>
          <ac:spMkLst>
            <pc:docMk/>
            <pc:sldMk cId="3538059866" sldId="359"/>
            <ac:spMk id="32" creationId="{19C731D2-2438-994F-1FB5-5BC841D85BD0}"/>
          </ac:spMkLst>
        </pc:spChg>
      </pc:sldChg>
      <pc:sldChg chg="delSp modSp add del mod">
        <pc:chgData name="Belén Urosa Sanz" userId="d5723001-bb1e-4fdb-b32f-8e2ca7ae9313" providerId="ADAL" clId="{2B28B8F6-34D9-4B72-A62E-D4783BB57BD5}" dt="2025-06-20T19:06:35.849" v="7976" actId="47"/>
        <pc:sldMkLst>
          <pc:docMk/>
          <pc:sldMk cId="3189704013" sldId="360"/>
        </pc:sldMkLst>
      </pc:sldChg>
      <pc:sldChg chg="addSp delSp modSp new mod">
        <pc:chgData name="Belén Urosa Sanz" userId="d5723001-bb1e-4fdb-b32f-8e2ca7ae9313" providerId="ADAL" clId="{2B28B8F6-34D9-4B72-A62E-D4783BB57BD5}" dt="2025-06-21T08:28:04.272" v="10538" actId="113"/>
        <pc:sldMkLst>
          <pc:docMk/>
          <pc:sldMk cId="1849634785" sldId="361"/>
        </pc:sldMkLst>
        <pc:spChg chg="mod">
          <ac:chgData name="Belén Urosa Sanz" userId="d5723001-bb1e-4fdb-b32f-8e2ca7ae9313" providerId="ADAL" clId="{2B28B8F6-34D9-4B72-A62E-D4783BB57BD5}" dt="2025-06-20T19:03:43.452" v="7958" actId="20577"/>
          <ac:spMkLst>
            <pc:docMk/>
            <pc:sldMk cId="1849634785" sldId="361"/>
            <ac:spMk id="2" creationId="{0FF48B14-2E27-80FB-57CB-9A03312F1B86}"/>
          </ac:spMkLst>
        </pc:spChg>
        <pc:spChg chg="add mod">
          <ac:chgData name="Belén Urosa Sanz" userId="d5723001-bb1e-4fdb-b32f-8e2ca7ae9313" providerId="ADAL" clId="{2B28B8F6-34D9-4B72-A62E-D4783BB57BD5}" dt="2025-06-20T19:03:18.676" v="7918" actId="207"/>
          <ac:spMkLst>
            <pc:docMk/>
            <pc:sldMk cId="1849634785" sldId="361"/>
            <ac:spMk id="4" creationId="{E2D78B97-52B9-0D6E-B2EE-80D187491215}"/>
          </ac:spMkLst>
        </pc:spChg>
        <pc:spChg chg="add mod">
          <ac:chgData name="Belén Urosa Sanz" userId="d5723001-bb1e-4fdb-b32f-8e2ca7ae9313" providerId="ADAL" clId="{2B28B8F6-34D9-4B72-A62E-D4783BB57BD5}" dt="2025-06-20T19:05:19" v="7965" actId="1076"/>
          <ac:spMkLst>
            <pc:docMk/>
            <pc:sldMk cId="1849634785" sldId="361"/>
            <ac:spMk id="6" creationId="{11C70150-5E16-A22F-6C30-20B75A1F2209}"/>
          </ac:spMkLst>
        </pc:spChg>
        <pc:spChg chg="add mod">
          <ac:chgData name="Belén Urosa Sanz" userId="d5723001-bb1e-4fdb-b32f-8e2ca7ae9313" providerId="ADAL" clId="{2B28B8F6-34D9-4B72-A62E-D4783BB57BD5}" dt="2025-06-20T19:03:11.757" v="7917" actId="207"/>
          <ac:spMkLst>
            <pc:docMk/>
            <pc:sldMk cId="1849634785" sldId="361"/>
            <ac:spMk id="8" creationId="{2375B0C5-2640-E4C4-24F3-CA79070F6BBB}"/>
          </ac:spMkLst>
        </pc:spChg>
        <pc:spChg chg="add mod">
          <ac:chgData name="Belén Urosa Sanz" userId="d5723001-bb1e-4fdb-b32f-8e2ca7ae9313" providerId="ADAL" clId="{2B28B8F6-34D9-4B72-A62E-D4783BB57BD5}" dt="2025-06-21T08:27:10.479" v="10527" actId="403"/>
          <ac:spMkLst>
            <pc:docMk/>
            <pc:sldMk cId="1849634785" sldId="361"/>
            <ac:spMk id="17" creationId="{CBDFF267-05DC-DC9F-549B-E36E3A5C2787}"/>
          </ac:spMkLst>
        </pc:spChg>
        <pc:spChg chg="mod">
          <ac:chgData name="Belén Urosa Sanz" userId="d5723001-bb1e-4fdb-b32f-8e2ca7ae9313" providerId="ADAL" clId="{2B28B8F6-34D9-4B72-A62E-D4783BB57BD5}" dt="2025-06-20T19:04:45.527" v="7962" actId="207"/>
          <ac:spMkLst>
            <pc:docMk/>
            <pc:sldMk cId="1849634785" sldId="361"/>
            <ac:spMk id="19" creationId="{09D0D474-20E1-3265-1BFC-EF97FCB38489}"/>
          </ac:spMkLst>
        </pc:spChg>
        <pc:spChg chg="mod">
          <ac:chgData name="Belén Urosa Sanz" userId="d5723001-bb1e-4fdb-b32f-8e2ca7ae9313" providerId="ADAL" clId="{2B28B8F6-34D9-4B72-A62E-D4783BB57BD5}" dt="2025-06-21T08:27:22.112" v="10530" actId="403"/>
          <ac:spMkLst>
            <pc:docMk/>
            <pc:sldMk cId="1849634785" sldId="361"/>
            <ac:spMk id="20" creationId="{B1393440-4F2D-C7BD-D1AA-87A5D07F9163}"/>
          </ac:spMkLst>
        </pc:spChg>
        <pc:spChg chg="mod">
          <ac:chgData name="Belén Urosa Sanz" userId="d5723001-bb1e-4fdb-b32f-8e2ca7ae9313" providerId="ADAL" clId="{2B28B8F6-34D9-4B72-A62E-D4783BB57BD5}" dt="2025-06-20T19:04:24.207" v="7961" actId="207"/>
          <ac:spMkLst>
            <pc:docMk/>
            <pc:sldMk cId="1849634785" sldId="361"/>
            <ac:spMk id="22" creationId="{1465BF5C-E9C2-F7EA-EE1E-554A7F12BCDC}"/>
          </ac:spMkLst>
        </pc:spChg>
        <pc:spChg chg="mod">
          <ac:chgData name="Belén Urosa Sanz" userId="d5723001-bb1e-4fdb-b32f-8e2ca7ae9313" providerId="ADAL" clId="{2B28B8F6-34D9-4B72-A62E-D4783BB57BD5}" dt="2025-06-21T08:27:41.877" v="10534" actId="20577"/>
          <ac:spMkLst>
            <pc:docMk/>
            <pc:sldMk cId="1849634785" sldId="361"/>
            <ac:spMk id="23" creationId="{8F7F3E4E-3BD4-0974-CBE5-ED6096DE4336}"/>
          </ac:spMkLst>
        </pc:spChg>
        <pc:spChg chg="add mod">
          <ac:chgData name="Belén Urosa Sanz" userId="d5723001-bb1e-4fdb-b32f-8e2ca7ae9313" providerId="ADAL" clId="{2B28B8F6-34D9-4B72-A62E-D4783BB57BD5}" dt="2025-06-20T19:05:25.119" v="7967" actId="1076"/>
          <ac:spMkLst>
            <pc:docMk/>
            <pc:sldMk cId="1849634785" sldId="361"/>
            <ac:spMk id="26" creationId="{25B6AF61-66E2-8AA8-3639-85BBF15814A7}"/>
          </ac:spMkLst>
        </pc:spChg>
        <pc:spChg chg="mod">
          <ac:chgData name="Belén Urosa Sanz" userId="d5723001-bb1e-4fdb-b32f-8e2ca7ae9313" providerId="ADAL" clId="{2B28B8F6-34D9-4B72-A62E-D4783BB57BD5}" dt="2025-06-20T19:04:06.102" v="7960" actId="207"/>
          <ac:spMkLst>
            <pc:docMk/>
            <pc:sldMk cId="1849634785" sldId="361"/>
            <ac:spMk id="28" creationId="{2C59B860-A89A-9219-223E-009BA11375F6}"/>
          </ac:spMkLst>
        </pc:spChg>
        <pc:spChg chg="mod">
          <ac:chgData name="Belén Urosa Sanz" userId="d5723001-bb1e-4fdb-b32f-8e2ca7ae9313" providerId="ADAL" clId="{2B28B8F6-34D9-4B72-A62E-D4783BB57BD5}" dt="2025-06-21T08:28:04.272" v="10538" actId="113"/>
          <ac:spMkLst>
            <pc:docMk/>
            <pc:sldMk cId="1849634785" sldId="361"/>
            <ac:spMk id="29" creationId="{12760AD1-B3FD-D85E-B664-8FCD750BDB06}"/>
          </ac:spMkLst>
        </pc:spChg>
        <pc:grpChg chg="mod">
          <ac:chgData name="Belén Urosa Sanz" userId="d5723001-bb1e-4fdb-b32f-8e2ca7ae9313" providerId="ADAL" clId="{2B28B8F6-34D9-4B72-A62E-D4783BB57BD5}" dt="2025-06-20T19:05:16.028" v="7964" actId="14100"/>
          <ac:grpSpMkLst>
            <pc:docMk/>
            <pc:sldMk cId="1849634785" sldId="361"/>
            <ac:grpSpMk id="3" creationId="{7F646A11-3F44-F0E6-F082-048625AC566B}"/>
          </ac:grpSpMkLst>
        </pc:grpChg>
        <pc:grpChg chg="add mod">
          <ac:chgData name="Belén Urosa Sanz" userId="d5723001-bb1e-4fdb-b32f-8e2ca7ae9313" providerId="ADAL" clId="{2B28B8F6-34D9-4B72-A62E-D4783BB57BD5}" dt="2025-06-20T19:05:30.303" v="7968" actId="14100"/>
          <ac:grpSpMkLst>
            <pc:docMk/>
            <pc:sldMk cId="1849634785" sldId="361"/>
            <ac:grpSpMk id="18" creationId="{F24C53F6-BA06-8FD6-CD64-A5CD12F51CD3}"/>
          </ac:grpSpMkLst>
        </pc:grpChg>
        <pc:grpChg chg="add mod">
          <ac:chgData name="Belén Urosa Sanz" userId="d5723001-bb1e-4fdb-b32f-8e2ca7ae9313" providerId="ADAL" clId="{2B28B8F6-34D9-4B72-A62E-D4783BB57BD5}" dt="2025-06-20T19:05:22.330" v="7966" actId="14100"/>
          <ac:grpSpMkLst>
            <pc:docMk/>
            <pc:sldMk cId="1849634785" sldId="361"/>
            <ac:grpSpMk id="21" creationId="{B0D45702-731E-A560-85AE-2C35481AB1F9}"/>
          </ac:grpSpMkLst>
        </pc:grpChg>
        <pc:grpChg chg="add mod">
          <ac:chgData name="Belén Urosa Sanz" userId="d5723001-bb1e-4fdb-b32f-8e2ca7ae9313" providerId="ADAL" clId="{2B28B8F6-34D9-4B72-A62E-D4783BB57BD5}" dt="2025-06-20T19:04:02.518" v="7959" actId="207"/>
          <ac:grpSpMkLst>
            <pc:docMk/>
            <pc:sldMk cId="1849634785" sldId="361"/>
            <ac:grpSpMk id="27" creationId="{5633747E-01A9-D441-C66E-8BAFFF2CBF98}"/>
          </ac:grpSpMkLst>
        </pc:grpChg>
      </pc:sldChg>
      <pc:sldChg chg="modSp add del mod">
        <pc:chgData name="Belén Urosa Sanz" userId="d5723001-bb1e-4fdb-b32f-8e2ca7ae9313" providerId="ADAL" clId="{2B28B8F6-34D9-4B72-A62E-D4783BB57BD5}" dt="2025-06-20T19:29:54.490" v="8358" actId="47"/>
        <pc:sldMkLst>
          <pc:docMk/>
          <pc:sldMk cId="2439523342" sldId="362"/>
        </pc:sldMkLst>
      </pc:sldChg>
      <pc:sldChg chg="addSp delSp modSp add mod">
        <pc:chgData name="Belén Urosa Sanz" userId="d5723001-bb1e-4fdb-b32f-8e2ca7ae9313" providerId="ADAL" clId="{2B28B8F6-34D9-4B72-A62E-D4783BB57BD5}" dt="2025-06-20T20:23:38.402" v="8469" actId="207"/>
        <pc:sldMkLst>
          <pc:docMk/>
          <pc:sldMk cId="2892456711" sldId="363"/>
        </pc:sldMkLst>
        <pc:spChg chg="mod ord">
          <ac:chgData name="Belén Urosa Sanz" userId="d5723001-bb1e-4fdb-b32f-8e2ca7ae9313" providerId="ADAL" clId="{2B28B8F6-34D9-4B72-A62E-D4783BB57BD5}" dt="2025-06-20T20:23:38.402" v="8469" actId="207"/>
          <ac:spMkLst>
            <pc:docMk/>
            <pc:sldMk cId="2892456711" sldId="363"/>
            <ac:spMk id="2" creationId="{00000000-0000-0000-0000-000000000000}"/>
          </ac:spMkLst>
        </pc:spChg>
        <pc:spChg chg="add mod">
          <ac:chgData name="Belén Urosa Sanz" userId="d5723001-bb1e-4fdb-b32f-8e2ca7ae9313" providerId="ADAL" clId="{2B28B8F6-34D9-4B72-A62E-D4783BB57BD5}" dt="2025-06-20T19:41:27.761" v="8389" actId="1076"/>
          <ac:spMkLst>
            <pc:docMk/>
            <pc:sldMk cId="2892456711" sldId="363"/>
            <ac:spMk id="3" creationId="{780109B0-7250-76AC-6232-7BD932AD3976}"/>
          </ac:spMkLst>
        </pc:spChg>
        <pc:picChg chg="mod">
          <ac:chgData name="Belén Urosa Sanz" userId="d5723001-bb1e-4fdb-b32f-8e2ca7ae9313" providerId="ADAL" clId="{2B28B8F6-34D9-4B72-A62E-D4783BB57BD5}" dt="2025-06-20T19:34:17.216" v="8369" actId="1076"/>
          <ac:picMkLst>
            <pc:docMk/>
            <pc:sldMk cId="2892456711" sldId="363"/>
            <ac:picMk id="5" creationId="{00000000-0000-0000-0000-000000000000}"/>
          </ac:picMkLst>
        </pc:picChg>
      </pc:sldChg>
      <pc:sldChg chg="add del">
        <pc:chgData name="Belén Urosa Sanz" userId="d5723001-bb1e-4fdb-b32f-8e2ca7ae9313" providerId="ADAL" clId="{2B28B8F6-34D9-4B72-A62E-D4783BB57BD5}" dt="2025-06-20T19:30:31.130" v="8359" actId="47"/>
        <pc:sldMkLst>
          <pc:docMk/>
          <pc:sldMk cId="3332149477" sldId="364"/>
        </pc:sldMkLst>
      </pc:sldChg>
      <pc:sldChg chg="addSp modSp add mod">
        <pc:chgData name="Belén Urosa Sanz" userId="d5723001-bb1e-4fdb-b32f-8e2ca7ae9313" providerId="ADAL" clId="{2B28B8F6-34D9-4B72-A62E-D4783BB57BD5}" dt="2025-06-21T08:31:19.628" v="10663" actId="1076"/>
        <pc:sldMkLst>
          <pc:docMk/>
          <pc:sldMk cId="2253363762" sldId="365"/>
        </pc:sldMkLst>
        <pc:spChg chg="add mod">
          <ac:chgData name="Belén Urosa Sanz" userId="d5723001-bb1e-4fdb-b32f-8e2ca7ae9313" providerId="ADAL" clId="{2B28B8F6-34D9-4B72-A62E-D4783BB57BD5}" dt="2025-06-21T08:31:19.628" v="10663" actId="1076"/>
          <ac:spMkLst>
            <pc:docMk/>
            <pc:sldMk cId="2253363762" sldId="365"/>
            <ac:spMk id="3" creationId="{5B3D1FD9-1BB0-2FDE-198F-F0CEB618944D}"/>
          </ac:spMkLst>
        </pc:spChg>
        <pc:spChg chg="mod">
          <ac:chgData name="Belén Urosa Sanz" userId="d5723001-bb1e-4fdb-b32f-8e2ca7ae9313" providerId="ADAL" clId="{2B28B8F6-34D9-4B72-A62E-D4783BB57BD5}" dt="2025-06-20T20:21:06.079" v="8458" actId="12"/>
          <ac:spMkLst>
            <pc:docMk/>
            <pc:sldMk cId="2253363762" sldId="365"/>
            <ac:spMk id="4" creationId="{0E3609DC-5833-918C-AA10-56045B3AE64D}"/>
          </ac:spMkLst>
        </pc:spChg>
        <pc:spChg chg="add mod ord">
          <ac:chgData name="Belén Urosa Sanz" userId="d5723001-bb1e-4fdb-b32f-8e2ca7ae9313" providerId="ADAL" clId="{2B28B8F6-34D9-4B72-A62E-D4783BB57BD5}" dt="2025-06-20T20:19:21.813" v="8438" actId="167"/>
          <ac:spMkLst>
            <pc:docMk/>
            <pc:sldMk cId="2253363762" sldId="365"/>
            <ac:spMk id="5" creationId="{E4D364C1-6E11-F3A4-2A3F-2019FB3ED00E}"/>
          </ac:spMkLst>
        </pc:spChg>
        <pc:picChg chg="add mod">
          <ac:chgData name="Belén Urosa Sanz" userId="d5723001-bb1e-4fdb-b32f-8e2ca7ae9313" providerId="ADAL" clId="{2B28B8F6-34D9-4B72-A62E-D4783BB57BD5}" dt="2025-06-20T20:21:33.905" v="8461" actId="1076"/>
          <ac:picMkLst>
            <pc:docMk/>
            <pc:sldMk cId="2253363762" sldId="365"/>
            <ac:picMk id="2" creationId="{B29D36DB-B6CE-1842-F1C5-9C54EA0F52E0}"/>
          </ac:picMkLst>
        </pc:picChg>
      </pc:sldChg>
      <pc:sldChg chg="modSp add del mod">
        <pc:chgData name="Belén Urosa Sanz" userId="d5723001-bb1e-4fdb-b32f-8e2ca7ae9313" providerId="ADAL" clId="{2B28B8F6-34D9-4B72-A62E-D4783BB57BD5}" dt="2025-06-20T20:23:56.088" v="8470" actId="47"/>
        <pc:sldMkLst>
          <pc:docMk/>
          <pc:sldMk cId="1569779941" sldId="366"/>
        </pc:sldMkLst>
      </pc:sldChg>
      <pc:sldChg chg="add del">
        <pc:chgData name="Belén Urosa Sanz" userId="d5723001-bb1e-4fdb-b32f-8e2ca7ae9313" providerId="ADAL" clId="{2B28B8F6-34D9-4B72-A62E-D4783BB57BD5}" dt="2025-06-20T22:04:36.330" v="9743" actId="47"/>
        <pc:sldMkLst>
          <pc:docMk/>
          <pc:sldMk cId="2808342813" sldId="366"/>
        </pc:sldMkLst>
      </pc:sldChg>
      <pc:sldChg chg="addSp delSp modSp add del mod">
        <pc:chgData name="Belén Urosa Sanz" userId="d5723001-bb1e-4fdb-b32f-8e2ca7ae9313" providerId="ADAL" clId="{2B28B8F6-34D9-4B72-A62E-D4783BB57BD5}" dt="2025-06-20T20:43:12.866" v="8736" actId="47"/>
        <pc:sldMkLst>
          <pc:docMk/>
          <pc:sldMk cId="2529563623" sldId="367"/>
        </pc:sldMkLst>
      </pc:sldChg>
      <pc:sldChg chg="modSp add mod">
        <pc:chgData name="Belén Urosa Sanz" userId="d5723001-bb1e-4fdb-b32f-8e2ca7ae9313" providerId="ADAL" clId="{2B28B8F6-34D9-4B72-A62E-D4783BB57BD5}" dt="2025-06-20T20:32:47.165" v="8557" actId="20577"/>
        <pc:sldMkLst>
          <pc:docMk/>
          <pc:sldMk cId="722459460" sldId="368"/>
        </pc:sldMkLst>
        <pc:spChg chg="mod">
          <ac:chgData name="Belén Urosa Sanz" userId="d5723001-bb1e-4fdb-b32f-8e2ca7ae9313" providerId="ADAL" clId="{2B28B8F6-34D9-4B72-A62E-D4783BB57BD5}" dt="2025-06-20T20:32:47.165" v="8557" actId="20577"/>
          <ac:spMkLst>
            <pc:docMk/>
            <pc:sldMk cId="722459460" sldId="368"/>
            <ac:spMk id="251" creationId="{E00453B2-25B5-362B-38E6-29A63172FFA0}"/>
          </ac:spMkLst>
        </pc:spChg>
        <pc:spChg chg="mod">
          <ac:chgData name="Belén Urosa Sanz" userId="d5723001-bb1e-4fdb-b32f-8e2ca7ae9313" providerId="ADAL" clId="{2B28B8F6-34D9-4B72-A62E-D4783BB57BD5}" dt="2025-06-20T20:32:07.333" v="8522" actId="20577"/>
          <ac:spMkLst>
            <pc:docMk/>
            <pc:sldMk cId="722459460" sldId="368"/>
            <ac:spMk id="252" creationId="{C0F5E6E0-7B33-3EE8-17F0-E987368A3C96}"/>
          </ac:spMkLst>
        </pc:spChg>
      </pc:sldChg>
      <pc:sldChg chg="addSp modSp new del">
        <pc:chgData name="Belén Urosa Sanz" userId="d5723001-bb1e-4fdb-b32f-8e2ca7ae9313" providerId="ADAL" clId="{2B28B8F6-34D9-4B72-A62E-D4783BB57BD5}" dt="2025-06-20T20:45:24.325" v="8745" actId="47"/>
        <pc:sldMkLst>
          <pc:docMk/>
          <pc:sldMk cId="3334504298" sldId="369"/>
        </pc:sldMkLst>
      </pc:sldChg>
      <pc:sldChg chg="addSp modSp new mod">
        <pc:chgData name="Belén Urosa Sanz" userId="d5723001-bb1e-4fdb-b32f-8e2ca7ae9313" providerId="ADAL" clId="{2B28B8F6-34D9-4B72-A62E-D4783BB57BD5}" dt="2025-06-21T08:37:20.183" v="10824" actId="1076"/>
        <pc:sldMkLst>
          <pc:docMk/>
          <pc:sldMk cId="1732673014" sldId="370"/>
        </pc:sldMkLst>
        <pc:spChg chg="mod">
          <ac:chgData name="Belén Urosa Sanz" userId="d5723001-bb1e-4fdb-b32f-8e2ca7ae9313" providerId="ADAL" clId="{2B28B8F6-34D9-4B72-A62E-D4783BB57BD5}" dt="2025-06-21T08:37:20.183" v="10824" actId="1076"/>
          <ac:spMkLst>
            <pc:docMk/>
            <pc:sldMk cId="1732673014" sldId="370"/>
            <ac:spMk id="2" creationId="{B5646B7D-29D4-1D75-3EC3-C6CAF8CC9A9E}"/>
          </ac:spMkLst>
        </pc:spChg>
        <pc:spChg chg="mod">
          <ac:chgData name="Belén Urosa Sanz" userId="d5723001-bb1e-4fdb-b32f-8e2ca7ae9313" providerId="ADAL" clId="{2B28B8F6-34D9-4B72-A62E-D4783BB57BD5}" dt="2025-06-20T20:34:10.900" v="8565" actId="164"/>
          <ac:spMkLst>
            <pc:docMk/>
            <pc:sldMk cId="1732673014" sldId="370"/>
            <ac:spMk id="3" creationId="{BF9651BA-BC7D-CECA-3610-A55A39B4877F}"/>
          </ac:spMkLst>
        </pc:spChg>
        <pc:spChg chg="add mod">
          <ac:chgData name="Belén Urosa Sanz" userId="d5723001-bb1e-4fdb-b32f-8e2ca7ae9313" providerId="ADAL" clId="{2B28B8F6-34D9-4B72-A62E-D4783BB57BD5}" dt="2025-06-20T20:34:10.900" v="8565" actId="164"/>
          <ac:spMkLst>
            <pc:docMk/>
            <pc:sldMk cId="1732673014" sldId="370"/>
            <ac:spMk id="4" creationId="{438EB5D9-8417-6E9B-084E-D633DD075439}"/>
          </ac:spMkLst>
        </pc:spChg>
        <pc:spChg chg="mod">
          <ac:chgData name="Belén Urosa Sanz" userId="d5723001-bb1e-4fdb-b32f-8e2ca7ae9313" providerId="ADAL" clId="{2B28B8F6-34D9-4B72-A62E-D4783BB57BD5}" dt="2025-06-20T20:34:10.900" v="8565" actId="164"/>
          <ac:spMkLst>
            <pc:docMk/>
            <pc:sldMk cId="1732673014" sldId="370"/>
            <ac:spMk id="5" creationId="{96B726F7-5F76-441C-8E85-F8195D3227E6}"/>
          </ac:spMkLst>
        </pc:spChg>
        <pc:spChg chg="mod">
          <ac:chgData name="Belén Urosa Sanz" userId="d5723001-bb1e-4fdb-b32f-8e2ca7ae9313" providerId="ADAL" clId="{2B28B8F6-34D9-4B72-A62E-D4783BB57BD5}" dt="2025-06-20T20:34:10.900" v="8565" actId="164"/>
          <ac:spMkLst>
            <pc:docMk/>
            <pc:sldMk cId="1732673014" sldId="370"/>
            <ac:spMk id="6" creationId="{78A21CB4-6F17-A3A2-6CDF-841BD736D523}"/>
          </ac:spMkLst>
        </pc:spChg>
        <pc:spChg chg="mod">
          <ac:chgData name="Belén Urosa Sanz" userId="d5723001-bb1e-4fdb-b32f-8e2ca7ae9313" providerId="ADAL" clId="{2B28B8F6-34D9-4B72-A62E-D4783BB57BD5}" dt="2025-06-20T20:34:10.900" v="8565" actId="164"/>
          <ac:spMkLst>
            <pc:docMk/>
            <pc:sldMk cId="1732673014" sldId="370"/>
            <ac:spMk id="7" creationId="{E36A8141-2FE7-DCEE-E37B-984720502287}"/>
          </ac:spMkLst>
        </pc:spChg>
        <pc:spChg chg="mod">
          <ac:chgData name="Belén Urosa Sanz" userId="d5723001-bb1e-4fdb-b32f-8e2ca7ae9313" providerId="ADAL" clId="{2B28B8F6-34D9-4B72-A62E-D4783BB57BD5}" dt="2025-06-20T20:41:51.518" v="8702" actId="14100"/>
          <ac:spMkLst>
            <pc:docMk/>
            <pc:sldMk cId="1732673014" sldId="370"/>
            <ac:spMk id="8" creationId="{ED1CDA5C-FAA2-0B71-15B7-A7CC5078D265}"/>
          </ac:spMkLst>
        </pc:spChg>
        <pc:spChg chg="add mod">
          <ac:chgData name="Belén Urosa Sanz" userId="d5723001-bb1e-4fdb-b32f-8e2ca7ae9313" providerId="ADAL" clId="{2B28B8F6-34D9-4B72-A62E-D4783BB57BD5}" dt="2025-06-20T20:41:40.142" v="8699" actId="1076"/>
          <ac:spMkLst>
            <pc:docMk/>
            <pc:sldMk cId="1732673014" sldId="370"/>
            <ac:spMk id="9" creationId="{88A98C41-746D-CC0D-02CF-B57774238642}"/>
          </ac:spMkLst>
        </pc:spChg>
        <pc:spChg chg="add mod">
          <ac:chgData name="Belén Urosa Sanz" userId="d5723001-bb1e-4fdb-b32f-8e2ca7ae9313" providerId="ADAL" clId="{2B28B8F6-34D9-4B72-A62E-D4783BB57BD5}" dt="2025-06-20T20:40:38.724" v="8658" actId="1076"/>
          <ac:spMkLst>
            <pc:docMk/>
            <pc:sldMk cId="1732673014" sldId="370"/>
            <ac:spMk id="10" creationId="{716654B5-60F2-2B7B-E7B2-F05785B994D6}"/>
          </ac:spMkLst>
        </pc:spChg>
        <pc:spChg chg="add mod">
          <ac:chgData name="Belén Urosa Sanz" userId="d5723001-bb1e-4fdb-b32f-8e2ca7ae9313" providerId="ADAL" clId="{2B28B8F6-34D9-4B72-A62E-D4783BB57BD5}" dt="2025-06-20T20:40:21.447" v="8655" actId="1076"/>
          <ac:spMkLst>
            <pc:docMk/>
            <pc:sldMk cId="1732673014" sldId="370"/>
            <ac:spMk id="11" creationId="{EDE6D59A-F754-05BF-F498-F6EE55539F4C}"/>
          </ac:spMkLst>
        </pc:spChg>
        <pc:spChg chg="mod">
          <ac:chgData name="Belén Urosa Sanz" userId="d5723001-bb1e-4fdb-b32f-8e2ca7ae9313" providerId="ADAL" clId="{2B28B8F6-34D9-4B72-A62E-D4783BB57BD5}" dt="2025-06-20T20:34:02.706" v="8564"/>
          <ac:spMkLst>
            <pc:docMk/>
            <pc:sldMk cId="1732673014" sldId="370"/>
            <ac:spMk id="13" creationId="{84CB711E-27D0-B268-AE78-4459B36E194C}"/>
          </ac:spMkLst>
        </pc:spChg>
        <pc:spChg chg="mod">
          <ac:chgData name="Belén Urosa Sanz" userId="d5723001-bb1e-4fdb-b32f-8e2ca7ae9313" providerId="ADAL" clId="{2B28B8F6-34D9-4B72-A62E-D4783BB57BD5}" dt="2025-06-20T20:37:37.542" v="8620" actId="6549"/>
          <ac:spMkLst>
            <pc:docMk/>
            <pc:sldMk cId="1732673014" sldId="370"/>
            <ac:spMk id="15" creationId="{054FC879-8201-CBEB-57C7-C366D174025E}"/>
          </ac:spMkLst>
        </pc:spChg>
        <pc:spChg chg="mod">
          <ac:chgData name="Belén Urosa Sanz" userId="d5723001-bb1e-4fdb-b32f-8e2ca7ae9313" providerId="ADAL" clId="{2B28B8F6-34D9-4B72-A62E-D4783BB57BD5}" dt="2025-06-20T20:34:02.706" v="8564"/>
          <ac:spMkLst>
            <pc:docMk/>
            <pc:sldMk cId="1732673014" sldId="370"/>
            <ac:spMk id="16" creationId="{D8531B32-3449-FA37-4AFB-4081F0D31C8C}"/>
          </ac:spMkLst>
        </pc:spChg>
        <pc:spChg chg="mod">
          <ac:chgData name="Belén Urosa Sanz" userId="d5723001-bb1e-4fdb-b32f-8e2ca7ae9313" providerId="ADAL" clId="{2B28B8F6-34D9-4B72-A62E-D4783BB57BD5}" dt="2025-06-20T20:43:42.362" v="8738" actId="207"/>
          <ac:spMkLst>
            <pc:docMk/>
            <pc:sldMk cId="1732673014" sldId="370"/>
            <ac:spMk id="17" creationId="{CE7E4DBA-4714-5B4B-E8B9-346CD7170E39}"/>
          </ac:spMkLst>
        </pc:spChg>
        <pc:spChg chg="mod">
          <ac:chgData name="Belén Urosa Sanz" userId="d5723001-bb1e-4fdb-b32f-8e2ca7ae9313" providerId="ADAL" clId="{2B28B8F6-34D9-4B72-A62E-D4783BB57BD5}" dt="2025-06-20T20:44:03.232" v="8739" actId="207"/>
          <ac:spMkLst>
            <pc:docMk/>
            <pc:sldMk cId="1732673014" sldId="370"/>
            <ac:spMk id="18" creationId="{273B5E71-E740-5698-1E63-BBFDB572A37D}"/>
          </ac:spMkLst>
        </pc:spChg>
        <pc:spChg chg="mod">
          <ac:chgData name="Belén Urosa Sanz" userId="d5723001-bb1e-4fdb-b32f-8e2ca7ae9313" providerId="ADAL" clId="{2B28B8F6-34D9-4B72-A62E-D4783BB57BD5}" dt="2025-06-20T20:34:02.706" v="8564"/>
          <ac:spMkLst>
            <pc:docMk/>
            <pc:sldMk cId="1732673014" sldId="370"/>
            <ac:spMk id="19" creationId="{87BE3E5B-EAD6-D0AA-6722-D738481741D3}"/>
          </ac:spMkLst>
        </pc:spChg>
        <pc:spChg chg="mod">
          <ac:chgData name="Belén Urosa Sanz" userId="d5723001-bb1e-4fdb-b32f-8e2ca7ae9313" providerId="ADAL" clId="{2B28B8F6-34D9-4B72-A62E-D4783BB57BD5}" dt="2025-06-20T20:44:36.973" v="8742" actId="255"/>
          <ac:spMkLst>
            <pc:docMk/>
            <pc:sldMk cId="1732673014" sldId="370"/>
            <ac:spMk id="21" creationId="{7E70019A-4D47-E2A2-F766-5B3E49AD6853}"/>
          </ac:spMkLst>
        </pc:spChg>
        <pc:spChg chg="add mod">
          <ac:chgData name="Belén Urosa Sanz" userId="d5723001-bb1e-4fdb-b32f-8e2ca7ae9313" providerId="ADAL" clId="{2B28B8F6-34D9-4B72-A62E-D4783BB57BD5}" dt="2025-06-20T20:40:02.060" v="8652" actId="1076"/>
          <ac:spMkLst>
            <pc:docMk/>
            <pc:sldMk cId="1732673014" sldId="370"/>
            <ac:spMk id="23" creationId="{04D92F50-D8FE-392E-AAD1-02B66AC9A17F}"/>
          </ac:spMkLst>
        </pc:spChg>
        <pc:spChg chg="add mod">
          <ac:chgData name="Belén Urosa Sanz" userId="d5723001-bb1e-4fdb-b32f-8e2ca7ae9313" providerId="ADAL" clId="{2B28B8F6-34D9-4B72-A62E-D4783BB57BD5}" dt="2025-06-20T20:40:07.820" v="8653" actId="1076"/>
          <ac:spMkLst>
            <pc:docMk/>
            <pc:sldMk cId="1732673014" sldId="370"/>
            <ac:spMk id="24" creationId="{8720FB36-E631-E0AA-51D8-1B2761AD0039}"/>
          </ac:spMkLst>
        </pc:spChg>
        <pc:spChg chg="add mod">
          <ac:chgData name="Belén Urosa Sanz" userId="d5723001-bb1e-4fdb-b32f-8e2ca7ae9313" providerId="ADAL" clId="{2B28B8F6-34D9-4B72-A62E-D4783BB57BD5}" dt="2025-06-20T20:39:56.077" v="8651" actId="1076"/>
          <ac:spMkLst>
            <pc:docMk/>
            <pc:sldMk cId="1732673014" sldId="370"/>
            <ac:spMk id="25" creationId="{0235AA73-6CD1-4B32-5CA2-FDFD18E6F19E}"/>
          </ac:spMkLst>
        </pc:spChg>
        <pc:grpChg chg="mod">
          <ac:chgData name="Belén Urosa Sanz" userId="d5723001-bb1e-4fdb-b32f-8e2ca7ae9313" providerId="ADAL" clId="{2B28B8F6-34D9-4B72-A62E-D4783BB57BD5}" dt="2025-06-20T20:34:10.900" v="8565" actId="164"/>
          <ac:grpSpMkLst>
            <pc:docMk/>
            <pc:sldMk cId="1732673014" sldId="370"/>
            <ac:grpSpMk id="12" creationId="{55AB0137-0BC1-2E00-F8D6-AAAE71AE28B8}"/>
          </ac:grpSpMkLst>
        </pc:grpChg>
        <pc:grpChg chg="mod">
          <ac:chgData name="Belén Urosa Sanz" userId="d5723001-bb1e-4fdb-b32f-8e2ca7ae9313" providerId="ADAL" clId="{2B28B8F6-34D9-4B72-A62E-D4783BB57BD5}" dt="2025-06-20T20:39:50.748" v="8650" actId="1076"/>
          <ac:grpSpMkLst>
            <pc:docMk/>
            <pc:sldMk cId="1732673014" sldId="370"/>
            <ac:grpSpMk id="22" creationId="{DB86126F-5505-1B3B-BB56-8B589A058594}"/>
          </ac:grpSpMkLst>
        </pc:grpChg>
      </pc:sldChg>
      <pc:sldChg chg="modSp add mod">
        <pc:chgData name="Belén Urosa Sanz" userId="d5723001-bb1e-4fdb-b32f-8e2ca7ae9313" providerId="ADAL" clId="{2B28B8F6-34D9-4B72-A62E-D4783BB57BD5}" dt="2025-06-20T20:49:36.806" v="8822" actId="20577"/>
        <pc:sldMkLst>
          <pc:docMk/>
          <pc:sldMk cId="4203214799" sldId="371"/>
        </pc:sldMkLst>
        <pc:spChg chg="mod">
          <ac:chgData name="Belén Urosa Sanz" userId="d5723001-bb1e-4fdb-b32f-8e2ca7ae9313" providerId="ADAL" clId="{2B28B8F6-34D9-4B72-A62E-D4783BB57BD5}" dt="2025-06-20T20:49:36.806" v="8822" actId="20577"/>
          <ac:spMkLst>
            <pc:docMk/>
            <pc:sldMk cId="4203214799" sldId="371"/>
            <ac:spMk id="251" creationId="{916CCDE0-9A64-C6D8-EC8B-E3D849E01A5B}"/>
          </ac:spMkLst>
        </pc:spChg>
        <pc:spChg chg="mod">
          <ac:chgData name="Belén Urosa Sanz" userId="d5723001-bb1e-4fdb-b32f-8e2ca7ae9313" providerId="ADAL" clId="{2B28B8F6-34D9-4B72-A62E-D4783BB57BD5}" dt="2025-06-20T20:46:20.300" v="8748" actId="20577"/>
          <ac:spMkLst>
            <pc:docMk/>
            <pc:sldMk cId="4203214799" sldId="371"/>
            <ac:spMk id="252" creationId="{2C44ED06-35AF-69A0-FF1F-4DF76071AFC7}"/>
          </ac:spMkLst>
        </pc:spChg>
      </pc:sldChg>
      <pc:sldChg chg="addSp modSp new del mod">
        <pc:chgData name="Belén Urosa Sanz" userId="d5723001-bb1e-4fdb-b32f-8e2ca7ae9313" providerId="ADAL" clId="{2B28B8F6-34D9-4B72-A62E-D4783BB57BD5}" dt="2025-06-20T22:11:19.448" v="9772" actId="47"/>
        <pc:sldMkLst>
          <pc:docMk/>
          <pc:sldMk cId="579109706" sldId="372"/>
        </pc:sldMkLst>
      </pc:sldChg>
      <pc:sldChg chg="addSp modSp new mod">
        <pc:chgData name="Belén Urosa Sanz" userId="d5723001-bb1e-4fdb-b32f-8e2ca7ae9313" providerId="ADAL" clId="{2B28B8F6-34D9-4B72-A62E-D4783BB57BD5}" dt="2025-06-20T22:30:12.524" v="10282" actId="207"/>
        <pc:sldMkLst>
          <pc:docMk/>
          <pc:sldMk cId="742560329" sldId="373"/>
        </pc:sldMkLst>
        <pc:spChg chg="mod">
          <ac:chgData name="Belén Urosa Sanz" userId="d5723001-bb1e-4fdb-b32f-8e2ca7ae9313" providerId="ADAL" clId="{2B28B8F6-34D9-4B72-A62E-D4783BB57BD5}" dt="2025-06-20T22:27:12.312" v="10250" actId="14100"/>
          <ac:spMkLst>
            <pc:docMk/>
            <pc:sldMk cId="742560329" sldId="373"/>
            <ac:spMk id="2" creationId="{860F4E5F-8BA7-E459-9FD8-15C5AEDADB33}"/>
          </ac:spMkLst>
        </pc:spChg>
        <pc:spChg chg="add mod">
          <ac:chgData name="Belén Urosa Sanz" userId="d5723001-bb1e-4fdb-b32f-8e2ca7ae9313" providerId="ADAL" clId="{2B28B8F6-34D9-4B72-A62E-D4783BB57BD5}" dt="2025-06-20T22:30:12.524" v="10282" actId="207"/>
          <ac:spMkLst>
            <pc:docMk/>
            <pc:sldMk cId="742560329" sldId="373"/>
            <ac:spMk id="3" creationId="{050566BB-37B2-DB06-107C-E97899B69B56}"/>
          </ac:spMkLst>
        </pc:spChg>
        <pc:spChg chg="add mod ord">
          <ac:chgData name="Belén Urosa Sanz" userId="d5723001-bb1e-4fdb-b32f-8e2ca7ae9313" providerId="ADAL" clId="{2B28B8F6-34D9-4B72-A62E-D4783BB57BD5}" dt="2025-06-20T22:29:52.986" v="10279" actId="167"/>
          <ac:spMkLst>
            <pc:docMk/>
            <pc:sldMk cId="742560329" sldId="373"/>
            <ac:spMk id="4" creationId="{2858E703-8604-4527-BDEE-C265320B484B}"/>
          </ac:spMkLst>
        </pc:spChg>
      </pc:sldChg>
      <pc:sldChg chg="addSp delSp modSp new mod">
        <pc:chgData name="Belén Urosa Sanz" userId="d5723001-bb1e-4fdb-b32f-8e2ca7ae9313" providerId="ADAL" clId="{2B28B8F6-34D9-4B72-A62E-D4783BB57BD5}" dt="2025-06-20T22:26:10.742" v="10211" actId="121"/>
        <pc:sldMkLst>
          <pc:docMk/>
          <pc:sldMk cId="4273436646" sldId="374"/>
        </pc:sldMkLst>
        <pc:spChg chg="mod">
          <ac:chgData name="Belén Urosa Sanz" userId="d5723001-bb1e-4fdb-b32f-8e2ca7ae9313" providerId="ADAL" clId="{2B28B8F6-34D9-4B72-A62E-D4783BB57BD5}" dt="2025-06-20T22:23:45.311" v="10179" actId="1076"/>
          <ac:spMkLst>
            <pc:docMk/>
            <pc:sldMk cId="4273436646" sldId="374"/>
            <ac:spMk id="3" creationId="{3411D51C-BF5D-43B8-9336-FEF007FAA081}"/>
          </ac:spMkLst>
        </pc:spChg>
        <pc:spChg chg="add mod">
          <ac:chgData name="Belén Urosa Sanz" userId="d5723001-bb1e-4fdb-b32f-8e2ca7ae9313" providerId="ADAL" clId="{2B28B8F6-34D9-4B72-A62E-D4783BB57BD5}" dt="2025-06-20T22:26:03.580" v="10209" actId="113"/>
          <ac:spMkLst>
            <pc:docMk/>
            <pc:sldMk cId="4273436646" sldId="374"/>
            <ac:spMk id="4" creationId="{117E2207-DDEB-7EC3-D81A-F55040FF2973}"/>
          </ac:spMkLst>
        </pc:spChg>
        <pc:spChg chg="add mod ord">
          <ac:chgData name="Belén Urosa Sanz" userId="d5723001-bb1e-4fdb-b32f-8e2ca7ae9313" providerId="ADAL" clId="{2B28B8F6-34D9-4B72-A62E-D4783BB57BD5}" dt="2025-06-20T22:24:45.730" v="10191" actId="14100"/>
          <ac:spMkLst>
            <pc:docMk/>
            <pc:sldMk cId="4273436646" sldId="374"/>
            <ac:spMk id="5" creationId="{7F7C1CD6-7507-72B6-9A2A-46AF1911797D}"/>
          </ac:spMkLst>
        </pc:spChg>
        <pc:spChg chg="add mod">
          <ac:chgData name="Belén Urosa Sanz" userId="d5723001-bb1e-4fdb-b32f-8e2ca7ae9313" providerId="ADAL" clId="{2B28B8F6-34D9-4B72-A62E-D4783BB57BD5}" dt="2025-06-20T22:26:10.742" v="10211" actId="121"/>
          <ac:spMkLst>
            <pc:docMk/>
            <pc:sldMk cId="4273436646" sldId="374"/>
            <ac:spMk id="6" creationId="{80741BE2-99D8-8367-DBB1-1880D63C1E6E}"/>
          </ac:spMkLst>
        </pc:spChg>
      </pc:sldChg>
      <pc:sldChg chg="addSp delSp modSp add mod">
        <pc:chgData name="Belén Urosa Sanz" userId="d5723001-bb1e-4fdb-b32f-8e2ca7ae9313" providerId="ADAL" clId="{2B28B8F6-34D9-4B72-A62E-D4783BB57BD5}" dt="2025-06-20T21:21:11.814" v="9009" actId="14100"/>
        <pc:sldMkLst>
          <pc:docMk/>
          <pc:sldMk cId="2654314983" sldId="375"/>
        </pc:sldMkLst>
        <pc:spChg chg="add mod">
          <ac:chgData name="Belén Urosa Sanz" userId="d5723001-bb1e-4fdb-b32f-8e2ca7ae9313" providerId="ADAL" clId="{2B28B8F6-34D9-4B72-A62E-D4783BB57BD5}" dt="2025-06-20T21:19:54.744" v="9002" actId="1076"/>
          <ac:spMkLst>
            <pc:docMk/>
            <pc:sldMk cId="2654314983" sldId="375"/>
            <ac:spMk id="7" creationId="{DD0E4C69-5F7F-EC64-035A-AF3FAFB8B21C}"/>
          </ac:spMkLst>
        </pc:spChg>
        <pc:spChg chg="add mod">
          <ac:chgData name="Belén Urosa Sanz" userId="d5723001-bb1e-4fdb-b32f-8e2ca7ae9313" providerId="ADAL" clId="{2B28B8F6-34D9-4B72-A62E-D4783BB57BD5}" dt="2025-06-20T21:19:54.744" v="9002" actId="1076"/>
          <ac:spMkLst>
            <pc:docMk/>
            <pc:sldMk cId="2654314983" sldId="375"/>
            <ac:spMk id="8" creationId="{2E054F50-FBC1-7E1E-1F79-2320E07696F9}"/>
          </ac:spMkLst>
        </pc:spChg>
        <pc:spChg chg="add mod">
          <ac:chgData name="Belén Urosa Sanz" userId="d5723001-bb1e-4fdb-b32f-8e2ca7ae9313" providerId="ADAL" clId="{2B28B8F6-34D9-4B72-A62E-D4783BB57BD5}" dt="2025-06-20T21:18:30.809" v="8994" actId="20577"/>
          <ac:spMkLst>
            <pc:docMk/>
            <pc:sldMk cId="2654314983" sldId="375"/>
            <ac:spMk id="9" creationId="{19ACAB78-F1B8-EB95-28A2-1547B80AD7B3}"/>
          </ac:spMkLst>
        </pc:spChg>
        <pc:spChg chg="add mod">
          <ac:chgData name="Belén Urosa Sanz" userId="d5723001-bb1e-4fdb-b32f-8e2ca7ae9313" providerId="ADAL" clId="{2B28B8F6-34D9-4B72-A62E-D4783BB57BD5}" dt="2025-06-20T21:19:30.960" v="8999" actId="1076"/>
          <ac:spMkLst>
            <pc:docMk/>
            <pc:sldMk cId="2654314983" sldId="375"/>
            <ac:spMk id="10" creationId="{B47ADC33-5695-0E09-8D93-BC48B8413335}"/>
          </ac:spMkLst>
        </pc:spChg>
        <pc:spChg chg="add mod">
          <ac:chgData name="Belén Urosa Sanz" userId="d5723001-bb1e-4fdb-b32f-8e2ca7ae9313" providerId="ADAL" clId="{2B28B8F6-34D9-4B72-A62E-D4783BB57BD5}" dt="2025-06-20T21:20:28.060" v="9005" actId="14100"/>
          <ac:spMkLst>
            <pc:docMk/>
            <pc:sldMk cId="2654314983" sldId="375"/>
            <ac:spMk id="11" creationId="{3060B1FF-6181-B6E9-2A4E-927C60BC452B}"/>
          </ac:spMkLst>
        </pc:spChg>
        <pc:spChg chg="add mod">
          <ac:chgData name="Belén Urosa Sanz" userId="d5723001-bb1e-4fdb-b32f-8e2ca7ae9313" providerId="ADAL" clId="{2B28B8F6-34D9-4B72-A62E-D4783BB57BD5}" dt="2025-06-20T21:21:11.814" v="9009" actId="14100"/>
          <ac:spMkLst>
            <pc:docMk/>
            <pc:sldMk cId="2654314983" sldId="375"/>
            <ac:spMk id="12" creationId="{98FB5446-FD49-F347-A4CA-55992A1B2370}"/>
          </ac:spMkLst>
        </pc:spChg>
        <pc:spChg chg="mod">
          <ac:chgData name="Belén Urosa Sanz" userId="d5723001-bb1e-4fdb-b32f-8e2ca7ae9313" providerId="ADAL" clId="{2B28B8F6-34D9-4B72-A62E-D4783BB57BD5}" dt="2025-06-20T21:17:15.427" v="8987" actId="14100"/>
          <ac:spMkLst>
            <pc:docMk/>
            <pc:sldMk cId="2654314983" sldId="375"/>
            <ac:spMk id="327" creationId="{28153415-8F3B-9BBC-6D4C-171E4E2148AA}"/>
          </ac:spMkLst>
        </pc:spChg>
        <pc:spChg chg="mod">
          <ac:chgData name="Belén Urosa Sanz" userId="d5723001-bb1e-4fdb-b32f-8e2ca7ae9313" providerId="ADAL" clId="{2B28B8F6-34D9-4B72-A62E-D4783BB57BD5}" dt="2025-06-20T21:19:54.744" v="9002" actId="1076"/>
          <ac:spMkLst>
            <pc:docMk/>
            <pc:sldMk cId="2654314983" sldId="375"/>
            <ac:spMk id="328" creationId="{A32BEF7E-E8B2-374E-9E0A-3CC2F095F9EC}"/>
          </ac:spMkLst>
        </pc:spChg>
        <pc:spChg chg="mod">
          <ac:chgData name="Belén Urosa Sanz" userId="d5723001-bb1e-4fdb-b32f-8e2ca7ae9313" providerId="ADAL" clId="{2B28B8F6-34D9-4B72-A62E-D4783BB57BD5}" dt="2025-06-20T21:19:54.744" v="9002" actId="1076"/>
          <ac:spMkLst>
            <pc:docMk/>
            <pc:sldMk cId="2654314983" sldId="375"/>
            <ac:spMk id="329" creationId="{A74A3272-E4FC-D074-5305-8B626E7E7688}"/>
          </ac:spMkLst>
        </pc:spChg>
        <pc:spChg chg="mod">
          <ac:chgData name="Belén Urosa Sanz" userId="d5723001-bb1e-4fdb-b32f-8e2ca7ae9313" providerId="ADAL" clId="{2B28B8F6-34D9-4B72-A62E-D4783BB57BD5}" dt="2025-06-20T21:19:54.744" v="9002" actId="1076"/>
          <ac:spMkLst>
            <pc:docMk/>
            <pc:sldMk cId="2654314983" sldId="375"/>
            <ac:spMk id="330" creationId="{A3594682-B0C8-EEA5-8A62-8BA57B3D224A}"/>
          </ac:spMkLst>
        </pc:spChg>
        <pc:spChg chg="mod">
          <ac:chgData name="Belén Urosa Sanz" userId="d5723001-bb1e-4fdb-b32f-8e2ca7ae9313" providerId="ADAL" clId="{2B28B8F6-34D9-4B72-A62E-D4783BB57BD5}" dt="2025-06-20T21:19:54.744" v="9002" actId="1076"/>
          <ac:spMkLst>
            <pc:docMk/>
            <pc:sldMk cId="2654314983" sldId="375"/>
            <ac:spMk id="331" creationId="{0ED904CA-5E14-0CAD-0633-F7A7CD547048}"/>
          </ac:spMkLst>
        </pc:spChg>
        <pc:spChg chg="mod">
          <ac:chgData name="Belén Urosa Sanz" userId="d5723001-bb1e-4fdb-b32f-8e2ca7ae9313" providerId="ADAL" clId="{2B28B8F6-34D9-4B72-A62E-D4783BB57BD5}" dt="2025-06-20T21:19:54.744" v="9002" actId="1076"/>
          <ac:spMkLst>
            <pc:docMk/>
            <pc:sldMk cId="2654314983" sldId="375"/>
            <ac:spMk id="332" creationId="{03ADDC10-CFD1-90F5-4052-77139241042E}"/>
          </ac:spMkLst>
        </pc:spChg>
        <pc:spChg chg="mod">
          <ac:chgData name="Belén Urosa Sanz" userId="d5723001-bb1e-4fdb-b32f-8e2ca7ae9313" providerId="ADAL" clId="{2B28B8F6-34D9-4B72-A62E-D4783BB57BD5}" dt="2025-06-20T21:19:54.744" v="9002" actId="1076"/>
          <ac:spMkLst>
            <pc:docMk/>
            <pc:sldMk cId="2654314983" sldId="375"/>
            <ac:spMk id="333" creationId="{698B6E30-E7DC-7027-765E-595B3BF0C34E}"/>
          </ac:spMkLst>
        </pc:spChg>
        <pc:graphicFrameChg chg="add mod">
          <ac:chgData name="Belén Urosa Sanz" userId="d5723001-bb1e-4fdb-b32f-8e2ca7ae9313" providerId="ADAL" clId="{2B28B8F6-34D9-4B72-A62E-D4783BB57BD5}" dt="2025-06-20T21:12:36.945" v="8906" actId="1076"/>
          <ac:graphicFrameMkLst>
            <pc:docMk/>
            <pc:sldMk cId="2654314983" sldId="375"/>
            <ac:graphicFrameMk id="2" creationId="{A2A8F1B5-D1E3-B06A-325A-C3AA137FC694}"/>
          </ac:graphicFrameMkLst>
        </pc:graphicFrameChg>
      </pc:sldChg>
      <pc:sldChg chg="addSp delSp modSp add mod">
        <pc:chgData name="Belén Urosa Sanz" userId="d5723001-bb1e-4fdb-b32f-8e2ca7ae9313" providerId="ADAL" clId="{2B28B8F6-34D9-4B72-A62E-D4783BB57BD5}" dt="2025-06-20T21:56:32.197" v="9410" actId="1076"/>
        <pc:sldMkLst>
          <pc:docMk/>
          <pc:sldMk cId="2068763988" sldId="376"/>
        </pc:sldMkLst>
        <pc:spChg chg="add mod">
          <ac:chgData name="Belén Urosa Sanz" userId="d5723001-bb1e-4fdb-b32f-8e2ca7ae9313" providerId="ADAL" clId="{2B28B8F6-34D9-4B72-A62E-D4783BB57BD5}" dt="2025-06-20T21:53:45.119" v="9369" actId="113"/>
          <ac:spMkLst>
            <pc:docMk/>
            <pc:sldMk cId="2068763988" sldId="376"/>
            <ac:spMk id="3" creationId="{50166D7C-6EF6-FEC6-D6BB-0B17D1E836E4}"/>
          </ac:spMkLst>
        </pc:spChg>
        <pc:spChg chg="add mod ord">
          <ac:chgData name="Belén Urosa Sanz" userId="d5723001-bb1e-4fdb-b32f-8e2ca7ae9313" providerId="ADAL" clId="{2B28B8F6-34D9-4B72-A62E-D4783BB57BD5}" dt="2025-06-20T21:41:31.015" v="9244" actId="166"/>
          <ac:spMkLst>
            <pc:docMk/>
            <pc:sldMk cId="2068763988" sldId="376"/>
            <ac:spMk id="5" creationId="{4B6CD2D0-6BA0-A4B7-5017-EDABAC2BC52E}"/>
          </ac:spMkLst>
        </pc:spChg>
        <pc:spChg chg="add mod">
          <ac:chgData name="Belén Urosa Sanz" userId="d5723001-bb1e-4fdb-b32f-8e2ca7ae9313" providerId="ADAL" clId="{2B28B8F6-34D9-4B72-A62E-D4783BB57BD5}" dt="2025-06-20T21:54:05.916" v="9372" actId="113"/>
          <ac:spMkLst>
            <pc:docMk/>
            <pc:sldMk cId="2068763988" sldId="376"/>
            <ac:spMk id="7" creationId="{C9FD3726-3DA9-F7F7-D20E-8F4BC6C6428D}"/>
          </ac:spMkLst>
        </pc:spChg>
        <pc:spChg chg="add mod ord">
          <ac:chgData name="Belén Urosa Sanz" userId="d5723001-bb1e-4fdb-b32f-8e2ca7ae9313" providerId="ADAL" clId="{2B28B8F6-34D9-4B72-A62E-D4783BB57BD5}" dt="2025-06-20T21:42:42.445" v="9249" actId="692"/>
          <ac:spMkLst>
            <pc:docMk/>
            <pc:sldMk cId="2068763988" sldId="376"/>
            <ac:spMk id="10" creationId="{49C970B6-B9CE-36EF-C237-5746EF978357}"/>
          </ac:spMkLst>
        </pc:spChg>
        <pc:spChg chg="add mod">
          <ac:chgData name="Belén Urosa Sanz" userId="d5723001-bb1e-4fdb-b32f-8e2ca7ae9313" providerId="ADAL" clId="{2B28B8F6-34D9-4B72-A62E-D4783BB57BD5}" dt="2025-06-20T21:44:09.291" v="9264" actId="14100"/>
          <ac:spMkLst>
            <pc:docMk/>
            <pc:sldMk cId="2068763988" sldId="376"/>
            <ac:spMk id="11" creationId="{61911BAD-B97E-CFE2-D467-892EBFC1653D}"/>
          </ac:spMkLst>
        </pc:spChg>
        <pc:spChg chg="add mod">
          <ac:chgData name="Belén Urosa Sanz" userId="d5723001-bb1e-4fdb-b32f-8e2ca7ae9313" providerId="ADAL" clId="{2B28B8F6-34D9-4B72-A62E-D4783BB57BD5}" dt="2025-06-20T21:40:01.913" v="9223" actId="14100"/>
          <ac:spMkLst>
            <pc:docMk/>
            <pc:sldMk cId="2068763988" sldId="376"/>
            <ac:spMk id="12" creationId="{7E2E00A3-C6B6-F34B-DBF4-5061D9DC25A2}"/>
          </ac:spMkLst>
        </pc:spChg>
        <pc:spChg chg="add mod">
          <ac:chgData name="Belén Urosa Sanz" userId="d5723001-bb1e-4fdb-b32f-8e2ca7ae9313" providerId="ADAL" clId="{2B28B8F6-34D9-4B72-A62E-D4783BB57BD5}" dt="2025-06-20T21:46:16.843" v="9293" actId="14100"/>
          <ac:spMkLst>
            <pc:docMk/>
            <pc:sldMk cId="2068763988" sldId="376"/>
            <ac:spMk id="13" creationId="{52B53C58-EEE3-26B4-4536-F4547888F13A}"/>
          </ac:spMkLst>
        </pc:spChg>
        <pc:spChg chg="add mod">
          <ac:chgData name="Belén Urosa Sanz" userId="d5723001-bb1e-4fdb-b32f-8e2ca7ae9313" providerId="ADAL" clId="{2B28B8F6-34D9-4B72-A62E-D4783BB57BD5}" dt="2025-06-20T21:39:55.041" v="9221" actId="1076"/>
          <ac:spMkLst>
            <pc:docMk/>
            <pc:sldMk cId="2068763988" sldId="376"/>
            <ac:spMk id="14" creationId="{C05863A6-72F1-B4AD-9E02-A8387AAC1C22}"/>
          </ac:spMkLst>
        </pc:spChg>
        <pc:spChg chg="add mod">
          <ac:chgData name="Belén Urosa Sanz" userId="d5723001-bb1e-4fdb-b32f-8e2ca7ae9313" providerId="ADAL" clId="{2B28B8F6-34D9-4B72-A62E-D4783BB57BD5}" dt="2025-06-20T21:56:14.877" v="9409" actId="113"/>
          <ac:spMkLst>
            <pc:docMk/>
            <pc:sldMk cId="2068763988" sldId="376"/>
            <ac:spMk id="15" creationId="{281A2534-273A-30C4-6FB1-3D73EC522876}"/>
          </ac:spMkLst>
        </pc:spChg>
        <pc:spChg chg="add mod">
          <ac:chgData name="Belén Urosa Sanz" userId="d5723001-bb1e-4fdb-b32f-8e2ca7ae9313" providerId="ADAL" clId="{2B28B8F6-34D9-4B72-A62E-D4783BB57BD5}" dt="2025-06-20T21:43:34.179" v="9260" actId="1076"/>
          <ac:spMkLst>
            <pc:docMk/>
            <pc:sldMk cId="2068763988" sldId="376"/>
            <ac:spMk id="16" creationId="{B00B3639-25A8-FFAD-173D-E6C96B840C4E}"/>
          </ac:spMkLst>
        </pc:spChg>
        <pc:spChg chg="add mod">
          <ac:chgData name="Belén Urosa Sanz" userId="d5723001-bb1e-4fdb-b32f-8e2ca7ae9313" providerId="ADAL" clId="{2B28B8F6-34D9-4B72-A62E-D4783BB57BD5}" dt="2025-06-20T21:45:14.002" v="9277" actId="1076"/>
          <ac:spMkLst>
            <pc:docMk/>
            <pc:sldMk cId="2068763988" sldId="376"/>
            <ac:spMk id="17" creationId="{06EE6731-645A-4096-CFBD-30C4F215B187}"/>
          </ac:spMkLst>
        </pc:spChg>
        <pc:spChg chg="add mod">
          <ac:chgData name="Belén Urosa Sanz" userId="d5723001-bb1e-4fdb-b32f-8e2ca7ae9313" providerId="ADAL" clId="{2B28B8F6-34D9-4B72-A62E-D4783BB57BD5}" dt="2025-06-20T21:54:13.409" v="9373" actId="113"/>
          <ac:spMkLst>
            <pc:docMk/>
            <pc:sldMk cId="2068763988" sldId="376"/>
            <ac:spMk id="18" creationId="{DFB7EEA5-358C-EC41-F874-ADB00D2E533F}"/>
          </ac:spMkLst>
        </pc:spChg>
        <pc:spChg chg="add mod ord">
          <ac:chgData name="Belén Urosa Sanz" userId="d5723001-bb1e-4fdb-b32f-8e2ca7ae9313" providerId="ADAL" clId="{2B28B8F6-34D9-4B72-A62E-D4783BB57BD5}" dt="2025-06-20T21:46:27.539" v="9294" actId="1076"/>
          <ac:spMkLst>
            <pc:docMk/>
            <pc:sldMk cId="2068763988" sldId="376"/>
            <ac:spMk id="19" creationId="{46B04A46-63C9-62C5-8349-2DC62B69FF7E}"/>
          </ac:spMkLst>
        </pc:spChg>
        <pc:spChg chg="add mod ord">
          <ac:chgData name="Belén Urosa Sanz" userId="d5723001-bb1e-4fdb-b32f-8e2ca7ae9313" providerId="ADAL" clId="{2B28B8F6-34D9-4B72-A62E-D4783BB57BD5}" dt="2025-06-20T21:41:19.125" v="9241" actId="167"/>
          <ac:spMkLst>
            <pc:docMk/>
            <pc:sldMk cId="2068763988" sldId="376"/>
            <ac:spMk id="20" creationId="{BB33E999-A6D5-555E-93F9-4A24F7362567}"/>
          </ac:spMkLst>
        </pc:spChg>
        <pc:spChg chg="add mod">
          <ac:chgData name="Belén Urosa Sanz" userId="d5723001-bb1e-4fdb-b32f-8e2ca7ae9313" providerId="ADAL" clId="{2B28B8F6-34D9-4B72-A62E-D4783BB57BD5}" dt="2025-06-20T21:56:32.197" v="9410" actId="1076"/>
          <ac:spMkLst>
            <pc:docMk/>
            <pc:sldMk cId="2068763988" sldId="376"/>
            <ac:spMk id="21" creationId="{D94F92FE-96A4-A671-2D17-03B6123CBB53}"/>
          </ac:spMkLst>
        </pc:spChg>
        <pc:spChg chg="add mod">
          <ac:chgData name="Belén Urosa Sanz" userId="d5723001-bb1e-4fdb-b32f-8e2ca7ae9313" providerId="ADAL" clId="{2B28B8F6-34D9-4B72-A62E-D4783BB57BD5}" dt="2025-06-20T21:38:25.809" v="9213" actId="1076"/>
          <ac:spMkLst>
            <pc:docMk/>
            <pc:sldMk cId="2068763988" sldId="376"/>
            <ac:spMk id="22" creationId="{1740229C-5F07-7612-BED6-387EAE84F34A}"/>
          </ac:spMkLst>
        </pc:spChg>
        <pc:spChg chg="add mod ord">
          <ac:chgData name="Belén Urosa Sanz" userId="d5723001-bb1e-4fdb-b32f-8e2ca7ae9313" providerId="ADAL" clId="{2B28B8F6-34D9-4B72-A62E-D4783BB57BD5}" dt="2025-06-20T21:40:16.460" v="9226" actId="1076"/>
          <ac:spMkLst>
            <pc:docMk/>
            <pc:sldMk cId="2068763988" sldId="376"/>
            <ac:spMk id="23" creationId="{EF76F8B7-FC18-BF96-B9F3-CE3182F75C4E}"/>
          </ac:spMkLst>
        </pc:spChg>
        <pc:spChg chg="add mod">
          <ac:chgData name="Belén Urosa Sanz" userId="d5723001-bb1e-4fdb-b32f-8e2ca7ae9313" providerId="ADAL" clId="{2B28B8F6-34D9-4B72-A62E-D4783BB57BD5}" dt="2025-06-20T21:40:47.999" v="9237" actId="20577"/>
          <ac:spMkLst>
            <pc:docMk/>
            <pc:sldMk cId="2068763988" sldId="376"/>
            <ac:spMk id="24" creationId="{65D011BB-C9DB-5BC8-F4F4-CD3E606F936E}"/>
          </ac:spMkLst>
        </pc:spChg>
        <pc:spChg chg="add mod ord">
          <ac:chgData name="Belén Urosa Sanz" userId="d5723001-bb1e-4fdb-b32f-8e2ca7ae9313" providerId="ADAL" clId="{2B28B8F6-34D9-4B72-A62E-D4783BB57BD5}" dt="2025-06-20T21:43:57.148" v="9262" actId="167"/>
          <ac:spMkLst>
            <pc:docMk/>
            <pc:sldMk cId="2068763988" sldId="376"/>
            <ac:spMk id="25" creationId="{1F59D5A4-9023-B183-6DDD-84CA92ACFEBC}"/>
          </ac:spMkLst>
        </pc:spChg>
        <pc:spChg chg="add mod">
          <ac:chgData name="Belén Urosa Sanz" userId="d5723001-bb1e-4fdb-b32f-8e2ca7ae9313" providerId="ADAL" clId="{2B28B8F6-34D9-4B72-A62E-D4783BB57BD5}" dt="2025-06-20T21:44:42.239" v="9272" actId="20577"/>
          <ac:spMkLst>
            <pc:docMk/>
            <pc:sldMk cId="2068763988" sldId="376"/>
            <ac:spMk id="26" creationId="{020CFD3E-1727-CA40-3F4D-D4C199E26AC6}"/>
          </ac:spMkLst>
        </pc:spChg>
        <pc:spChg chg="add mod ord">
          <ac:chgData name="Belén Urosa Sanz" userId="d5723001-bb1e-4fdb-b32f-8e2ca7ae9313" providerId="ADAL" clId="{2B28B8F6-34D9-4B72-A62E-D4783BB57BD5}" dt="2025-06-20T21:45:07.569" v="9276" actId="167"/>
          <ac:spMkLst>
            <pc:docMk/>
            <pc:sldMk cId="2068763988" sldId="376"/>
            <ac:spMk id="27" creationId="{22491AC8-BD4D-A19A-166B-E22062E99398}"/>
          </ac:spMkLst>
        </pc:spChg>
        <pc:spChg chg="add mod">
          <ac:chgData name="Belén Urosa Sanz" userId="d5723001-bb1e-4fdb-b32f-8e2ca7ae9313" providerId="ADAL" clId="{2B28B8F6-34D9-4B72-A62E-D4783BB57BD5}" dt="2025-06-20T21:46:13.256" v="9292" actId="1076"/>
          <ac:spMkLst>
            <pc:docMk/>
            <pc:sldMk cId="2068763988" sldId="376"/>
            <ac:spMk id="28" creationId="{1DBC9F80-7CA7-5FD1-D31B-0CB78F46F907}"/>
          </ac:spMkLst>
        </pc:spChg>
        <pc:spChg chg="mod">
          <ac:chgData name="Belén Urosa Sanz" userId="d5723001-bb1e-4fdb-b32f-8e2ca7ae9313" providerId="ADAL" clId="{2B28B8F6-34D9-4B72-A62E-D4783BB57BD5}" dt="2025-06-20T21:46:45.526" v="9297" actId="14100"/>
          <ac:spMkLst>
            <pc:docMk/>
            <pc:sldMk cId="2068763988" sldId="376"/>
            <ac:spMk id="424" creationId="{B76252BE-2787-577E-3A6A-8FA9254BA40A}"/>
          </ac:spMkLst>
        </pc:spChg>
        <pc:spChg chg="mod">
          <ac:chgData name="Belén Urosa Sanz" userId="d5723001-bb1e-4fdb-b32f-8e2ca7ae9313" providerId="ADAL" clId="{2B28B8F6-34D9-4B72-A62E-D4783BB57BD5}" dt="2025-06-20T21:22:48.475" v="9063" actId="14100"/>
          <ac:spMkLst>
            <pc:docMk/>
            <pc:sldMk cId="2068763988" sldId="376"/>
            <ac:spMk id="425" creationId="{23912720-E076-A5F0-6669-54E8062D8F58}"/>
          </ac:spMkLst>
        </pc:spChg>
        <pc:spChg chg="mod">
          <ac:chgData name="Belén Urosa Sanz" userId="d5723001-bb1e-4fdb-b32f-8e2ca7ae9313" providerId="ADAL" clId="{2B28B8F6-34D9-4B72-A62E-D4783BB57BD5}" dt="2025-06-20T21:48:20.941" v="9330" actId="113"/>
          <ac:spMkLst>
            <pc:docMk/>
            <pc:sldMk cId="2068763988" sldId="376"/>
            <ac:spMk id="429" creationId="{F8B5073E-64F9-B0A7-8E10-02027AB54C90}"/>
          </ac:spMkLst>
        </pc:spChg>
        <pc:spChg chg="mod">
          <ac:chgData name="Belén Urosa Sanz" userId="d5723001-bb1e-4fdb-b32f-8e2ca7ae9313" providerId="ADAL" clId="{2B28B8F6-34D9-4B72-A62E-D4783BB57BD5}" dt="2025-06-20T21:46:40.263" v="9296" actId="1076"/>
          <ac:spMkLst>
            <pc:docMk/>
            <pc:sldMk cId="2068763988" sldId="376"/>
            <ac:spMk id="430" creationId="{FE7B7C68-A4CF-E962-6C70-CE0CC7384CFC}"/>
          </ac:spMkLst>
        </pc:spChg>
      </pc:sldChg>
      <pc:sldChg chg="modSp add mod">
        <pc:chgData name="Belén Urosa Sanz" userId="d5723001-bb1e-4fdb-b32f-8e2ca7ae9313" providerId="ADAL" clId="{2B28B8F6-34D9-4B72-A62E-D4783BB57BD5}" dt="2025-06-20T22:04:31.443" v="9742" actId="14100"/>
        <pc:sldMkLst>
          <pc:docMk/>
          <pc:sldMk cId="4147941382" sldId="377"/>
        </pc:sldMkLst>
        <pc:spChg chg="mod">
          <ac:chgData name="Belén Urosa Sanz" userId="d5723001-bb1e-4fdb-b32f-8e2ca7ae9313" providerId="ADAL" clId="{2B28B8F6-34D9-4B72-A62E-D4783BB57BD5}" dt="2025-06-20T21:58:25.391" v="9455" actId="14100"/>
          <ac:spMkLst>
            <pc:docMk/>
            <pc:sldMk cId="4147941382" sldId="377"/>
            <ac:spMk id="440" creationId="{B4171129-C6EE-43EB-02CC-3A0C685DC9A7}"/>
          </ac:spMkLst>
        </pc:spChg>
        <pc:spChg chg="mod">
          <ac:chgData name="Belén Urosa Sanz" userId="d5723001-bb1e-4fdb-b32f-8e2ca7ae9313" providerId="ADAL" clId="{2B28B8F6-34D9-4B72-A62E-D4783BB57BD5}" dt="2025-06-20T22:04:31.443" v="9742" actId="14100"/>
          <ac:spMkLst>
            <pc:docMk/>
            <pc:sldMk cId="4147941382" sldId="377"/>
            <ac:spMk id="442" creationId="{A6C4E302-97BE-01DE-4733-F0CF507A1553}"/>
          </ac:spMkLst>
        </pc:spChg>
        <pc:spChg chg="mod">
          <ac:chgData name="Belén Urosa Sanz" userId="d5723001-bb1e-4fdb-b32f-8e2ca7ae9313" providerId="ADAL" clId="{2B28B8F6-34D9-4B72-A62E-D4783BB57BD5}" dt="2025-06-20T22:01:30.644" v="9638" actId="1076"/>
          <ac:spMkLst>
            <pc:docMk/>
            <pc:sldMk cId="4147941382" sldId="377"/>
            <ac:spMk id="443" creationId="{9C3E100E-C9BD-948A-895C-ACC7ED1DD81E}"/>
          </ac:spMkLst>
        </pc:spChg>
        <pc:spChg chg="mod">
          <ac:chgData name="Belén Urosa Sanz" userId="d5723001-bb1e-4fdb-b32f-8e2ca7ae9313" providerId="ADAL" clId="{2B28B8F6-34D9-4B72-A62E-D4783BB57BD5}" dt="2025-06-20T21:59:51.404" v="9510" actId="404"/>
          <ac:spMkLst>
            <pc:docMk/>
            <pc:sldMk cId="4147941382" sldId="377"/>
            <ac:spMk id="444" creationId="{DCB4DE2C-55DD-79BA-042C-04AFF2678102}"/>
          </ac:spMkLst>
        </pc:spChg>
        <pc:spChg chg="mod">
          <ac:chgData name="Belén Urosa Sanz" userId="d5723001-bb1e-4fdb-b32f-8e2ca7ae9313" providerId="ADAL" clId="{2B28B8F6-34D9-4B72-A62E-D4783BB57BD5}" dt="2025-06-20T22:03:19.447" v="9673" actId="1076"/>
          <ac:spMkLst>
            <pc:docMk/>
            <pc:sldMk cId="4147941382" sldId="377"/>
            <ac:spMk id="445" creationId="{D35C813C-FB97-728A-C2C7-AB922C54B080}"/>
          </ac:spMkLst>
        </pc:spChg>
        <pc:spChg chg="mod">
          <ac:chgData name="Belén Urosa Sanz" userId="d5723001-bb1e-4fdb-b32f-8e2ca7ae9313" providerId="ADAL" clId="{2B28B8F6-34D9-4B72-A62E-D4783BB57BD5}" dt="2025-06-20T22:00:14.286" v="9550" actId="20577"/>
          <ac:spMkLst>
            <pc:docMk/>
            <pc:sldMk cId="4147941382" sldId="377"/>
            <ac:spMk id="446" creationId="{9A467655-D0D8-DB0B-6374-FF257E3A883C}"/>
          </ac:spMkLst>
        </pc:spChg>
        <pc:spChg chg="mod">
          <ac:chgData name="Belén Urosa Sanz" userId="d5723001-bb1e-4fdb-b32f-8e2ca7ae9313" providerId="ADAL" clId="{2B28B8F6-34D9-4B72-A62E-D4783BB57BD5}" dt="2025-06-20T22:04:14.163" v="9740" actId="1076"/>
          <ac:spMkLst>
            <pc:docMk/>
            <pc:sldMk cId="4147941382" sldId="377"/>
            <ac:spMk id="447" creationId="{AA7DABA8-ACCD-2CA6-7798-2AB4EEF51AD8}"/>
          </ac:spMkLst>
        </pc:spChg>
        <pc:spChg chg="mod">
          <ac:chgData name="Belén Urosa Sanz" userId="d5723001-bb1e-4fdb-b32f-8e2ca7ae9313" providerId="ADAL" clId="{2B28B8F6-34D9-4B72-A62E-D4783BB57BD5}" dt="2025-06-20T21:59:05.454" v="9501" actId="1076"/>
          <ac:spMkLst>
            <pc:docMk/>
            <pc:sldMk cId="4147941382" sldId="377"/>
            <ac:spMk id="449" creationId="{C7F22895-8680-724F-E9CD-BD608F3B7555}"/>
          </ac:spMkLst>
        </pc:spChg>
        <pc:spChg chg="mod">
          <ac:chgData name="Belén Urosa Sanz" userId="d5723001-bb1e-4fdb-b32f-8e2ca7ae9313" providerId="ADAL" clId="{2B28B8F6-34D9-4B72-A62E-D4783BB57BD5}" dt="2025-06-20T22:01:14.592" v="9634" actId="1076"/>
          <ac:spMkLst>
            <pc:docMk/>
            <pc:sldMk cId="4147941382" sldId="377"/>
            <ac:spMk id="450" creationId="{A196FFB3-792A-FA8C-32BD-A428C1444426}"/>
          </ac:spMkLst>
        </pc:spChg>
      </pc:sldChg>
      <pc:sldChg chg="addSp delSp modSp new mod">
        <pc:chgData name="Belén Urosa Sanz" userId="d5723001-bb1e-4fdb-b32f-8e2ca7ae9313" providerId="ADAL" clId="{2B28B8F6-34D9-4B72-A62E-D4783BB57BD5}" dt="2025-06-21T08:37:03.926" v="10823" actId="14100"/>
        <pc:sldMkLst>
          <pc:docMk/>
          <pc:sldMk cId="918598639" sldId="378"/>
        </pc:sldMkLst>
        <pc:spChg chg="mod">
          <ac:chgData name="Belén Urosa Sanz" userId="d5723001-bb1e-4fdb-b32f-8e2ca7ae9313" providerId="ADAL" clId="{2B28B8F6-34D9-4B72-A62E-D4783BB57BD5}" dt="2025-06-21T08:37:03.926" v="10823" actId="14100"/>
          <ac:spMkLst>
            <pc:docMk/>
            <pc:sldMk cId="918598639" sldId="378"/>
            <ac:spMk id="2" creationId="{2DE4B5C7-0102-ED4B-235B-47C37893A738}"/>
          </ac:spMkLst>
        </pc:spChg>
        <pc:spChg chg="add mod">
          <ac:chgData name="Belén Urosa Sanz" userId="d5723001-bb1e-4fdb-b32f-8e2ca7ae9313" providerId="ADAL" clId="{2B28B8F6-34D9-4B72-A62E-D4783BB57BD5}" dt="2025-06-20T22:10:05.638" v="9770" actId="113"/>
          <ac:spMkLst>
            <pc:docMk/>
            <pc:sldMk cId="918598639" sldId="378"/>
            <ac:spMk id="3" creationId="{835BFB70-9367-D332-638D-F6AD6146998C}"/>
          </ac:spMkLst>
        </pc:spChg>
        <pc:spChg chg="add mod ord">
          <ac:chgData name="Belén Urosa Sanz" userId="d5723001-bb1e-4fdb-b32f-8e2ca7ae9313" providerId="ADAL" clId="{2B28B8F6-34D9-4B72-A62E-D4783BB57BD5}" dt="2025-06-20T22:09:38.690" v="9768" actId="167"/>
          <ac:spMkLst>
            <pc:docMk/>
            <pc:sldMk cId="918598639" sldId="378"/>
            <ac:spMk id="4" creationId="{0561B310-56F8-FD67-BDB0-67933B3DD31A}"/>
          </ac:spMkLst>
        </pc:spChg>
        <pc:spChg chg="add mod ord">
          <ac:chgData name="Belén Urosa Sanz" userId="d5723001-bb1e-4fdb-b32f-8e2ca7ae9313" providerId="ADAL" clId="{2B28B8F6-34D9-4B72-A62E-D4783BB57BD5}" dt="2025-06-20T22:10:53.318" v="9771" actId="14100"/>
          <ac:spMkLst>
            <pc:docMk/>
            <pc:sldMk cId="918598639" sldId="378"/>
            <ac:spMk id="6" creationId="{EBECD50D-8ED7-1DC5-D5B7-C735A19705E5}"/>
          </ac:spMkLst>
        </pc:spChg>
      </pc:sldChg>
      <pc:sldChg chg="modSp add mod">
        <pc:chgData name="Belén Urosa Sanz" userId="d5723001-bb1e-4fdb-b32f-8e2ca7ae9313" providerId="ADAL" clId="{2B28B8F6-34D9-4B72-A62E-D4783BB57BD5}" dt="2025-06-21T08:38:08.025" v="10842" actId="20577"/>
        <pc:sldMkLst>
          <pc:docMk/>
          <pc:sldMk cId="1060456588" sldId="379"/>
        </pc:sldMkLst>
        <pc:spChg chg="mod">
          <ac:chgData name="Belén Urosa Sanz" userId="d5723001-bb1e-4fdb-b32f-8e2ca7ae9313" providerId="ADAL" clId="{2B28B8F6-34D9-4B72-A62E-D4783BB57BD5}" dt="2025-06-21T08:38:03.192" v="10840" actId="5793"/>
          <ac:spMkLst>
            <pc:docMk/>
            <pc:sldMk cId="1060456588" sldId="379"/>
            <ac:spMk id="251" creationId="{CB747230-6A8E-5FA8-5EDE-F2853207893E}"/>
          </ac:spMkLst>
        </pc:spChg>
        <pc:spChg chg="mod">
          <ac:chgData name="Belén Urosa Sanz" userId="d5723001-bb1e-4fdb-b32f-8e2ca7ae9313" providerId="ADAL" clId="{2B28B8F6-34D9-4B72-A62E-D4783BB57BD5}" dt="2025-06-21T08:38:08.025" v="10842" actId="20577"/>
          <ac:spMkLst>
            <pc:docMk/>
            <pc:sldMk cId="1060456588" sldId="379"/>
            <ac:spMk id="252" creationId="{5CF90CF3-6A5B-0F08-F82E-C742BF9C6C8B}"/>
          </ac:spMkLst>
        </pc:spChg>
      </pc:sldChg>
      <pc:sldChg chg="addSp delSp modSp new mod modShow">
        <pc:chgData name="Belén Urosa Sanz" userId="d5723001-bb1e-4fdb-b32f-8e2ca7ae9313" providerId="ADAL" clId="{2B28B8F6-34D9-4B72-A62E-D4783BB57BD5}" dt="2025-06-21T13:39:16.994" v="11176" actId="20577"/>
        <pc:sldMkLst>
          <pc:docMk/>
          <pc:sldMk cId="1036919472" sldId="380"/>
        </pc:sldMkLst>
        <pc:spChg chg="mod">
          <ac:chgData name="Belén Urosa Sanz" userId="d5723001-bb1e-4fdb-b32f-8e2ca7ae9313" providerId="ADAL" clId="{2B28B8F6-34D9-4B72-A62E-D4783BB57BD5}" dt="2025-06-21T09:18:52.266" v="10880" actId="6549"/>
          <ac:spMkLst>
            <pc:docMk/>
            <pc:sldMk cId="1036919472" sldId="380"/>
            <ac:spMk id="2" creationId="{3BB6BCC4-4067-357B-B0D4-05E725A2B32D}"/>
          </ac:spMkLst>
        </pc:spChg>
        <pc:spChg chg="mod">
          <ac:chgData name="Belén Urosa Sanz" userId="d5723001-bb1e-4fdb-b32f-8e2ca7ae9313" providerId="ADAL" clId="{2B28B8F6-34D9-4B72-A62E-D4783BB57BD5}" dt="2025-06-21T13:39:16.994" v="11176" actId="20577"/>
          <ac:spMkLst>
            <pc:docMk/>
            <pc:sldMk cId="1036919472" sldId="380"/>
            <ac:spMk id="3" creationId="{5BF8451A-01C9-6F7C-32D0-8E1D0E36AD85}"/>
          </ac:spMkLst>
        </pc:spChg>
        <pc:spChg chg="add mod">
          <ac:chgData name="Belén Urosa Sanz" userId="d5723001-bb1e-4fdb-b32f-8e2ca7ae9313" providerId="ADAL" clId="{2B28B8F6-34D9-4B72-A62E-D4783BB57BD5}" dt="2025-06-21T09:17:35.069" v="10876" actId="1076"/>
          <ac:spMkLst>
            <pc:docMk/>
            <pc:sldMk cId="1036919472" sldId="380"/>
            <ac:spMk id="5" creationId="{ED8059F3-14EE-CB23-0F74-596757188E02}"/>
          </ac:spMkLst>
        </pc:spChg>
        <pc:spChg chg="add del mod">
          <ac:chgData name="Belén Urosa Sanz" userId="d5723001-bb1e-4fdb-b32f-8e2ca7ae9313" providerId="ADAL" clId="{2B28B8F6-34D9-4B72-A62E-D4783BB57BD5}" dt="2025-06-21T09:21:53.675" v="11035" actId="478"/>
          <ac:spMkLst>
            <pc:docMk/>
            <pc:sldMk cId="1036919472" sldId="380"/>
            <ac:spMk id="7" creationId="{B0DAED6A-B91F-D9D5-3C12-34C6B2C5AC5C}"/>
          </ac:spMkLst>
        </pc:spChg>
        <pc:spChg chg="add del mod">
          <ac:chgData name="Belén Urosa Sanz" userId="d5723001-bb1e-4fdb-b32f-8e2ca7ae9313" providerId="ADAL" clId="{2B28B8F6-34D9-4B72-A62E-D4783BB57BD5}" dt="2025-06-21T09:46:07.232" v="11143" actId="478"/>
          <ac:spMkLst>
            <pc:docMk/>
            <pc:sldMk cId="1036919472" sldId="380"/>
            <ac:spMk id="9" creationId="{FFD4E24B-DB46-7E4C-AD4F-E681972D684A}"/>
          </ac:spMkLst>
        </pc:spChg>
        <pc:picChg chg="add mod">
          <ac:chgData name="Belén Urosa Sanz" userId="d5723001-bb1e-4fdb-b32f-8e2ca7ae9313" providerId="ADAL" clId="{2B28B8F6-34D9-4B72-A62E-D4783BB57BD5}" dt="2025-06-21T09:18:38.132" v="10879" actId="1076"/>
          <ac:picMkLst>
            <pc:docMk/>
            <pc:sldMk cId="1036919472" sldId="380"/>
            <ac:picMk id="2050" creationId="{D48DE792-5B8A-0D0F-3D96-D163D5E59C35}"/>
          </ac:picMkLst>
        </pc:picChg>
      </pc:sldChg>
      <pc:sldChg chg="addSp delSp modSp new mod modShow">
        <pc:chgData name="Belén Urosa Sanz" userId="d5723001-bb1e-4fdb-b32f-8e2ca7ae9313" providerId="ADAL" clId="{2B28B8F6-34D9-4B72-A62E-D4783BB57BD5}" dt="2025-06-21T09:53:25.308" v="11144" actId="729"/>
        <pc:sldMkLst>
          <pc:docMk/>
          <pc:sldMk cId="1333721418" sldId="381"/>
        </pc:sldMkLst>
        <pc:spChg chg="mod">
          <ac:chgData name="Belén Urosa Sanz" userId="d5723001-bb1e-4fdb-b32f-8e2ca7ae9313" providerId="ADAL" clId="{2B28B8F6-34D9-4B72-A62E-D4783BB57BD5}" dt="2025-06-21T09:39:07.535" v="11131"/>
          <ac:spMkLst>
            <pc:docMk/>
            <pc:sldMk cId="1333721418" sldId="381"/>
            <ac:spMk id="2" creationId="{F1190886-73F8-6F72-0721-71EE92AA12C4}"/>
          </ac:spMkLst>
        </pc:spChg>
        <pc:spChg chg="mod">
          <ac:chgData name="Belén Urosa Sanz" userId="d5723001-bb1e-4fdb-b32f-8e2ca7ae9313" providerId="ADAL" clId="{2B28B8F6-34D9-4B72-A62E-D4783BB57BD5}" dt="2025-06-21T09:39:25.382" v="11137" actId="14100"/>
          <ac:spMkLst>
            <pc:docMk/>
            <pc:sldMk cId="1333721418" sldId="381"/>
            <ac:spMk id="3" creationId="{C88ADC97-E2B8-3978-0BDF-B24D6DE410BC}"/>
          </ac:spMkLst>
        </pc:spChg>
        <pc:spChg chg="add del mod">
          <ac:chgData name="Belén Urosa Sanz" userId="d5723001-bb1e-4fdb-b32f-8e2ca7ae9313" providerId="ADAL" clId="{2B28B8F6-34D9-4B72-A62E-D4783BB57BD5}" dt="2025-06-21T09:40:07.738" v="11140" actId="478"/>
          <ac:spMkLst>
            <pc:docMk/>
            <pc:sldMk cId="1333721418" sldId="381"/>
            <ac:spMk id="5" creationId="{11972021-F7E3-2069-45DA-783DEFAED02B}"/>
          </ac:spMkLst>
        </pc:spChg>
        <pc:picChg chg="add mod">
          <ac:chgData name="Belén Urosa Sanz" userId="d5723001-bb1e-4fdb-b32f-8e2ca7ae9313" providerId="ADAL" clId="{2B28B8F6-34D9-4B72-A62E-D4783BB57BD5}" dt="2025-06-21T09:36:37.696" v="11039" actId="1076"/>
          <ac:picMkLst>
            <pc:docMk/>
            <pc:sldMk cId="1333721418" sldId="381"/>
            <ac:picMk id="3074" creationId="{9408D2E8-4919-E910-AFB3-A709C1F58639}"/>
          </ac:picMkLst>
        </pc:picChg>
      </pc:sldChg>
      <pc:sldChg chg="addSp modSp new mod ord modShow">
        <pc:chgData name="Belén Urosa Sanz" userId="d5723001-bb1e-4fdb-b32f-8e2ca7ae9313" providerId="ADAL" clId="{2B28B8F6-34D9-4B72-A62E-D4783BB57BD5}" dt="2025-06-22T10:33:38.503" v="11179" actId="729"/>
        <pc:sldMkLst>
          <pc:docMk/>
          <pc:sldMk cId="3506122962" sldId="382"/>
        </pc:sldMkLst>
        <pc:spChg chg="mod">
          <ac:chgData name="Belén Urosa Sanz" userId="d5723001-bb1e-4fdb-b32f-8e2ca7ae9313" providerId="ADAL" clId="{2B28B8F6-34D9-4B72-A62E-D4783BB57BD5}" dt="2025-06-21T09:56:45.170" v="11174" actId="20577"/>
          <ac:spMkLst>
            <pc:docMk/>
            <pc:sldMk cId="3506122962" sldId="382"/>
            <ac:spMk id="2" creationId="{6E5049DF-64F7-CAD3-4063-285108AB17CF}"/>
          </ac:spMkLst>
        </pc:spChg>
        <pc:spChg chg="add mod">
          <ac:chgData name="Belén Urosa Sanz" userId="d5723001-bb1e-4fdb-b32f-8e2ca7ae9313" providerId="ADAL" clId="{2B28B8F6-34D9-4B72-A62E-D4783BB57BD5}" dt="2025-06-21T09:56:22.676" v="11156" actId="14100"/>
          <ac:spMkLst>
            <pc:docMk/>
            <pc:sldMk cId="3506122962" sldId="382"/>
            <ac:spMk id="4" creationId="{8DC1193D-CED1-2DE8-DFB1-629BF4F10B9F}"/>
          </ac:spMkLst>
        </pc:spChg>
      </pc:sldChg>
      <pc:sldMasterChg chg="addSldLayout delSldLayout">
        <pc:chgData name="Belén Urosa Sanz" userId="d5723001-bb1e-4fdb-b32f-8e2ca7ae9313" providerId="ADAL" clId="{2B28B8F6-34D9-4B72-A62E-D4783BB57BD5}" dt="2025-06-20T22:32:43.166" v="10323" actId="47"/>
        <pc:sldMasterMkLst>
          <pc:docMk/>
          <pc:sldMasterMk cId="0" sldId="2147483670"/>
        </pc:sldMasterMkLst>
        <pc:sldLayoutChg chg="add del">
          <pc:chgData name="Belén Urosa Sanz" userId="d5723001-bb1e-4fdb-b32f-8e2ca7ae9313" providerId="ADAL" clId="{2B28B8F6-34D9-4B72-A62E-D4783BB57BD5}" dt="2025-06-20T22:31:33.350" v="10303" actId="47"/>
          <pc:sldLayoutMkLst>
            <pc:docMk/>
            <pc:sldMasterMk cId="0" sldId="2147483670"/>
            <pc:sldLayoutMk cId="0" sldId="2147483650"/>
          </pc:sldLayoutMkLst>
        </pc:sldLayoutChg>
        <pc:sldLayoutChg chg="add del">
          <pc:chgData name="Belén Urosa Sanz" userId="d5723001-bb1e-4fdb-b32f-8e2ca7ae9313" providerId="ADAL" clId="{2B28B8F6-34D9-4B72-A62E-D4783BB57BD5}" dt="2025-06-20T22:31:36.021" v="10305" actId="47"/>
          <pc:sldLayoutMkLst>
            <pc:docMk/>
            <pc:sldMasterMk cId="0" sldId="2147483670"/>
            <pc:sldLayoutMk cId="0" sldId="2147483654"/>
          </pc:sldLayoutMkLst>
        </pc:sldLayoutChg>
        <pc:sldLayoutChg chg="add del">
          <pc:chgData name="Belén Urosa Sanz" userId="d5723001-bb1e-4fdb-b32f-8e2ca7ae9313" providerId="ADAL" clId="{2B28B8F6-34D9-4B72-A62E-D4783BB57BD5}" dt="2025-06-20T22:32:20.946" v="10309" actId="47"/>
          <pc:sldLayoutMkLst>
            <pc:docMk/>
            <pc:sldMasterMk cId="0" sldId="2147483670"/>
            <pc:sldLayoutMk cId="0" sldId="2147483657"/>
          </pc:sldLayoutMkLst>
        </pc:sldLayoutChg>
        <pc:sldLayoutChg chg="del">
          <pc:chgData name="Belén Urosa Sanz" userId="d5723001-bb1e-4fdb-b32f-8e2ca7ae9313" providerId="ADAL" clId="{2B28B8F6-34D9-4B72-A62E-D4783BB57BD5}" dt="2025-06-20T22:32:43.166" v="10323" actId="47"/>
          <pc:sldLayoutMkLst>
            <pc:docMk/>
            <pc:sldMasterMk cId="0" sldId="2147483670"/>
            <pc:sldLayoutMk cId="0" sldId="2147483666"/>
          </pc:sldLayoutMkLst>
        </pc:sldLayoutChg>
        <pc:sldLayoutChg chg="del">
          <pc:chgData name="Belén Urosa Sanz" userId="d5723001-bb1e-4fdb-b32f-8e2ca7ae9313" providerId="ADAL" clId="{2B28B8F6-34D9-4B72-A62E-D4783BB57BD5}" dt="2025-06-20T08:51:51.424" v="2987" actId="47"/>
          <pc:sldLayoutMkLst>
            <pc:docMk/>
            <pc:sldMasterMk cId="0" sldId="2147483670"/>
            <pc:sldLayoutMk cId="2163086631" sldId="2147483673"/>
          </pc:sldLayoutMkLst>
        </pc:sldLayoutChg>
        <pc:sldLayoutChg chg="del">
          <pc:chgData name="Belén Urosa Sanz" userId="d5723001-bb1e-4fdb-b32f-8e2ca7ae9313" providerId="ADAL" clId="{2B28B8F6-34D9-4B72-A62E-D4783BB57BD5}" dt="2025-06-20T12:16:28.029" v="3631" actId="47"/>
          <pc:sldLayoutMkLst>
            <pc:docMk/>
            <pc:sldMasterMk cId="0" sldId="2147483670"/>
            <pc:sldLayoutMk cId="146115102" sldId="2147483674"/>
          </pc:sldLayoutMkLst>
        </pc:sldLayoutChg>
      </pc:sldMasterChg>
      <pc:sldMasterChg chg="del delSldLayout">
        <pc:chgData name="Belén Urosa Sanz" userId="d5723001-bb1e-4fdb-b32f-8e2ca7ae9313" providerId="ADAL" clId="{2B28B8F6-34D9-4B72-A62E-D4783BB57BD5}" dt="2025-06-20T22:33:01.374" v="10336" actId="47"/>
        <pc:sldMasterMkLst>
          <pc:docMk/>
          <pc:sldMasterMk cId="0" sldId="2147483671"/>
        </pc:sldMasterMkLst>
        <pc:sldLayoutChg chg="del">
          <pc:chgData name="Belén Urosa Sanz" userId="d5723001-bb1e-4fdb-b32f-8e2ca7ae9313" providerId="ADAL" clId="{2B28B8F6-34D9-4B72-A62E-D4783BB57BD5}" dt="2025-06-20T22:33:01.374" v="10336" actId="47"/>
          <pc:sldLayoutMkLst>
            <pc:docMk/>
            <pc:sldMasterMk cId="0" sldId="2147483671"/>
            <pc:sldLayoutMk cId="0" sldId="2147483668"/>
          </pc:sldLayoutMkLst>
        </pc:sldLayoutChg>
      </pc:sldMasterChg>
      <pc:sldMasterChg chg="del delSldLayout">
        <pc:chgData name="Belén Urosa Sanz" userId="d5723001-bb1e-4fdb-b32f-8e2ca7ae9313" providerId="ADAL" clId="{2B28B8F6-34D9-4B72-A62E-D4783BB57BD5}" dt="2025-06-20T22:32:44.628" v="10325" actId="47"/>
        <pc:sldMasterMkLst>
          <pc:docMk/>
          <pc:sldMasterMk cId="0" sldId="2147483672"/>
        </pc:sldMasterMkLst>
        <pc:sldLayoutChg chg="del">
          <pc:chgData name="Belén Urosa Sanz" userId="d5723001-bb1e-4fdb-b32f-8e2ca7ae9313" providerId="ADAL" clId="{2B28B8F6-34D9-4B72-A62E-D4783BB57BD5}" dt="2025-06-20T22:32:44.628" v="10325" actId="47"/>
          <pc:sldLayoutMkLst>
            <pc:docMk/>
            <pc:sldMasterMk cId="0" sldId="2147483672"/>
            <pc:sldLayoutMk cId="0" sldId="214748366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dPt>
            <c:idx val="0"/>
            <c:bubble3D val="0"/>
            <c:spPr>
              <a:solidFill>
                <a:schemeClr val="accent1">
                  <a:shade val="5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8FF-4DDE-9BC3-74CDB5B4EB47}"/>
              </c:ext>
            </c:extLst>
          </c:dPt>
          <c:dPt>
            <c:idx val="1"/>
            <c:bubble3D val="0"/>
            <c:spPr>
              <a:solidFill>
                <a:schemeClr val="accent1">
                  <a:shade val="8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8FF-4DDE-9BC3-74CDB5B4EB47}"/>
              </c:ext>
            </c:extLst>
          </c:dPt>
          <c:dPt>
            <c:idx val="2"/>
            <c:bubble3D val="0"/>
            <c:spPr>
              <a:solidFill>
                <a:schemeClr val="accent1">
                  <a:tint val="8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8FF-4DDE-9BC3-74CDB5B4EB47}"/>
              </c:ext>
            </c:extLst>
          </c:dPt>
          <c:dPt>
            <c:idx val="3"/>
            <c:bubble3D val="0"/>
            <c:spPr>
              <a:solidFill>
                <a:schemeClr val="accent1">
                  <a:tint val="5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8FF-4DDE-9BC3-74CDB5B4EB47}"/>
              </c:ext>
            </c:extLst>
          </c:dPt>
          <c:dLbls>
            <c:delete val="1"/>
          </c:dLbls>
          <c:cat>
            <c:strRef>
              <c:f>Hoja1!$A$1:$A$4</c:f>
              <c:strCache>
                <c:ptCount val="4"/>
                <c:pt idx="0">
                  <c:v>COMPETENTES</c:v>
                </c:pt>
                <c:pt idx="1">
                  <c:v>CONSCIENTES</c:v>
                </c:pt>
                <c:pt idx="2">
                  <c:v>COMPROMETIDOS</c:v>
                </c:pt>
                <c:pt idx="3">
                  <c:v>COMPASIVOS</c:v>
                </c:pt>
              </c:strCache>
            </c:strRef>
          </c:cat>
          <c:val>
            <c:numRef>
              <c:f>Hoja1!$B$1:$B$4</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8-48FF-4DDE-9BC3-74CDB5B4EB47}"/>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a:extLst>
            <a:ext uri="{FF2B5EF4-FFF2-40B4-BE49-F238E27FC236}">
              <a16:creationId xmlns:a16="http://schemas.microsoft.com/office/drawing/2014/main" id="{FFB53CAD-633D-1D20-9D6B-268A3E0461D0}"/>
            </a:ext>
          </a:extLst>
        </p:cNvPr>
        <p:cNvGrpSpPr/>
        <p:nvPr/>
      </p:nvGrpSpPr>
      <p:grpSpPr>
        <a:xfrm>
          <a:off x="0" y="0"/>
          <a:ext cx="0" cy="0"/>
          <a:chOff x="0" y="0"/>
          <a:chExt cx="0" cy="0"/>
        </a:xfrm>
      </p:grpSpPr>
      <p:sp>
        <p:nvSpPr>
          <p:cNvPr id="246" name="Google Shape;246;g33e13d9a7e_0_7910:notes">
            <a:extLst>
              <a:ext uri="{FF2B5EF4-FFF2-40B4-BE49-F238E27FC236}">
                <a16:creationId xmlns:a16="http://schemas.microsoft.com/office/drawing/2014/main" id="{3D89F97D-9EF1-B23E-38B7-A990D064D0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3e13d9a7e_0_7910:notes">
            <a:extLst>
              <a:ext uri="{FF2B5EF4-FFF2-40B4-BE49-F238E27FC236}">
                <a16:creationId xmlns:a16="http://schemas.microsoft.com/office/drawing/2014/main" id="{36775FF1-899D-6E0A-200D-18BA3F1FB1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2691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a:extLst>
            <a:ext uri="{FF2B5EF4-FFF2-40B4-BE49-F238E27FC236}">
              <a16:creationId xmlns:a16="http://schemas.microsoft.com/office/drawing/2014/main" id="{06782974-5F2F-9D58-89E1-DBDD3024A73E}"/>
            </a:ext>
          </a:extLst>
        </p:cNvPr>
        <p:cNvGrpSpPr/>
        <p:nvPr/>
      </p:nvGrpSpPr>
      <p:grpSpPr>
        <a:xfrm>
          <a:off x="0" y="0"/>
          <a:ext cx="0" cy="0"/>
          <a:chOff x="0" y="0"/>
          <a:chExt cx="0" cy="0"/>
        </a:xfrm>
      </p:grpSpPr>
      <p:sp>
        <p:nvSpPr>
          <p:cNvPr id="220" name="Google Shape;220;g5158d5a3ec_0_140:notes">
            <a:extLst>
              <a:ext uri="{FF2B5EF4-FFF2-40B4-BE49-F238E27FC236}">
                <a16:creationId xmlns:a16="http://schemas.microsoft.com/office/drawing/2014/main" id="{F988880B-52B3-78BA-185D-F32A0ADD64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158d5a3ec_0_140:notes">
            <a:extLst>
              <a:ext uri="{FF2B5EF4-FFF2-40B4-BE49-F238E27FC236}">
                <a16:creationId xmlns:a16="http://schemas.microsoft.com/office/drawing/2014/main" id="{38022BD7-0310-BF68-4E7C-DA5DE858F9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46751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a:extLst>
            <a:ext uri="{FF2B5EF4-FFF2-40B4-BE49-F238E27FC236}">
              <a16:creationId xmlns:a16="http://schemas.microsoft.com/office/drawing/2014/main" id="{04361AF5-543E-1C9D-4EAC-B3744491F997}"/>
            </a:ext>
          </a:extLst>
        </p:cNvPr>
        <p:cNvGrpSpPr/>
        <p:nvPr/>
      </p:nvGrpSpPr>
      <p:grpSpPr>
        <a:xfrm>
          <a:off x="0" y="0"/>
          <a:ext cx="0" cy="0"/>
          <a:chOff x="0" y="0"/>
          <a:chExt cx="0" cy="0"/>
        </a:xfrm>
      </p:grpSpPr>
      <p:sp>
        <p:nvSpPr>
          <p:cNvPr id="246" name="Google Shape;246;g33e13d9a7e_0_7910:notes">
            <a:extLst>
              <a:ext uri="{FF2B5EF4-FFF2-40B4-BE49-F238E27FC236}">
                <a16:creationId xmlns:a16="http://schemas.microsoft.com/office/drawing/2014/main" id="{91EF89D4-E40B-C6F6-57E4-999B8ABF83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3e13d9a7e_0_7910:notes">
            <a:extLst>
              <a:ext uri="{FF2B5EF4-FFF2-40B4-BE49-F238E27FC236}">
                <a16:creationId xmlns:a16="http://schemas.microsoft.com/office/drawing/2014/main" id="{AC973F75-8906-D1F6-7B31-1BFFD34E8A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0232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a:extLst>
            <a:ext uri="{FF2B5EF4-FFF2-40B4-BE49-F238E27FC236}">
              <a16:creationId xmlns:a16="http://schemas.microsoft.com/office/drawing/2014/main" id="{7814EAE4-DEA4-DF99-796F-0335AC5B8F8D}"/>
            </a:ext>
          </a:extLst>
        </p:cNvPr>
        <p:cNvGrpSpPr/>
        <p:nvPr/>
      </p:nvGrpSpPr>
      <p:grpSpPr>
        <a:xfrm>
          <a:off x="0" y="0"/>
          <a:ext cx="0" cy="0"/>
          <a:chOff x="0" y="0"/>
          <a:chExt cx="0" cy="0"/>
        </a:xfrm>
      </p:grpSpPr>
      <p:sp>
        <p:nvSpPr>
          <p:cNvPr id="254" name="Google Shape;254;g33e13d9a7e_0_105:notes">
            <a:extLst>
              <a:ext uri="{FF2B5EF4-FFF2-40B4-BE49-F238E27FC236}">
                <a16:creationId xmlns:a16="http://schemas.microsoft.com/office/drawing/2014/main" id="{4FCC62C1-F7D5-7A09-D982-A9E217438F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3e13d9a7e_0_105:notes">
            <a:extLst>
              <a:ext uri="{FF2B5EF4-FFF2-40B4-BE49-F238E27FC236}">
                <a16:creationId xmlns:a16="http://schemas.microsoft.com/office/drawing/2014/main" id="{6D8EBE7F-0263-72C1-3599-6B171E4F7C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1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a:extLst>
            <a:ext uri="{FF2B5EF4-FFF2-40B4-BE49-F238E27FC236}">
              <a16:creationId xmlns:a16="http://schemas.microsoft.com/office/drawing/2014/main" id="{BEA79534-0B3F-B1D3-E1DE-CEB3178557E6}"/>
            </a:ext>
          </a:extLst>
        </p:cNvPr>
        <p:cNvGrpSpPr/>
        <p:nvPr/>
      </p:nvGrpSpPr>
      <p:grpSpPr>
        <a:xfrm>
          <a:off x="0" y="0"/>
          <a:ext cx="0" cy="0"/>
          <a:chOff x="0" y="0"/>
          <a:chExt cx="0" cy="0"/>
        </a:xfrm>
      </p:grpSpPr>
      <p:sp>
        <p:nvSpPr>
          <p:cNvPr id="378" name="Google Shape;378;g5158d5a3ec_0_7:notes">
            <a:extLst>
              <a:ext uri="{FF2B5EF4-FFF2-40B4-BE49-F238E27FC236}">
                <a16:creationId xmlns:a16="http://schemas.microsoft.com/office/drawing/2014/main" id="{68155A80-A3AD-FB45-5EFD-0423478E77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5158d5a3ec_0_7:notes">
            <a:extLst>
              <a:ext uri="{FF2B5EF4-FFF2-40B4-BE49-F238E27FC236}">
                <a16:creationId xmlns:a16="http://schemas.microsoft.com/office/drawing/2014/main" id="{91DC8817-9C9B-D94C-122A-977FE32906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1377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3e13d9a7e_0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3e13d9a7e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a:extLst>
            <a:ext uri="{FF2B5EF4-FFF2-40B4-BE49-F238E27FC236}">
              <a16:creationId xmlns:a16="http://schemas.microsoft.com/office/drawing/2014/main" id="{698451FC-49C3-BD8F-A569-8013A1CBF406}"/>
            </a:ext>
          </a:extLst>
        </p:cNvPr>
        <p:cNvGrpSpPr/>
        <p:nvPr/>
      </p:nvGrpSpPr>
      <p:grpSpPr>
        <a:xfrm>
          <a:off x="0" y="0"/>
          <a:ext cx="0" cy="0"/>
          <a:chOff x="0" y="0"/>
          <a:chExt cx="0" cy="0"/>
        </a:xfrm>
      </p:grpSpPr>
      <p:sp>
        <p:nvSpPr>
          <p:cNvPr id="355" name="Google Shape;355;g5465e7bc0b_1_354:notes">
            <a:extLst>
              <a:ext uri="{FF2B5EF4-FFF2-40B4-BE49-F238E27FC236}">
                <a16:creationId xmlns:a16="http://schemas.microsoft.com/office/drawing/2014/main" id="{4B89B28F-D385-6E3E-8720-916DE2AA95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5465e7bc0b_1_354:notes">
            <a:extLst>
              <a:ext uri="{FF2B5EF4-FFF2-40B4-BE49-F238E27FC236}">
                <a16:creationId xmlns:a16="http://schemas.microsoft.com/office/drawing/2014/main" id="{FE0146D5-5403-BE63-C9EA-A904B8B3E3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227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a:extLst>
            <a:ext uri="{FF2B5EF4-FFF2-40B4-BE49-F238E27FC236}">
              <a16:creationId xmlns:a16="http://schemas.microsoft.com/office/drawing/2014/main" id="{6896B49D-8D02-48BC-E5F0-E1A84E199BAD}"/>
            </a:ext>
          </a:extLst>
        </p:cNvPr>
        <p:cNvGrpSpPr/>
        <p:nvPr/>
      </p:nvGrpSpPr>
      <p:grpSpPr>
        <a:xfrm>
          <a:off x="0" y="0"/>
          <a:ext cx="0" cy="0"/>
          <a:chOff x="0" y="0"/>
          <a:chExt cx="0" cy="0"/>
        </a:xfrm>
      </p:grpSpPr>
      <p:sp>
        <p:nvSpPr>
          <p:cNvPr id="378" name="Google Shape;378;g5158d5a3ec_0_7:notes">
            <a:extLst>
              <a:ext uri="{FF2B5EF4-FFF2-40B4-BE49-F238E27FC236}">
                <a16:creationId xmlns:a16="http://schemas.microsoft.com/office/drawing/2014/main" id="{56CC16B4-1573-C0A4-0FBF-60ACE1F20C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5158d5a3ec_0_7:notes">
            <a:extLst>
              <a:ext uri="{FF2B5EF4-FFF2-40B4-BE49-F238E27FC236}">
                <a16:creationId xmlns:a16="http://schemas.microsoft.com/office/drawing/2014/main" id="{B3639EC1-0BB4-0220-6A61-4191640619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687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a:extLst>
            <a:ext uri="{FF2B5EF4-FFF2-40B4-BE49-F238E27FC236}">
              <a16:creationId xmlns:a16="http://schemas.microsoft.com/office/drawing/2014/main" id="{3E94D4C0-F255-CF11-1644-E5473ED64EE1}"/>
            </a:ext>
          </a:extLst>
        </p:cNvPr>
        <p:cNvGrpSpPr/>
        <p:nvPr/>
      </p:nvGrpSpPr>
      <p:grpSpPr>
        <a:xfrm>
          <a:off x="0" y="0"/>
          <a:ext cx="0" cy="0"/>
          <a:chOff x="0" y="0"/>
          <a:chExt cx="0" cy="0"/>
        </a:xfrm>
      </p:grpSpPr>
      <p:sp>
        <p:nvSpPr>
          <p:cNvPr id="378" name="Google Shape;378;g5158d5a3ec_0_7:notes">
            <a:extLst>
              <a:ext uri="{FF2B5EF4-FFF2-40B4-BE49-F238E27FC236}">
                <a16:creationId xmlns:a16="http://schemas.microsoft.com/office/drawing/2014/main" id="{51320C6E-32BC-A1B4-8F8C-1520A6C3B8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5158d5a3ec_0_7:notes">
            <a:extLst>
              <a:ext uri="{FF2B5EF4-FFF2-40B4-BE49-F238E27FC236}">
                <a16:creationId xmlns:a16="http://schemas.microsoft.com/office/drawing/2014/main" id="{49A37C8B-6746-F0FF-6DBB-C0D44DDC4A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798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a:extLst>
            <a:ext uri="{FF2B5EF4-FFF2-40B4-BE49-F238E27FC236}">
              <a16:creationId xmlns:a16="http://schemas.microsoft.com/office/drawing/2014/main" id="{7BE00079-A557-9917-884A-E05AA9318C48}"/>
            </a:ext>
          </a:extLst>
        </p:cNvPr>
        <p:cNvGrpSpPr/>
        <p:nvPr/>
      </p:nvGrpSpPr>
      <p:grpSpPr>
        <a:xfrm>
          <a:off x="0" y="0"/>
          <a:ext cx="0" cy="0"/>
          <a:chOff x="0" y="0"/>
          <a:chExt cx="0" cy="0"/>
        </a:xfrm>
      </p:grpSpPr>
      <p:sp>
        <p:nvSpPr>
          <p:cNvPr id="378" name="Google Shape;378;g5158d5a3ec_0_7:notes">
            <a:extLst>
              <a:ext uri="{FF2B5EF4-FFF2-40B4-BE49-F238E27FC236}">
                <a16:creationId xmlns:a16="http://schemas.microsoft.com/office/drawing/2014/main" id="{1C8A37DA-A712-75B6-A5D9-5D62359305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5158d5a3ec_0_7:notes">
            <a:extLst>
              <a:ext uri="{FF2B5EF4-FFF2-40B4-BE49-F238E27FC236}">
                <a16:creationId xmlns:a16="http://schemas.microsoft.com/office/drawing/2014/main" id="{82AD7AFA-2350-25E3-F188-833D3A7826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0505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C4043"/>
              </a:solidFill>
              <a:highlight>
                <a:srgbClr val="FFFFFF"/>
              </a:highligh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a:extLst>
            <a:ext uri="{FF2B5EF4-FFF2-40B4-BE49-F238E27FC236}">
              <a16:creationId xmlns:a16="http://schemas.microsoft.com/office/drawing/2014/main" id="{BE5784ED-D1ED-D5E8-2125-6EFF08ECEFD3}"/>
            </a:ext>
          </a:extLst>
        </p:cNvPr>
        <p:cNvGrpSpPr/>
        <p:nvPr/>
      </p:nvGrpSpPr>
      <p:grpSpPr>
        <a:xfrm>
          <a:off x="0" y="0"/>
          <a:ext cx="0" cy="0"/>
          <a:chOff x="0" y="0"/>
          <a:chExt cx="0" cy="0"/>
        </a:xfrm>
      </p:grpSpPr>
      <p:sp>
        <p:nvSpPr>
          <p:cNvPr id="378" name="Google Shape;378;g5158d5a3ec_0_7:notes">
            <a:extLst>
              <a:ext uri="{FF2B5EF4-FFF2-40B4-BE49-F238E27FC236}">
                <a16:creationId xmlns:a16="http://schemas.microsoft.com/office/drawing/2014/main" id="{915FCE5C-0253-54A2-3AC5-5B3AAA06AB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5158d5a3ec_0_7:notes">
            <a:extLst>
              <a:ext uri="{FF2B5EF4-FFF2-40B4-BE49-F238E27FC236}">
                <a16:creationId xmlns:a16="http://schemas.microsoft.com/office/drawing/2014/main" id="{784BAB7C-1AA3-737D-26F1-9B0D396665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4430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a:extLst>
            <a:ext uri="{FF2B5EF4-FFF2-40B4-BE49-F238E27FC236}">
              <a16:creationId xmlns:a16="http://schemas.microsoft.com/office/drawing/2014/main" id="{7C04E94E-BB91-DADD-F78A-D8CAD469EFB9}"/>
            </a:ext>
          </a:extLst>
        </p:cNvPr>
        <p:cNvGrpSpPr/>
        <p:nvPr/>
      </p:nvGrpSpPr>
      <p:grpSpPr>
        <a:xfrm>
          <a:off x="0" y="0"/>
          <a:ext cx="0" cy="0"/>
          <a:chOff x="0" y="0"/>
          <a:chExt cx="0" cy="0"/>
        </a:xfrm>
      </p:grpSpPr>
      <p:sp>
        <p:nvSpPr>
          <p:cNvPr id="434" name="Google Shape;434;g33e13d9a7e_0_552:notes">
            <a:extLst>
              <a:ext uri="{FF2B5EF4-FFF2-40B4-BE49-F238E27FC236}">
                <a16:creationId xmlns:a16="http://schemas.microsoft.com/office/drawing/2014/main" id="{A141534D-5693-3DCD-32A9-8F24114431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33e13d9a7e_0_552:notes">
            <a:extLst>
              <a:ext uri="{FF2B5EF4-FFF2-40B4-BE49-F238E27FC236}">
                <a16:creationId xmlns:a16="http://schemas.microsoft.com/office/drawing/2014/main" id="{F057111D-C889-B5CE-E6A2-194858DA34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0294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a:extLst>
            <a:ext uri="{FF2B5EF4-FFF2-40B4-BE49-F238E27FC236}">
              <a16:creationId xmlns:a16="http://schemas.microsoft.com/office/drawing/2014/main" id="{B0F421A0-510D-2A04-B304-80328F763F49}"/>
            </a:ext>
          </a:extLst>
        </p:cNvPr>
        <p:cNvGrpSpPr/>
        <p:nvPr/>
      </p:nvGrpSpPr>
      <p:grpSpPr>
        <a:xfrm>
          <a:off x="0" y="0"/>
          <a:ext cx="0" cy="0"/>
          <a:chOff x="0" y="0"/>
          <a:chExt cx="0" cy="0"/>
        </a:xfrm>
      </p:grpSpPr>
      <p:sp>
        <p:nvSpPr>
          <p:cNvPr id="378" name="Google Shape;378;g5158d5a3ec_0_7:notes">
            <a:extLst>
              <a:ext uri="{FF2B5EF4-FFF2-40B4-BE49-F238E27FC236}">
                <a16:creationId xmlns:a16="http://schemas.microsoft.com/office/drawing/2014/main" id="{AFD5BE8D-FB78-EA40-9A3C-0B943BD64C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5158d5a3ec_0_7:notes">
            <a:extLst>
              <a:ext uri="{FF2B5EF4-FFF2-40B4-BE49-F238E27FC236}">
                <a16:creationId xmlns:a16="http://schemas.microsoft.com/office/drawing/2014/main" id="{A6A2825C-ACAE-69A1-48E5-D1AA290C0F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5298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3e13d9a7e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33e13d9a7e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a:extLst>
            <a:ext uri="{FF2B5EF4-FFF2-40B4-BE49-F238E27FC236}">
              <a16:creationId xmlns:a16="http://schemas.microsoft.com/office/drawing/2014/main" id="{31DE4215-C03B-B750-2071-F2F4618A11A3}"/>
            </a:ext>
          </a:extLst>
        </p:cNvPr>
        <p:cNvGrpSpPr/>
        <p:nvPr/>
      </p:nvGrpSpPr>
      <p:grpSpPr>
        <a:xfrm>
          <a:off x="0" y="0"/>
          <a:ext cx="0" cy="0"/>
          <a:chOff x="0" y="0"/>
          <a:chExt cx="0" cy="0"/>
        </a:xfrm>
      </p:grpSpPr>
      <p:sp>
        <p:nvSpPr>
          <p:cNvPr id="378" name="Google Shape;378;g5158d5a3ec_0_7:notes">
            <a:extLst>
              <a:ext uri="{FF2B5EF4-FFF2-40B4-BE49-F238E27FC236}">
                <a16:creationId xmlns:a16="http://schemas.microsoft.com/office/drawing/2014/main" id="{953FC46A-6F85-271B-A002-BD14682C01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5158d5a3ec_0_7:notes">
            <a:extLst>
              <a:ext uri="{FF2B5EF4-FFF2-40B4-BE49-F238E27FC236}">
                <a16:creationId xmlns:a16="http://schemas.microsoft.com/office/drawing/2014/main" id="{B1AD66A6-429A-2061-1522-6275B6C752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7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a:extLst>
            <a:ext uri="{FF2B5EF4-FFF2-40B4-BE49-F238E27FC236}">
              <a16:creationId xmlns:a16="http://schemas.microsoft.com/office/drawing/2014/main" id="{EBEFB63B-5616-A203-D69B-73804D457435}"/>
            </a:ext>
          </a:extLst>
        </p:cNvPr>
        <p:cNvGrpSpPr/>
        <p:nvPr/>
      </p:nvGrpSpPr>
      <p:grpSpPr>
        <a:xfrm>
          <a:off x="0" y="0"/>
          <a:ext cx="0" cy="0"/>
          <a:chOff x="0" y="0"/>
          <a:chExt cx="0" cy="0"/>
        </a:xfrm>
      </p:grpSpPr>
      <p:sp>
        <p:nvSpPr>
          <p:cNvPr id="246" name="Google Shape;246;g33e13d9a7e_0_7910:notes">
            <a:extLst>
              <a:ext uri="{FF2B5EF4-FFF2-40B4-BE49-F238E27FC236}">
                <a16:creationId xmlns:a16="http://schemas.microsoft.com/office/drawing/2014/main" id="{90A19B5C-B8EA-E8DD-FEC6-41A2ADE269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3e13d9a7e_0_7910:notes">
            <a:extLst>
              <a:ext uri="{FF2B5EF4-FFF2-40B4-BE49-F238E27FC236}">
                <a16:creationId xmlns:a16="http://schemas.microsoft.com/office/drawing/2014/main" id="{8A28AACE-F9AC-DCB8-0F98-86617A33CA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4495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a:extLst>
            <a:ext uri="{FF2B5EF4-FFF2-40B4-BE49-F238E27FC236}">
              <a16:creationId xmlns:a16="http://schemas.microsoft.com/office/drawing/2014/main" id="{99825B48-FF97-A852-B16F-CF648C42BE7A}"/>
            </a:ext>
          </a:extLst>
        </p:cNvPr>
        <p:cNvGrpSpPr/>
        <p:nvPr/>
      </p:nvGrpSpPr>
      <p:grpSpPr>
        <a:xfrm>
          <a:off x="0" y="0"/>
          <a:ext cx="0" cy="0"/>
          <a:chOff x="0" y="0"/>
          <a:chExt cx="0" cy="0"/>
        </a:xfrm>
      </p:grpSpPr>
      <p:sp>
        <p:nvSpPr>
          <p:cNvPr id="246" name="Google Shape;246;g33e13d9a7e_0_7910:notes">
            <a:extLst>
              <a:ext uri="{FF2B5EF4-FFF2-40B4-BE49-F238E27FC236}">
                <a16:creationId xmlns:a16="http://schemas.microsoft.com/office/drawing/2014/main" id="{052FCDF8-B3FC-BC40-AB76-4377D4D4F5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3e13d9a7e_0_7910:notes">
            <a:extLst>
              <a:ext uri="{FF2B5EF4-FFF2-40B4-BE49-F238E27FC236}">
                <a16:creationId xmlns:a16="http://schemas.microsoft.com/office/drawing/2014/main" id="{ED27F838-0382-CA6C-5448-01E319B102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7200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0BE53111-C32F-57B3-6F2D-CD537E918229}"/>
            </a:ext>
          </a:extLst>
        </p:cNvPr>
        <p:cNvGrpSpPr/>
        <p:nvPr/>
      </p:nvGrpSpPr>
      <p:grpSpPr>
        <a:xfrm>
          <a:off x="0" y="0"/>
          <a:ext cx="0" cy="0"/>
          <a:chOff x="0" y="0"/>
          <a:chExt cx="0" cy="0"/>
        </a:xfrm>
      </p:grpSpPr>
      <p:sp>
        <p:nvSpPr>
          <p:cNvPr id="417" name="Google Shape;417;g5158d5a3ec_0_341:notes">
            <a:extLst>
              <a:ext uri="{FF2B5EF4-FFF2-40B4-BE49-F238E27FC236}">
                <a16:creationId xmlns:a16="http://schemas.microsoft.com/office/drawing/2014/main" id="{95ECF02C-F275-77B7-7515-A9E1C02C31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158d5a3ec_0_341:notes">
            <a:extLst>
              <a:ext uri="{FF2B5EF4-FFF2-40B4-BE49-F238E27FC236}">
                <a16:creationId xmlns:a16="http://schemas.microsoft.com/office/drawing/2014/main" id="{3990D776-2C81-DF0A-4EFA-FC9CBE80F0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615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A8AFDB00-7835-7467-529D-234C9BDA78E4}"/>
            </a:ext>
          </a:extLst>
        </p:cNvPr>
        <p:cNvGrpSpPr/>
        <p:nvPr/>
      </p:nvGrpSpPr>
      <p:grpSpPr>
        <a:xfrm>
          <a:off x="0" y="0"/>
          <a:ext cx="0" cy="0"/>
          <a:chOff x="0" y="0"/>
          <a:chExt cx="0" cy="0"/>
        </a:xfrm>
      </p:grpSpPr>
      <p:sp>
        <p:nvSpPr>
          <p:cNvPr id="322" name="Google Shape;322;g545caf3b90_1_78:notes">
            <a:extLst>
              <a:ext uri="{FF2B5EF4-FFF2-40B4-BE49-F238E27FC236}">
                <a16:creationId xmlns:a16="http://schemas.microsoft.com/office/drawing/2014/main" id="{63C4EEA9-3F8B-105D-3C61-9FDC98D80E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5caf3b90_1_78:notes">
            <a:extLst>
              <a:ext uri="{FF2B5EF4-FFF2-40B4-BE49-F238E27FC236}">
                <a16:creationId xmlns:a16="http://schemas.microsoft.com/office/drawing/2014/main" id="{BD79210C-F3F5-186C-4BCD-52D30C932B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1893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a:extLst>
            <a:ext uri="{FF2B5EF4-FFF2-40B4-BE49-F238E27FC236}">
              <a16:creationId xmlns:a16="http://schemas.microsoft.com/office/drawing/2014/main" id="{92D1089E-DA30-FCC6-2B98-C91E0932D34B}"/>
            </a:ext>
          </a:extLst>
        </p:cNvPr>
        <p:cNvGrpSpPr/>
        <p:nvPr/>
      </p:nvGrpSpPr>
      <p:grpSpPr>
        <a:xfrm>
          <a:off x="0" y="0"/>
          <a:ext cx="0" cy="0"/>
          <a:chOff x="0" y="0"/>
          <a:chExt cx="0" cy="0"/>
        </a:xfrm>
      </p:grpSpPr>
      <p:sp>
        <p:nvSpPr>
          <p:cNvPr id="246" name="Google Shape;246;g33e13d9a7e_0_7910:notes">
            <a:extLst>
              <a:ext uri="{FF2B5EF4-FFF2-40B4-BE49-F238E27FC236}">
                <a16:creationId xmlns:a16="http://schemas.microsoft.com/office/drawing/2014/main" id="{07DF4D2E-DF1A-F90C-B059-F9BD30A957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3e13d9a7e_0_7910:notes">
            <a:extLst>
              <a:ext uri="{FF2B5EF4-FFF2-40B4-BE49-F238E27FC236}">
                <a16:creationId xmlns:a16="http://schemas.microsoft.com/office/drawing/2014/main" id="{3EC7E573-4FB1-FC67-B0E7-F6DB9AE2C0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3467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a:extLst>
            <a:ext uri="{FF2B5EF4-FFF2-40B4-BE49-F238E27FC236}">
              <a16:creationId xmlns:a16="http://schemas.microsoft.com/office/drawing/2014/main" id="{7BEFF2DF-FBBE-70BF-09CB-CF8682FE6908}"/>
            </a:ext>
          </a:extLst>
        </p:cNvPr>
        <p:cNvGrpSpPr/>
        <p:nvPr/>
      </p:nvGrpSpPr>
      <p:grpSpPr>
        <a:xfrm>
          <a:off x="0" y="0"/>
          <a:ext cx="0" cy="0"/>
          <a:chOff x="0" y="0"/>
          <a:chExt cx="0" cy="0"/>
        </a:xfrm>
      </p:grpSpPr>
      <p:sp>
        <p:nvSpPr>
          <p:cNvPr id="246" name="Google Shape;246;g33e13d9a7e_0_7910:notes">
            <a:extLst>
              <a:ext uri="{FF2B5EF4-FFF2-40B4-BE49-F238E27FC236}">
                <a16:creationId xmlns:a16="http://schemas.microsoft.com/office/drawing/2014/main" id="{C0A84467-1DAC-43CF-9A5C-D874D2BCEA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3e13d9a7e_0_7910:notes">
            <a:extLst>
              <a:ext uri="{FF2B5EF4-FFF2-40B4-BE49-F238E27FC236}">
                <a16:creationId xmlns:a16="http://schemas.microsoft.com/office/drawing/2014/main" id="{CC7FA4B7-313A-7C01-F08E-1FBE810386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748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413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158d5a3e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158d5a3e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C688846A-6092-A5C3-D66F-ED483E8FBA88}"/>
            </a:ext>
          </a:extLst>
        </p:cNvPr>
        <p:cNvGrpSpPr/>
        <p:nvPr/>
      </p:nvGrpSpPr>
      <p:grpSpPr>
        <a:xfrm>
          <a:off x="0" y="0"/>
          <a:ext cx="0" cy="0"/>
          <a:chOff x="0" y="0"/>
          <a:chExt cx="0" cy="0"/>
        </a:xfrm>
      </p:grpSpPr>
      <p:sp>
        <p:nvSpPr>
          <p:cNvPr id="229" name="Google Shape;229;g33e13d9a7e_0_73:notes">
            <a:extLst>
              <a:ext uri="{FF2B5EF4-FFF2-40B4-BE49-F238E27FC236}">
                <a16:creationId xmlns:a16="http://schemas.microsoft.com/office/drawing/2014/main" id="{68B24CA4-CC4C-C8FB-5DC1-1A38AE78FD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3e13d9a7e_0_73:notes">
            <a:extLst>
              <a:ext uri="{FF2B5EF4-FFF2-40B4-BE49-F238E27FC236}">
                <a16:creationId xmlns:a16="http://schemas.microsoft.com/office/drawing/2014/main" id="{80A78E13-FE9E-7E56-5ED5-EDF2F3735CE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3223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3e13d9a7e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3e13d9a7e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09B2F731-94BB-DFBB-42D4-5529084517F6}"/>
            </a:ext>
          </a:extLst>
        </p:cNvPr>
        <p:cNvGrpSpPr/>
        <p:nvPr/>
      </p:nvGrpSpPr>
      <p:grpSpPr>
        <a:xfrm>
          <a:off x="0" y="0"/>
          <a:ext cx="0" cy="0"/>
          <a:chOff x="0" y="0"/>
          <a:chExt cx="0" cy="0"/>
        </a:xfrm>
      </p:grpSpPr>
      <p:sp>
        <p:nvSpPr>
          <p:cNvPr id="453" name="Google Shape;453;g33e13d9a7e_0_243:notes">
            <a:extLst>
              <a:ext uri="{FF2B5EF4-FFF2-40B4-BE49-F238E27FC236}">
                <a16:creationId xmlns:a16="http://schemas.microsoft.com/office/drawing/2014/main" id="{5C1A6DAA-A66C-B219-EB42-2F42854E9E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3e13d9a7e_0_243:notes">
            <a:extLst>
              <a:ext uri="{FF2B5EF4-FFF2-40B4-BE49-F238E27FC236}">
                <a16:creationId xmlns:a16="http://schemas.microsoft.com/office/drawing/2014/main" id="{EFB9AAD1-A2DC-CCAD-7916-8E3FF11373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4590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1">
  <p:cSld name="CUSTOM_21">
    <p:spTree>
      <p:nvGrpSpPr>
        <p:cNvPr id="1" name="Shape 82"/>
        <p:cNvGrpSpPr/>
        <p:nvPr/>
      </p:nvGrpSpPr>
      <p:grpSpPr>
        <a:xfrm>
          <a:off x="0" y="0"/>
          <a:ext cx="0" cy="0"/>
          <a:chOff x="0" y="0"/>
          <a:chExt cx="0" cy="0"/>
        </a:xfrm>
      </p:grpSpPr>
      <p:sp>
        <p:nvSpPr>
          <p:cNvPr id="83" name="Google Shape;83;p15"/>
          <p:cNvSpPr txBox="1">
            <a:spLocks noGrp="1"/>
          </p:cNvSpPr>
          <p:nvPr>
            <p:ph type="subTitle" idx="1"/>
          </p:nvPr>
        </p:nvSpPr>
        <p:spPr>
          <a:xfrm>
            <a:off x="4633950" y="1847896"/>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4" name="Google Shape;84;p15"/>
          <p:cNvSpPr txBox="1">
            <a:spLocks noGrp="1"/>
          </p:cNvSpPr>
          <p:nvPr>
            <p:ph type="subTitle" idx="2"/>
          </p:nvPr>
        </p:nvSpPr>
        <p:spPr>
          <a:xfrm>
            <a:off x="4633950" y="3827870"/>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5" name="Google Shape;85;p15"/>
          <p:cNvSpPr txBox="1">
            <a:spLocks noGrp="1"/>
          </p:cNvSpPr>
          <p:nvPr>
            <p:ph type="ctrTitle"/>
          </p:nvPr>
        </p:nvSpPr>
        <p:spPr>
          <a:xfrm>
            <a:off x="4633950" y="1539296"/>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5"/>
          <p:cNvSpPr txBox="1">
            <a:spLocks noGrp="1"/>
          </p:cNvSpPr>
          <p:nvPr>
            <p:ph type="ctrTitle" idx="3"/>
          </p:nvPr>
        </p:nvSpPr>
        <p:spPr>
          <a:xfrm>
            <a:off x="4633950" y="351927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7" name="Google Shape;87;p15"/>
          <p:cNvSpPr txBox="1">
            <a:spLocks noGrp="1"/>
          </p:cNvSpPr>
          <p:nvPr>
            <p:ph type="ctrTitle" idx="4"/>
          </p:nvPr>
        </p:nvSpPr>
        <p:spPr>
          <a:xfrm rot="5400000">
            <a:off x="6917175" y="1414524"/>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510">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5">
  <p:cSld name="CUSTOM_32">
    <p:spTree>
      <p:nvGrpSpPr>
        <p:cNvPr id="1" name="Shape 88"/>
        <p:cNvGrpSpPr/>
        <p:nvPr/>
      </p:nvGrpSpPr>
      <p:grpSpPr>
        <a:xfrm>
          <a:off x="0" y="0"/>
          <a:ext cx="0" cy="0"/>
          <a:chOff x="0" y="0"/>
          <a:chExt cx="0" cy="0"/>
        </a:xfrm>
      </p:grpSpPr>
      <p:sp>
        <p:nvSpPr>
          <p:cNvPr id="89" name="Google Shape;89;p16"/>
          <p:cNvSpPr txBox="1">
            <a:spLocks noGrp="1"/>
          </p:cNvSpPr>
          <p:nvPr>
            <p:ph type="subTitle" idx="1"/>
          </p:nvPr>
        </p:nvSpPr>
        <p:spPr>
          <a:xfrm>
            <a:off x="2258125" y="3106325"/>
            <a:ext cx="3029100" cy="1009500"/>
          </a:xfrm>
          <a:prstGeom prst="rect">
            <a:avLst/>
          </a:prstGeom>
        </p:spPr>
        <p:txBody>
          <a:bodyPr spcFirstLastPara="1" wrap="square" lIns="91425" tIns="91425" rIns="91425" bIns="91425" anchor="t" anchorCtr="0">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
        <p:nvSpPr>
          <p:cNvPr id="90" name="Google Shape;90;p16"/>
          <p:cNvSpPr txBox="1">
            <a:spLocks noGrp="1"/>
          </p:cNvSpPr>
          <p:nvPr>
            <p:ph type="ctrTitle"/>
          </p:nvPr>
        </p:nvSpPr>
        <p:spPr>
          <a:xfrm rot="5400000">
            <a:off x="7241489" y="1041025"/>
            <a:ext cx="1702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4">
  <p:cSld name="CUSTOM_33">
    <p:spTree>
      <p:nvGrpSpPr>
        <p:cNvPr id="1" name="Shape 91"/>
        <p:cNvGrpSpPr/>
        <p:nvPr/>
      </p:nvGrpSpPr>
      <p:grpSpPr>
        <a:xfrm>
          <a:off x="0" y="0"/>
          <a:ext cx="0" cy="0"/>
          <a:chOff x="0" y="0"/>
          <a:chExt cx="0" cy="0"/>
        </a:xfrm>
      </p:grpSpPr>
      <p:sp>
        <p:nvSpPr>
          <p:cNvPr id="92" name="Google Shape;92;p17"/>
          <p:cNvSpPr txBox="1">
            <a:spLocks noGrp="1"/>
          </p:cNvSpPr>
          <p:nvPr>
            <p:ph type="subTitle" idx="1"/>
          </p:nvPr>
        </p:nvSpPr>
        <p:spPr>
          <a:xfrm flipH="1">
            <a:off x="840600" y="2432150"/>
            <a:ext cx="1650300" cy="7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3" name="Google Shape;93;p17"/>
          <p:cNvSpPr txBox="1">
            <a:spLocks noGrp="1"/>
          </p:cNvSpPr>
          <p:nvPr>
            <p:ph type="subTitle" idx="2"/>
          </p:nvPr>
        </p:nvSpPr>
        <p:spPr>
          <a:xfrm>
            <a:off x="4702174" y="1049093"/>
            <a:ext cx="19602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4" name="Google Shape;94;p17"/>
          <p:cNvSpPr txBox="1">
            <a:spLocks noGrp="1"/>
          </p:cNvSpPr>
          <p:nvPr>
            <p:ph type="ctrTitle"/>
          </p:nvPr>
        </p:nvSpPr>
        <p:spPr>
          <a:xfrm>
            <a:off x="-533400" y="2047350"/>
            <a:ext cx="3024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5" name="Google Shape;95;p17"/>
          <p:cNvSpPr txBox="1">
            <a:spLocks noGrp="1"/>
          </p:cNvSpPr>
          <p:nvPr>
            <p:ph type="ctrTitle" idx="3"/>
          </p:nvPr>
        </p:nvSpPr>
        <p:spPr>
          <a:xfrm>
            <a:off x="4702174" y="664293"/>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6" name="Google Shape;96;p17"/>
          <p:cNvSpPr txBox="1">
            <a:spLocks noGrp="1"/>
          </p:cNvSpPr>
          <p:nvPr>
            <p:ph type="subTitle" idx="4"/>
          </p:nvPr>
        </p:nvSpPr>
        <p:spPr>
          <a:xfrm>
            <a:off x="4702174" y="3788925"/>
            <a:ext cx="2214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7" name="Google Shape;97;p17"/>
          <p:cNvSpPr txBox="1">
            <a:spLocks noGrp="1"/>
          </p:cNvSpPr>
          <p:nvPr>
            <p:ph type="ctrTitle" idx="5"/>
          </p:nvPr>
        </p:nvSpPr>
        <p:spPr>
          <a:xfrm>
            <a:off x="4702174" y="3389725"/>
            <a:ext cx="24756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8" name="Google Shape;98;p17"/>
          <p:cNvSpPr txBox="1">
            <a:spLocks noGrp="1"/>
          </p:cNvSpPr>
          <p:nvPr>
            <p:ph type="ctrTitle" idx="6"/>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510">
          <p15:clr>
            <a:srgbClr val="FA7B17"/>
          </p15:clr>
        </p15:guide>
        <p15:guide id="2" pos="454">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2">
  <p:cSld name="CUSTOM_34">
    <p:spTree>
      <p:nvGrpSpPr>
        <p:cNvPr id="1" name="Shape 99"/>
        <p:cNvGrpSpPr/>
        <p:nvPr/>
      </p:nvGrpSpPr>
      <p:grpSpPr>
        <a:xfrm>
          <a:off x="0" y="0"/>
          <a:ext cx="0" cy="0"/>
          <a:chOff x="0" y="0"/>
          <a:chExt cx="0" cy="0"/>
        </a:xfrm>
      </p:grpSpPr>
      <p:sp>
        <p:nvSpPr>
          <p:cNvPr id="100" name="Google Shape;100;p18"/>
          <p:cNvSpPr txBox="1">
            <a:spLocks noGrp="1"/>
          </p:cNvSpPr>
          <p:nvPr>
            <p:ph type="ctrTitle"/>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1" name="Google Shape;101;p18"/>
          <p:cNvSpPr txBox="1">
            <a:spLocks noGrp="1"/>
          </p:cNvSpPr>
          <p:nvPr>
            <p:ph type="subTitle" idx="1"/>
          </p:nvPr>
        </p:nvSpPr>
        <p:spPr>
          <a:xfrm>
            <a:off x="1579064" y="2147200"/>
            <a:ext cx="16266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2" name="Google Shape;102;p18"/>
          <p:cNvSpPr txBox="1">
            <a:spLocks noGrp="1"/>
          </p:cNvSpPr>
          <p:nvPr>
            <p:ph type="ctrTitle" idx="2"/>
          </p:nvPr>
        </p:nvSpPr>
        <p:spPr>
          <a:xfrm>
            <a:off x="1579064" y="176240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3" name="Google Shape;103;p18"/>
          <p:cNvSpPr txBox="1">
            <a:spLocks noGrp="1"/>
          </p:cNvSpPr>
          <p:nvPr>
            <p:ph type="subTitle" idx="3"/>
          </p:nvPr>
        </p:nvSpPr>
        <p:spPr>
          <a:xfrm>
            <a:off x="4068269" y="2147200"/>
            <a:ext cx="16266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4" name="Google Shape;104;p18"/>
          <p:cNvSpPr txBox="1">
            <a:spLocks noGrp="1"/>
          </p:cNvSpPr>
          <p:nvPr>
            <p:ph type="ctrTitle" idx="4"/>
          </p:nvPr>
        </p:nvSpPr>
        <p:spPr>
          <a:xfrm>
            <a:off x="3075567" y="1762400"/>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6">
  <p:cSld name="CUSTOM_11_1_2_1">
    <p:spTree>
      <p:nvGrpSpPr>
        <p:cNvPr id="1" name="Shape 105"/>
        <p:cNvGrpSpPr/>
        <p:nvPr/>
      </p:nvGrpSpPr>
      <p:grpSpPr>
        <a:xfrm>
          <a:off x="0" y="0"/>
          <a:ext cx="0" cy="0"/>
          <a:chOff x="0" y="0"/>
          <a:chExt cx="0" cy="0"/>
        </a:xfrm>
      </p:grpSpPr>
      <p:sp>
        <p:nvSpPr>
          <p:cNvPr id="106" name="Google Shape;106;p19"/>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107" name="Google Shape;107;p19"/>
          <p:cNvSpPr txBox="1">
            <a:spLocks noGrp="1"/>
          </p:cNvSpPr>
          <p:nvPr>
            <p:ph type="subTitle" idx="1"/>
          </p:nvPr>
        </p:nvSpPr>
        <p:spPr>
          <a:xfrm>
            <a:off x="831200" y="2314225"/>
            <a:ext cx="30816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111"/>
        <p:cNvGrpSpPr/>
        <p:nvPr/>
      </p:nvGrpSpPr>
      <p:grpSpPr>
        <a:xfrm>
          <a:off x="0" y="0"/>
          <a:ext cx="0" cy="0"/>
          <a:chOff x="0" y="0"/>
          <a:chExt cx="0" cy="0"/>
        </a:xfrm>
      </p:grpSpPr>
      <p:sp>
        <p:nvSpPr>
          <p:cNvPr id="112" name="Google Shape;112;p21"/>
          <p:cNvSpPr txBox="1">
            <a:spLocks noGrp="1"/>
          </p:cNvSpPr>
          <p:nvPr>
            <p:ph type="body" idx="1"/>
          </p:nvPr>
        </p:nvSpPr>
        <p:spPr>
          <a:xfrm>
            <a:off x="642050" y="127755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13" name="Google Shape;113;p21"/>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21"/>
          <p:cNvSpPr txBox="1">
            <a:spLocks noGrp="1"/>
          </p:cNvSpPr>
          <p:nvPr>
            <p:ph type="subTitle" idx="2"/>
          </p:nvPr>
        </p:nvSpPr>
        <p:spPr>
          <a:xfrm>
            <a:off x="642050" y="540000"/>
            <a:ext cx="4655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A9F664-7BB2-40B9-875F-8DE941AE4719}" type="datetimeFigureOut">
              <a:rPr lang="es-ES" smtClean="0"/>
              <a:t>23/6/25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45337E0-595C-41DF-9D9B-9E545A781A04}" type="slidenum">
              <a:rPr lang="es-ES" smtClean="0"/>
              <a:t>‹Nº›</a:t>
            </a:fld>
            <a:endParaRPr lang="es-ES"/>
          </a:p>
        </p:txBody>
      </p:sp>
    </p:spTree>
    <p:extLst>
      <p:ext uri="{BB962C8B-B14F-4D97-AF65-F5344CB8AC3E}">
        <p14:creationId xmlns:p14="http://schemas.microsoft.com/office/powerpoint/2010/main" val="3175020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 name="Google Shape;13;p3"/>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6" name="Google Shape;16;p3"/>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9" name="Google Shape;19;p3"/>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2" name="Google Shape;22;p3"/>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5"/>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4" name="Google Shape;34;p5"/>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5"/>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6" name="Google Shape;36;p5"/>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 name="Google Shape;37;p5"/>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9" name="Google Shape;39;p5"/>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0" name="Google Shape;40;p5"/>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3" name="Google Shape;43;p6"/>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4" name="Google Shape;44;p6"/>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5" name="Google Shape;45;p6"/>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 name="Google Shape;46;p6"/>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6"/>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8" name="Google Shape;48;p6"/>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2117847"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7" name="Google Shape;57;p9"/>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58"/>
        <p:cNvGrpSpPr/>
        <p:nvPr/>
      </p:nvGrpSpPr>
      <p:grpSpPr>
        <a:xfrm>
          <a:off x="0" y="0"/>
          <a:ext cx="0" cy="0"/>
          <a:chOff x="0" y="0"/>
          <a:chExt cx="0" cy="0"/>
        </a:xfrm>
      </p:grpSpPr>
      <p:sp>
        <p:nvSpPr>
          <p:cNvPr id="59" name="Google Shape;59;p10"/>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0" name="Google Shape;60;p10"/>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p:cSld name="CUSTOM_38">
    <p:spTree>
      <p:nvGrpSpPr>
        <p:cNvPr id="1" name="Shape 63"/>
        <p:cNvGrpSpPr/>
        <p:nvPr/>
      </p:nvGrpSpPr>
      <p:grpSpPr>
        <a:xfrm>
          <a:off x="0" y="0"/>
          <a:ext cx="0" cy="0"/>
          <a:chOff x="0" y="0"/>
          <a:chExt cx="0" cy="0"/>
        </a:xfrm>
      </p:grpSpPr>
      <p:sp>
        <p:nvSpPr>
          <p:cNvPr id="64" name="Google Shape;64;p12"/>
          <p:cNvSpPr txBox="1">
            <a:spLocks noGrp="1"/>
          </p:cNvSpPr>
          <p:nvPr>
            <p:ph type="ctrTitle"/>
          </p:nvPr>
        </p:nvSpPr>
        <p:spPr>
          <a:xfrm>
            <a:off x="769725" y="1310050"/>
            <a:ext cx="34302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5" name="Google Shape;65;p12"/>
          <p:cNvSpPr txBox="1">
            <a:spLocks noGrp="1"/>
          </p:cNvSpPr>
          <p:nvPr>
            <p:ph type="title" idx="2" hasCustomPrompt="1"/>
          </p:nvPr>
        </p:nvSpPr>
        <p:spPr>
          <a:xfrm rot="5400000">
            <a:off x="7142178" y="3570226"/>
            <a:ext cx="1738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ix columns">
  <p:cSld name="CUSTOM_30">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656422" y="13944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8" name="Google Shape;68;p13"/>
          <p:cNvSpPr txBox="1">
            <a:spLocks noGrp="1"/>
          </p:cNvSpPr>
          <p:nvPr>
            <p:ph type="subTitle" idx="1"/>
          </p:nvPr>
        </p:nvSpPr>
        <p:spPr>
          <a:xfrm>
            <a:off x="656425" y="18867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9" name="Google Shape;69;p13"/>
          <p:cNvSpPr txBox="1">
            <a:spLocks noGrp="1"/>
          </p:cNvSpPr>
          <p:nvPr>
            <p:ph type="ctrTitle" idx="2"/>
          </p:nvPr>
        </p:nvSpPr>
        <p:spPr>
          <a:xfrm>
            <a:off x="2650710" y="13944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0" name="Google Shape;70;p13"/>
          <p:cNvSpPr txBox="1">
            <a:spLocks noGrp="1"/>
          </p:cNvSpPr>
          <p:nvPr>
            <p:ph type="subTitle" idx="3"/>
          </p:nvPr>
        </p:nvSpPr>
        <p:spPr>
          <a:xfrm>
            <a:off x="2610700" y="18867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1" name="Google Shape;71;p13"/>
          <p:cNvSpPr txBox="1">
            <a:spLocks noGrp="1"/>
          </p:cNvSpPr>
          <p:nvPr>
            <p:ph type="ctrTitle" idx="4"/>
          </p:nvPr>
        </p:nvSpPr>
        <p:spPr>
          <a:xfrm>
            <a:off x="4638106" y="13944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2" name="Google Shape;72;p13"/>
          <p:cNvSpPr txBox="1">
            <a:spLocks noGrp="1"/>
          </p:cNvSpPr>
          <p:nvPr>
            <p:ph type="subTitle" idx="5"/>
          </p:nvPr>
        </p:nvSpPr>
        <p:spPr>
          <a:xfrm>
            <a:off x="4878076" y="18867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73" name="Google Shape;73;p13"/>
          <p:cNvSpPr txBox="1">
            <a:spLocks noGrp="1"/>
          </p:cNvSpPr>
          <p:nvPr>
            <p:ph type="ctrTitle" idx="6"/>
          </p:nvPr>
        </p:nvSpPr>
        <p:spPr>
          <a:xfrm rot="5400000">
            <a:off x="6865575" y="1466125"/>
            <a:ext cx="25530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4" name="Google Shape;74;p13"/>
          <p:cNvSpPr txBox="1">
            <a:spLocks noGrp="1"/>
          </p:cNvSpPr>
          <p:nvPr>
            <p:ph type="ctrTitle" idx="7"/>
          </p:nvPr>
        </p:nvSpPr>
        <p:spPr>
          <a:xfrm>
            <a:off x="656422" y="33678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5" name="Google Shape;75;p13"/>
          <p:cNvSpPr txBox="1">
            <a:spLocks noGrp="1"/>
          </p:cNvSpPr>
          <p:nvPr>
            <p:ph type="subTitle" idx="8"/>
          </p:nvPr>
        </p:nvSpPr>
        <p:spPr>
          <a:xfrm>
            <a:off x="656425" y="38601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6" name="Google Shape;76;p13"/>
          <p:cNvSpPr txBox="1">
            <a:spLocks noGrp="1"/>
          </p:cNvSpPr>
          <p:nvPr>
            <p:ph type="ctrTitle" idx="9"/>
          </p:nvPr>
        </p:nvSpPr>
        <p:spPr>
          <a:xfrm>
            <a:off x="2650710" y="33678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7" name="Google Shape;77;p13"/>
          <p:cNvSpPr txBox="1">
            <a:spLocks noGrp="1"/>
          </p:cNvSpPr>
          <p:nvPr>
            <p:ph type="subTitle" idx="13"/>
          </p:nvPr>
        </p:nvSpPr>
        <p:spPr>
          <a:xfrm>
            <a:off x="2610700" y="38601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8" name="Google Shape;78;p13"/>
          <p:cNvSpPr txBox="1">
            <a:spLocks noGrp="1"/>
          </p:cNvSpPr>
          <p:nvPr>
            <p:ph type="ctrTitle" idx="14"/>
          </p:nvPr>
        </p:nvSpPr>
        <p:spPr>
          <a:xfrm>
            <a:off x="4638106" y="33678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9" name="Google Shape;79;p13"/>
          <p:cNvSpPr txBox="1">
            <a:spLocks noGrp="1"/>
          </p:cNvSpPr>
          <p:nvPr>
            <p:ph type="subTitle" idx="15"/>
          </p:nvPr>
        </p:nvSpPr>
        <p:spPr>
          <a:xfrm>
            <a:off x="4878076" y="38601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marL="914400" lvl="1"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marL="1371600" lvl="2"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marL="1828800" lvl="3"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marL="2286000" lvl="4"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marL="2743200" lvl="5"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marL="3200400" lvl="6"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marL="3657600" lvl="7"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marL="4114800" lvl="8" indent="-30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7" r:id="rId16"/>
    <p:sldLayoutId id="2147483673"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hyperlink" Target="http://www.georgetown.edu/" TargetMode="External"/><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0.jpeg"/><Relationship Id="rId21" Type="http://schemas.openxmlformats.org/officeDocument/2006/relationships/image" Target="../media/image24.png"/><Relationship Id="rId7" Type="http://schemas.openxmlformats.org/officeDocument/2006/relationships/image" Target="../media/image12.jpeg"/><Relationship Id="rId12" Type="http://schemas.openxmlformats.org/officeDocument/2006/relationships/image" Target="../media/image15.jpeg"/><Relationship Id="rId17" Type="http://schemas.openxmlformats.org/officeDocument/2006/relationships/image" Target="../media/image20.png"/><Relationship Id="rId2" Type="http://schemas.openxmlformats.org/officeDocument/2006/relationships/image" Target="../media/image9.png"/><Relationship Id="rId16" Type="http://schemas.openxmlformats.org/officeDocument/2006/relationships/image" Target="../media/image19.png"/><Relationship Id="rId20" Type="http://schemas.openxmlformats.org/officeDocument/2006/relationships/image" Target="../media/image23.jpeg"/><Relationship Id="rId1" Type="http://schemas.openxmlformats.org/officeDocument/2006/relationships/slideLayout" Target="../slideLayouts/slideLayout17.xml"/><Relationship Id="rId6" Type="http://schemas.openxmlformats.org/officeDocument/2006/relationships/hyperlink" Target="http://www.bc.edu/" TargetMode="External"/><Relationship Id="rId11" Type="http://schemas.openxmlformats.org/officeDocument/2006/relationships/image" Target="../media/image14.jpeg"/><Relationship Id="rId5" Type="http://schemas.openxmlformats.org/officeDocument/2006/relationships/image" Target="../media/image11.jpeg"/><Relationship Id="rId15" Type="http://schemas.openxmlformats.org/officeDocument/2006/relationships/image" Target="../media/image18.png"/><Relationship Id="rId10" Type="http://schemas.openxmlformats.org/officeDocument/2006/relationships/hyperlink" Target="http://www.jcu.edu/" TargetMode="External"/><Relationship Id="rId19" Type="http://schemas.openxmlformats.org/officeDocument/2006/relationships/image" Target="../media/image22.png"/><Relationship Id="rId4" Type="http://schemas.openxmlformats.org/officeDocument/2006/relationships/hyperlink" Target="http://www.fairfield.edu/" TargetMode="External"/><Relationship Id="rId9" Type="http://schemas.openxmlformats.org/officeDocument/2006/relationships/image" Target="../media/image13.jpeg"/><Relationship Id="rId14" Type="http://schemas.openxmlformats.org/officeDocument/2006/relationships/image" Target="../media/image17.png"/><Relationship Id="rId22"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1.sv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pic>
        <p:nvPicPr>
          <p:cNvPr id="1026" name="Picture 2" descr="multicolored hallway">
            <a:extLst>
              <a:ext uri="{FF2B5EF4-FFF2-40B4-BE49-F238E27FC236}">
                <a16:creationId xmlns:a16="http://schemas.microsoft.com/office/drawing/2014/main" id="{1A3E7276-F1B0-AB9E-B05C-F838FAE5F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036" y="0"/>
            <a:ext cx="6673502" cy="5143500"/>
          </a:xfrm>
          <a:prstGeom prst="rect">
            <a:avLst/>
          </a:prstGeom>
          <a:noFill/>
          <a:extLst>
            <a:ext uri="{909E8E84-426E-40DD-AFC4-6F175D3DCCD1}">
              <a14:hiddenFill xmlns:a14="http://schemas.microsoft.com/office/drawing/2010/main">
                <a:solidFill>
                  <a:srgbClr val="FFFFFF"/>
                </a:solidFill>
              </a14:hiddenFill>
            </a:ext>
          </a:extLst>
        </p:spPr>
      </p:pic>
      <p:sp>
        <p:nvSpPr>
          <p:cNvPr id="128" name="Google Shape;128;p26"/>
          <p:cNvSpPr/>
          <p:nvPr/>
        </p:nvSpPr>
        <p:spPr>
          <a:xfrm rot="5400000">
            <a:off x="1656375" y="486950"/>
            <a:ext cx="3358800" cy="50265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6"/>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2" descr="Instituto Ibero Mexicana De Diseño en Benito Juárez | Opiniones y ...">
            <a:extLst>
              <a:ext uri="{FF2B5EF4-FFF2-40B4-BE49-F238E27FC236}">
                <a16:creationId xmlns:a16="http://schemas.microsoft.com/office/drawing/2014/main" id="{FECC154A-4E67-722D-DF00-4251FC1C2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41391F86-9FCC-9B02-F8CD-6DB293A9E953}"/>
              </a:ext>
            </a:extLst>
          </p:cNvPr>
          <p:cNvSpPr txBox="1"/>
          <p:nvPr/>
        </p:nvSpPr>
        <p:spPr>
          <a:xfrm>
            <a:off x="-2709333" y="4730322"/>
            <a:ext cx="4572000" cy="307777"/>
          </a:xfrm>
          <a:prstGeom prst="rect">
            <a:avLst/>
          </a:prstGeom>
          <a:noFill/>
        </p:spPr>
        <p:txBody>
          <a:bodyPr wrap="square">
            <a:spAutoFit/>
          </a:bodyPr>
          <a:lstStyle/>
          <a:p>
            <a:pPr algn="r"/>
            <a:r>
              <a:rPr lang="es-ES" b="1" dirty="0"/>
              <a:t>24 de Junio, 2025</a:t>
            </a:r>
          </a:p>
        </p:txBody>
      </p:sp>
      <p:sp>
        <p:nvSpPr>
          <p:cNvPr id="129" name="Google Shape;129;p26"/>
          <p:cNvSpPr txBox="1">
            <a:spLocks noGrp="1"/>
          </p:cNvSpPr>
          <p:nvPr>
            <p:ph type="subTitle" idx="1"/>
          </p:nvPr>
        </p:nvSpPr>
        <p:spPr>
          <a:xfrm>
            <a:off x="3141531" y="3891350"/>
            <a:ext cx="2707494" cy="71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Belén Urosa Sanz</a:t>
            </a:r>
          </a:p>
          <a:p>
            <a:pPr marL="0" lvl="0" indent="0" algn="l" rtl="0">
              <a:spcBef>
                <a:spcPts val="0"/>
              </a:spcBef>
              <a:spcAft>
                <a:spcPts val="0"/>
              </a:spcAft>
              <a:buNone/>
            </a:pPr>
            <a:r>
              <a:rPr lang="en" dirty="0">
                <a:solidFill>
                  <a:schemeClr val="lt1"/>
                </a:solidFill>
              </a:rPr>
              <a:t>Universidad Pontificia Comillas-Madrid</a:t>
            </a:r>
            <a:endParaRPr dirty="0">
              <a:solidFill>
                <a:schemeClr val="lt1"/>
              </a:solidFill>
            </a:endParaRPr>
          </a:p>
        </p:txBody>
      </p:sp>
      <p:sp>
        <p:nvSpPr>
          <p:cNvPr id="130" name="Google Shape;130;p26"/>
          <p:cNvSpPr txBox="1">
            <a:spLocks noGrp="1"/>
          </p:cNvSpPr>
          <p:nvPr>
            <p:ph type="ctrTitle"/>
          </p:nvPr>
        </p:nvSpPr>
        <p:spPr>
          <a:xfrm>
            <a:off x="1086894" y="2109050"/>
            <a:ext cx="4592400" cy="17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4400" b="0" dirty="0">
                <a:solidFill>
                  <a:schemeClr val="lt1"/>
                </a:solidFill>
                <a:latin typeface="Livvic Black" panose="020F0502020204030204" pitchFamily="2" charset="0"/>
              </a:rPr>
              <a:t>AMARTE EN TODAS LAS COSAS. </a:t>
            </a:r>
            <a:r>
              <a:rPr lang="es-ES" sz="2800" b="0" dirty="0">
                <a:solidFill>
                  <a:schemeClr val="lt1"/>
                </a:solidFill>
                <a:latin typeface="Livvic Black" panose="020F0502020204030204" pitchFamily="2" charset="0"/>
              </a:rPr>
              <a:t>Diseño con Enfoque Ignaciano</a:t>
            </a:r>
            <a:endParaRPr lang="es-ES" sz="4400" b="0" dirty="0">
              <a:solidFill>
                <a:schemeClr val="lt1"/>
              </a:solidFill>
              <a:latin typeface="Livvic Black" panose="020F0502020204030204" pitchFamily="2" charset="0"/>
              <a:sym typeface="Livv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77;p51">
            <a:extLst>
              <a:ext uri="{FF2B5EF4-FFF2-40B4-BE49-F238E27FC236}">
                <a16:creationId xmlns:a16="http://schemas.microsoft.com/office/drawing/2014/main" id="{8B8274C2-1D36-FCA9-867D-7EFFCA4CD207}"/>
              </a:ext>
            </a:extLst>
          </p:cNvPr>
          <p:cNvSpPr/>
          <p:nvPr/>
        </p:nvSpPr>
        <p:spPr>
          <a:xfrm rot="5400000">
            <a:off x="2303536" y="-754638"/>
            <a:ext cx="4708278" cy="6555216"/>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Flecha: pentágono 4">
            <a:extLst>
              <a:ext uri="{FF2B5EF4-FFF2-40B4-BE49-F238E27FC236}">
                <a16:creationId xmlns:a16="http://schemas.microsoft.com/office/drawing/2014/main" id="{F24339F5-736E-722A-FA03-F9D32A92CBA9}"/>
              </a:ext>
            </a:extLst>
          </p:cNvPr>
          <p:cNvSpPr/>
          <p:nvPr/>
        </p:nvSpPr>
        <p:spPr>
          <a:xfrm>
            <a:off x="30155" y="266391"/>
            <a:ext cx="6555216" cy="4293429"/>
          </a:xfrm>
          <a:prstGeom prst="homePlate">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D968FF96-4849-7511-413B-B3FCAB4DC865}"/>
              </a:ext>
            </a:extLst>
          </p:cNvPr>
          <p:cNvSpPr txBox="1"/>
          <p:nvPr/>
        </p:nvSpPr>
        <p:spPr>
          <a:xfrm>
            <a:off x="271815" y="306155"/>
            <a:ext cx="4072419" cy="4253665"/>
          </a:xfrm>
          <a:prstGeom prst="rect">
            <a:avLst/>
          </a:prstGeom>
          <a:noFill/>
        </p:spPr>
        <p:txBody>
          <a:bodyPr wrap="square">
            <a:spAutoFit/>
          </a:bodyPr>
          <a:lstStyle/>
          <a:p>
            <a:pPr marL="342900" indent="-342900">
              <a:lnSpc>
                <a:spcPct val="107000"/>
              </a:lnSpc>
              <a:spcAft>
                <a:spcPts val="600"/>
              </a:spcAft>
              <a:buClr>
                <a:schemeClr val="bg1"/>
              </a:buClr>
              <a:buFont typeface="+mj-lt"/>
              <a:buAutoNum type="arabicPeriod"/>
            </a:pPr>
            <a:r>
              <a:rPr lang="es-ES" sz="1600" kern="100" dirty="0">
                <a:solidFill>
                  <a:schemeClr val="bg1"/>
                </a:solidFill>
                <a:latin typeface="Catamaran Light" panose="020B0604020202020204" charset="0"/>
                <a:ea typeface="Aptos" panose="020B0004020202020204" pitchFamily="34" charset="0"/>
                <a:cs typeface="Catamaran Light" panose="020B0604020202020204" charset="0"/>
              </a:rPr>
              <a:t>Prevalencia de la </a:t>
            </a:r>
            <a:r>
              <a:rPr lang="es-ES" sz="1600" b="1" kern="100" dirty="0">
                <a:solidFill>
                  <a:schemeClr val="bg1"/>
                </a:solidFill>
                <a:latin typeface="Catamaran Light" panose="020B0604020202020204" charset="0"/>
                <a:ea typeface="Aptos" panose="020B0004020202020204" pitchFamily="34" charset="0"/>
                <a:cs typeface="Catamaran Light" panose="020B0604020202020204" charset="0"/>
              </a:rPr>
              <a:t>formación</a:t>
            </a:r>
            <a:r>
              <a:rPr lang="es-ES" sz="1600" kern="100" dirty="0">
                <a:solidFill>
                  <a:schemeClr val="bg1"/>
                </a:solidFill>
                <a:latin typeface="Catamaran Light" panose="020B0604020202020204" charset="0"/>
                <a:ea typeface="Aptos" panose="020B0004020202020204" pitchFamily="34" charset="0"/>
                <a:cs typeface="Catamaran Light" panose="020B0604020202020204" charset="0"/>
              </a:rPr>
              <a:t> sobre la instrucción; </a:t>
            </a:r>
          </a:p>
          <a:p>
            <a:pPr marL="342900" indent="-342900">
              <a:lnSpc>
                <a:spcPct val="107000"/>
              </a:lnSpc>
              <a:spcAft>
                <a:spcPts val="600"/>
              </a:spcAft>
              <a:buClr>
                <a:schemeClr val="bg1"/>
              </a:buClr>
              <a:buFont typeface="+mj-lt"/>
              <a:buAutoNum type="arabicPeriod"/>
            </a:pPr>
            <a:r>
              <a:rPr lang="es-ES" sz="1600" kern="100" dirty="0">
                <a:solidFill>
                  <a:schemeClr val="bg1"/>
                </a:solidFill>
                <a:latin typeface="Catamaran Light" panose="020B0604020202020204" charset="0"/>
                <a:ea typeface="Aptos" panose="020B0004020202020204" pitchFamily="34" charset="0"/>
                <a:cs typeface="Catamaran Light" panose="020B0604020202020204" charset="0"/>
              </a:rPr>
              <a:t>Dominio de la </a:t>
            </a:r>
            <a:r>
              <a:rPr lang="es-ES" sz="1600" b="1" kern="100" dirty="0">
                <a:solidFill>
                  <a:schemeClr val="bg1"/>
                </a:solidFill>
                <a:latin typeface="Catamaran Light" panose="020B0604020202020204" charset="0"/>
                <a:ea typeface="Aptos" panose="020B0004020202020204" pitchFamily="34" charset="0"/>
                <a:cs typeface="Catamaran Light" panose="020B0604020202020204" charset="0"/>
              </a:rPr>
              <a:t>gramática</a:t>
            </a:r>
            <a:r>
              <a:rPr lang="es-ES" sz="1600" kern="100" dirty="0">
                <a:solidFill>
                  <a:schemeClr val="bg1"/>
                </a:solidFill>
                <a:latin typeface="Catamaran Light" panose="020B0604020202020204" charset="0"/>
                <a:ea typeface="Aptos" panose="020B0004020202020204" pitchFamily="34" charset="0"/>
                <a:cs typeface="Catamaran Light" panose="020B0604020202020204" charset="0"/>
              </a:rPr>
              <a:t>; </a:t>
            </a:r>
          </a:p>
          <a:p>
            <a:pPr marL="342900" indent="-342900">
              <a:lnSpc>
                <a:spcPct val="107000"/>
              </a:lnSpc>
              <a:spcAft>
                <a:spcPts val="600"/>
              </a:spcAft>
              <a:buClr>
                <a:schemeClr val="bg1"/>
              </a:buClr>
              <a:buFont typeface="+mj-lt"/>
              <a:buAutoNum type="arabicPeriod"/>
            </a:pPr>
            <a:r>
              <a:rPr lang="es-ES" sz="1600" kern="100" dirty="0">
                <a:solidFill>
                  <a:schemeClr val="bg1"/>
                </a:solidFill>
                <a:latin typeface="Catamaran Light" panose="020B0604020202020204" charset="0"/>
                <a:ea typeface="Aptos" panose="020B0004020202020204" pitchFamily="34" charset="0"/>
                <a:cs typeface="Catamaran Light" panose="020B0604020202020204" charset="0"/>
              </a:rPr>
              <a:t>Ritmo progresivo y </a:t>
            </a:r>
            <a:r>
              <a:rPr lang="es-ES" sz="1600" b="1" kern="100" dirty="0">
                <a:solidFill>
                  <a:schemeClr val="bg1"/>
                </a:solidFill>
                <a:latin typeface="Catamaran Light" panose="020B0604020202020204" charset="0"/>
                <a:ea typeface="Aptos" panose="020B0004020202020204" pitchFamily="34" charset="0"/>
                <a:cs typeface="Catamaran Light" panose="020B0604020202020204" charset="0"/>
              </a:rPr>
              <a:t>adaptado</a:t>
            </a:r>
            <a:r>
              <a:rPr lang="es-ES" sz="1600" kern="100" dirty="0">
                <a:solidFill>
                  <a:schemeClr val="bg1"/>
                </a:solidFill>
                <a:latin typeface="Catamaran Light" panose="020B0604020202020204" charset="0"/>
                <a:ea typeface="Aptos" panose="020B0004020202020204" pitchFamily="34" charset="0"/>
                <a:cs typeface="Catamaran Light" panose="020B0604020202020204" charset="0"/>
              </a:rPr>
              <a:t> a las condiciones del </a:t>
            </a:r>
            <a:r>
              <a:rPr lang="es-ES" sz="1600" b="1" kern="100" dirty="0">
                <a:solidFill>
                  <a:schemeClr val="bg1"/>
                </a:solidFill>
                <a:latin typeface="Catamaran Light" panose="020B0604020202020204" charset="0"/>
                <a:ea typeface="Aptos" panose="020B0004020202020204" pitchFamily="34" charset="0"/>
                <a:cs typeface="Catamaran Light" panose="020B0604020202020204" charset="0"/>
              </a:rPr>
              <a:t>estudiante</a:t>
            </a:r>
            <a:r>
              <a:rPr lang="es-ES" sz="1600" kern="100" dirty="0">
                <a:solidFill>
                  <a:schemeClr val="bg1"/>
                </a:solidFill>
                <a:latin typeface="Catamaran Light" panose="020B0604020202020204" charset="0"/>
                <a:ea typeface="Aptos" panose="020B0004020202020204" pitchFamily="34" charset="0"/>
                <a:cs typeface="Catamaran Light" panose="020B0604020202020204" charset="0"/>
              </a:rPr>
              <a:t>; </a:t>
            </a:r>
          </a:p>
          <a:p>
            <a:pPr marL="342900" indent="-342900">
              <a:lnSpc>
                <a:spcPct val="107000"/>
              </a:lnSpc>
              <a:spcAft>
                <a:spcPts val="600"/>
              </a:spcAft>
              <a:buClr>
                <a:schemeClr val="bg1"/>
              </a:buClr>
              <a:buFont typeface="+mj-lt"/>
              <a:buAutoNum type="arabicPeriod"/>
            </a:pPr>
            <a:r>
              <a:rPr lang="es-ES" sz="1600" kern="100" dirty="0">
                <a:solidFill>
                  <a:schemeClr val="bg1"/>
                </a:solidFill>
                <a:latin typeface="Catamaran Light" panose="020B0604020202020204" charset="0"/>
                <a:ea typeface="Aptos" panose="020B0004020202020204" pitchFamily="34" charset="0"/>
                <a:cs typeface="Catamaran Light" panose="020B0604020202020204" charset="0"/>
              </a:rPr>
              <a:t> Insistencia en la </a:t>
            </a:r>
            <a:r>
              <a:rPr lang="es-ES" sz="1600" b="1" kern="100" dirty="0">
                <a:solidFill>
                  <a:schemeClr val="bg1"/>
                </a:solidFill>
                <a:latin typeface="Catamaran Light" panose="020B0604020202020204" charset="0"/>
                <a:ea typeface="Aptos" panose="020B0004020202020204" pitchFamily="34" charset="0"/>
                <a:cs typeface="Catamaran Light" panose="020B0604020202020204" charset="0"/>
              </a:rPr>
              <a:t>actividad, </a:t>
            </a:r>
            <a:r>
              <a:rPr lang="es-ES" sz="1600" kern="100" dirty="0">
                <a:solidFill>
                  <a:schemeClr val="bg1"/>
                </a:solidFill>
                <a:latin typeface="Catamaran Light" panose="020B0604020202020204" charset="0"/>
                <a:ea typeface="Aptos" panose="020B0004020202020204" pitchFamily="34" charset="0"/>
                <a:cs typeface="Catamaran Light" panose="020B0604020202020204" charset="0"/>
              </a:rPr>
              <a:t>con muchas ejercitaciones, repeticiones y disputas públicas; </a:t>
            </a:r>
          </a:p>
          <a:p>
            <a:pPr marL="342900" indent="-342900">
              <a:lnSpc>
                <a:spcPct val="107000"/>
              </a:lnSpc>
              <a:spcAft>
                <a:spcPts val="600"/>
              </a:spcAft>
              <a:buClr>
                <a:schemeClr val="bg1"/>
              </a:buClr>
              <a:buFont typeface="+mj-lt"/>
              <a:buAutoNum type="arabicPeriod"/>
            </a:pPr>
            <a:r>
              <a:rPr lang="es-ES" sz="1600" kern="100" dirty="0">
                <a:solidFill>
                  <a:schemeClr val="bg1"/>
                </a:solidFill>
                <a:latin typeface="Catamaran Light" panose="020B0604020202020204" charset="0"/>
                <a:ea typeface="Aptos" panose="020B0004020202020204" pitchFamily="34" charset="0"/>
                <a:cs typeface="Catamaran Light" panose="020B0604020202020204" charset="0"/>
              </a:rPr>
              <a:t>Ubicación de los </a:t>
            </a:r>
            <a:r>
              <a:rPr lang="es-ES" sz="1600" b="1" kern="100" dirty="0">
                <a:solidFill>
                  <a:schemeClr val="bg1"/>
                </a:solidFill>
                <a:latin typeface="Catamaran Light" panose="020B0604020202020204" charset="0"/>
                <a:ea typeface="Aptos" panose="020B0004020202020204" pitchFamily="34" charset="0"/>
                <a:cs typeface="Catamaran Light" panose="020B0604020202020204" charset="0"/>
              </a:rPr>
              <a:t>alumnos por niveles</a:t>
            </a:r>
            <a:r>
              <a:rPr lang="es-ES" sz="1600" kern="100" dirty="0">
                <a:solidFill>
                  <a:schemeClr val="bg1"/>
                </a:solidFill>
                <a:latin typeface="Catamaran Light" panose="020B0604020202020204" charset="0"/>
                <a:ea typeface="Aptos" panose="020B0004020202020204" pitchFamily="34" charset="0"/>
                <a:cs typeface="Catamaran Light" panose="020B0604020202020204" charset="0"/>
              </a:rPr>
              <a:t>; </a:t>
            </a:r>
          </a:p>
          <a:p>
            <a:pPr marL="342900" indent="-342900">
              <a:lnSpc>
                <a:spcPct val="107000"/>
              </a:lnSpc>
              <a:spcAft>
                <a:spcPts val="600"/>
              </a:spcAft>
              <a:buClr>
                <a:schemeClr val="bg1"/>
              </a:buClr>
              <a:buFont typeface="+mj-lt"/>
              <a:buAutoNum type="arabicPeriod"/>
            </a:pPr>
            <a:r>
              <a:rPr lang="es-ES" sz="1600" kern="100" dirty="0">
                <a:solidFill>
                  <a:schemeClr val="bg1"/>
                </a:solidFill>
                <a:latin typeface="Catamaran Light" panose="020B0604020202020204" charset="0"/>
                <a:ea typeface="Aptos" panose="020B0004020202020204" pitchFamily="34" charset="0"/>
                <a:cs typeface="Catamaran Light" panose="020B0604020202020204" charset="0"/>
              </a:rPr>
              <a:t>Paso de un nivel a otro a través de </a:t>
            </a:r>
            <a:r>
              <a:rPr lang="es-ES" sz="1600" b="1" kern="100" dirty="0">
                <a:solidFill>
                  <a:schemeClr val="bg1"/>
                </a:solidFill>
                <a:latin typeface="Catamaran Light" panose="020B0604020202020204" charset="0"/>
                <a:ea typeface="Aptos" panose="020B0004020202020204" pitchFamily="34" charset="0"/>
                <a:cs typeface="Catamaran Light" panose="020B0604020202020204" charset="0"/>
              </a:rPr>
              <a:t>evaluaciones</a:t>
            </a:r>
            <a:r>
              <a:rPr lang="es-ES" sz="1600" kern="100" dirty="0">
                <a:solidFill>
                  <a:schemeClr val="bg1"/>
                </a:solidFill>
                <a:latin typeface="Catamaran Light" panose="020B0604020202020204" charset="0"/>
                <a:ea typeface="Aptos" panose="020B0004020202020204" pitchFamily="34" charset="0"/>
                <a:cs typeface="Catamaran Light" panose="020B0604020202020204" charset="0"/>
              </a:rPr>
              <a:t>; </a:t>
            </a:r>
          </a:p>
          <a:p>
            <a:pPr marL="342900" indent="-342900">
              <a:lnSpc>
                <a:spcPct val="107000"/>
              </a:lnSpc>
              <a:spcAft>
                <a:spcPts val="600"/>
              </a:spcAft>
              <a:buClr>
                <a:schemeClr val="bg1"/>
              </a:buClr>
              <a:buFont typeface="+mj-lt"/>
              <a:buAutoNum type="arabicPeriod"/>
            </a:pPr>
            <a:r>
              <a:rPr lang="es-ES" sz="1600" kern="100" dirty="0">
                <a:solidFill>
                  <a:schemeClr val="bg1"/>
                </a:solidFill>
                <a:latin typeface="Catamaran Light" panose="020B0604020202020204" charset="0"/>
                <a:ea typeface="Aptos" panose="020B0004020202020204" pitchFamily="34" charset="0"/>
                <a:cs typeface="Catamaran Light" panose="020B0604020202020204" charset="0"/>
              </a:rPr>
              <a:t>Proximidad y </a:t>
            </a:r>
            <a:r>
              <a:rPr lang="es-ES" sz="1600" b="1" kern="100" dirty="0">
                <a:solidFill>
                  <a:schemeClr val="bg1"/>
                </a:solidFill>
                <a:latin typeface="Catamaran Light" panose="020B0604020202020204" charset="0"/>
                <a:ea typeface="Aptos" panose="020B0004020202020204" pitchFamily="34" charset="0"/>
                <a:cs typeface="Catamaran Light" panose="020B0604020202020204" charset="0"/>
              </a:rPr>
              <a:t>cuidado personal </a:t>
            </a:r>
            <a:r>
              <a:rPr lang="es-ES" sz="1600" kern="100" dirty="0">
                <a:solidFill>
                  <a:schemeClr val="bg1"/>
                </a:solidFill>
                <a:latin typeface="Catamaran Light" panose="020B0604020202020204" charset="0"/>
                <a:ea typeface="Aptos" panose="020B0004020202020204" pitchFamily="34" charset="0"/>
                <a:cs typeface="Catamaran Light" panose="020B0604020202020204" charset="0"/>
              </a:rPr>
              <a:t>de los profesores a los alumnos</a:t>
            </a:r>
          </a:p>
          <a:p>
            <a:pPr algn="r">
              <a:lnSpc>
                <a:spcPct val="107000"/>
              </a:lnSpc>
              <a:spcAft>
                <a:spcPts val="600"/>
              </a:spcAft>
              <a:buClr>
                <a:schemeClr val="bg1"/>
              </a:buClr>
            </a:pPr>
            <a:r>
              <a:rPr lang="es-ES" kern="100" dirty="0" err="1">
                <a:solidFill>
                  <a:schemeClr val="bg1"/>
                </a:solidFill>
                <a:latin typeface="Catamaran Light" panose="020B0604020202020204" charset="0"/>
                <a:ea typeface="Aptos" panose="020B0004020202020204" pitchFamily="34" charset="0"/>
                <a:cs typeface="Catamaran Light" panose="020B0604020202020204" charset="0"/>
              </a:rPr>
              <a:t>Luiz</a:t>
            </a:r>
            <a:r>
              <a:rPr lang="es-ES" kern="100" dirty="0">
                <a:solidFill>
                  <a:schemeClr val="bg1"/>
                </a:solidFill>
                <a:latin typeface="Catamaran Light" panose="020B0604020202020204" charset="0"/>
                <a:ea typeface="Aptos" panose="020B0004020202020204" pitchFamily="34" charset="0"/>
                <a:cs typeface="Catamaran Light" panose="020B0604020202020204" charset="0"/>
              </a:rPr>
              <a:t> Fernando Klein, S.J.  2014</a:t>
            </a:r>
            <a:endParaRPr lang="es-ES" sz="1200" kern="100" dirty="0">
              <a:solidFill>
                <a:schemeClr val="bg1"/>
              </a:solidFill>
              <a:latin typeface="Catamaran Light" panose="020B0604020202020204" charset="0"/>
              <a:ea typeface="Aptos" panose="020B0004020202020204" pitchFamily="34" charset="0"/>
              <a:cs typeface="Catamaran Light" panose="020B0604020202020204" charset="0"/>
            </a:endParaRPr>
          </a:p>
        </p:txBody>
      </p:sp>
      <p:sp>
        <p:nvSpPr>
          <p:cNvPr id="2" name="Google Shape;252;p37">
            <a:extLst>
              <a:ext uri="{FF2B5EF4-FFF2-40B4-BE49-F238E27FC236}">
                <a16:creationId xmlns:a16="http://schemas.microsoft.com/office/drawing/2014/main" id="{60E32462-7D6C-101B-7F42-6C57901305A0}"/>
              </a:ext>
            </a:extLst>
          </p:cNvPr>
          <p:cNvSpPr txBox="1">
            <a:spLocks/>
          </p:cNvSpPr>
          <p:nvPr/>
        </p:nvSpPr>
        <p:spPr>
          <a:xfrm rot="5400000">
            <a:off x="7142178" y="3570226"/>
            <a:ext cx="17388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a:solidFill>
                  <a:schemeClr val="lt1"/>
                </a:solidFill>
              </a:rPr>
              <a:t>01</a:t>
            </a:r>
            <a:endParaRPr lang="en" dirty="0">
              <a:solidFill>
                <a:schemeClr val="lt1"/>
              </a:solidFill>
            </a:endParaRPr>
          </a:p>
        </p:txBody>
      </p:sp>
      <p:sp>
        <p:nvSpPr>
          <p:cNvPr id="6" name="Google Shape;233;p35">
            <a:extLst>
              <a:ext uri="{FF2B5EF4-FFF2-40B4-BE49-F238E27FC236}">
                <a16:creationId xmlns:a16="http://schemas.microsoft.com/office/drawing/2014/main" id="{D15FA444-148B-3446-9F8A-1907B3A9DDD6}"/>
              </a:ext>
            </a:extLst>
          </p:cNvPr>
          <p:cNvSpPr/>
          <p:nvPr/>
        </p:nvSpPr>
        <p:spPr>
          <a:xfrm rot="-5400000" flipH="1">
            <a:off x="5836301" y="2013850"/>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36;p35">
            <a:extLst>
              <a:ext uri="{FF2B5EF4-FFF2-40B4-BE49-F238E27FC236}">
                <a16:creationId xmlns:a16="http://schemas.microsoft.com/office/drawing/2014/main" id="{552137D4-580A-44A4-B153-9AD1905E0BFA}"/>
              </a:ext>
            </a:extLst>
          </p:cNvPr>
          <p:cNvSpPr txBox="1">
            <a:spLocks/>
          </p:cNvSpPr>
          <p:nvPr/>
        </p:nvSpPr>
        <p:spPr>
          <a:xfrm rot="5400000">
            <a:off x="6127357" y="2237616"/>
            <a:ext cx="3858204" cy="897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800" b="1" dirty="0">
                <a:solidFill>
                  <a:schemeClr val="lt1"/>
                </a:solidFill>
                <a:latin typeface="Livvic" pitchFamily="2" charset="0"/>
              </a:rPr>
              <a:t>MODUS PARISIENSIS</a:t>
            </a:r>
            <a:endParaRPr lang="es-ES" sz="2800" b="1" dirty="0">
              <a:solidFill>
                <a:schemeClr val="lt1"/>
              </a:solidFill>
              <a:latin typeface="Livvic" pitchFamily="2" charset="0"/>
            </a:endParaRPr>
          </a:p>
        </p:txBody>
      </p:sp>
    </p:spTree>
    <p:extLst>
      <p:ext uri="{BB962C8B-B14F-4D97-AF65-F5344CB8AC3E}">
        <p14:creationId xmlns:p14="http://schemas.microsoft.com/office/powerpoint/2010/main" val="2311427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6"/>
        <p:cNvGrpSpPr/>
        <p:nvPr/>
      </p:nvGrpSpPr>
      <p:grpSpPr>
        <a:xfrm>
          <a:off x="0" y="0"/>
          <a:ext cx="0" cy="0"/>
          <a:chOff x="0" y="0"/>
          <a:chExt cx="0" cy="0"/>
        </a:xfrm>
      </p:grpSpPr>
      <p:pic>
        <p:nvPicPr>
          <p:cNvPr id="3" name="Picture 2" descr="Vea los detalles de la imagen relacionada. Exercicios espirituales en el camino de la perfeccion del B. P. S ...">
            <a:extLst>
              <a:ext uri="{FF2B5EF4-FFF2-40B4-BE49-F238E27FC236}">
                <a16:creationId xmlns:a16="http://schemas.microsoft.com/office/drawing/2014/main" id="{277806A9-D0F3-7B09-930D-D99CB6CDC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95" y="196633"/>
            <a:ext cx="2797705" cy="3998484"/>
          </a:xfrm>
          <a:prstGeom prst="rect">
            <a:avLst/>
          </a:prstGeom>
          <a:noFill/>
          <a:extLst>
            <a:ext uri="{909E8E84-426E-40DD-AFC4-6F175D3DCCD1}">
              <a14:hiddenFill xmlns:a14="http://schemas.microsoft.com/office/drawing/2010/main">
                <a:solidFill>
                  <a:srgbClr val="FFFFFF"/>
                </a:solidFill>
              </a14:hiddenFill>
            </a:ext>
          </a:extLst>
        </p:spPr>
      </p:pic>
      <p:sp>
        <p:nvSpPr>
          <p:cNvPr id="207" name="Google Shape;207;p32"/>
          <p:cNvSpPr/>
          <p:nvPr/>
        </p:nvSpPr>
        <p:spPr>
          <a:xfrm rot="-5400000">
            <a:off x="6218821" y="512996"/>
            <a:ext cx="1319158" cy="3104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2"/>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chemeClr val="lt1"/>
                </a:solidFill>
              </a:rPr>
              <a:t>RATIO STUDIORUM (1599)</a:t>
            </a:r>
            <a:endParaRPr sz="2800" dirty="0">
              <a:solidFill>
                <a:schemeClr val="lt1"/>
              </a:solidFill>
            </a:endParaRPr>
          </a:p>
        </p:txBody>
      </p:sp>
      <p:sp>
        <p:nvSpPr>
          <p:cNvPr id="210" name="Google Shape;210;p32"/>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Sistematización, organización y método de los estudios de los Colegios y Universidades de la Compañía de Jesús. Transnacional y con una metodología pedagógica propia. Pide S. Ignacio que se escriba pero cuando se publica él ya había muerto (1556)</a:t>
            </a:r>
          </a:p>
        </p:txBody>
      </p:sp>
      <p:sp>
        <p:nvSpPr>
          <p:cNvPr id="211" name="Google Shape;211;p32"/>
          <p:cNvSpPr/>
          <p:nvPr/>
        </p:nvSpPr>
        <p:spPr>
          <a:xfrm rot="-5400000">
            <a:off x="6600" y="1660525"/>
            <a:ext cx="1057500" cy="1070700"/>
          </a:xfrm>
          <a:prstGeom prst="rect">
            <a:avLst/>
          </a:prstGeom>
          <a:gradFill>
            <a:gsLst>
              <a:gs pos="0">
                <a:srgbClr val="A9B9D3">
                  <a:alpha val="30980"/>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4" descr="Vea los detalles de la imagen relacionada. Illinois Loop: Catholic Schools">
            <a:extLst>
              <a:ext uri="{FF2B5EF4-FFF2-40B4-BE49-F238E27FC236}">
                <a16:creationId xmlns:a16="http://schemas.microsoft.com/office/drawing/2014/main" id="{CC6B0FE7-8078-EA44-3637-1CF79BAA6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5018" y="1667125"/>
            <a:ext cx="2637249" cy="31878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A28EA-987D-8360-22A2-46D85C8EFA43}"/>
            </a:ext>
          </a:extLst>
        </p:cNvPr>
        <p:cNvGrpSpPr/>
        <p:nvPr/>
      </p:nvGrpSpPr>
      <p:grpSpPr>
        <a:xfrm>
          <a:off x="0" y="0"/>
          <a:ext cx="0" cy="0"/>
          <a:chOff x="0" y="0"/>
          <a:chExt cx="0" cy="0"/>
        </a:xfrm>
      </p:grpSpPr>
      <p:sp>
        <p:nvSpPr>
          <p:cNvPr id="2" name="Google Shape;577;p51">
            <a:extLst>
              <a:ext uri="{FF2B5EF4-FFF2-40B4-BE49-F238E27FC236}">
                <a16:creationId xmlns:a16="http://schemas.microsoft.com/office/drawing/2014/main" id="{BF05F4F2-4E6C-E47B-CCD8-C03B2D15CD30}"/>
              </a:ext>
            </a:extLst>
          </p:cNvPr>
          <p:cNvSpPr/>
          <p:nvPr/>
        </p:nvSpPr>
        <p:spPr>
          <a:xfrm rot="5400000">
            <a:off x="2882361" y="37561"/>
            <a:ext cx="4394128" cy="5453684"/>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33;p35">
            <a:extLst>
              <a:ext uri="{FF2B5EF4-FFF2-40B4-BE49-F238E27FC236}">
                <a16:creationId xmlns:a16="http://schemas.microsoft.com/office/drawing/2014/main" id="{BC1681C1-D637-9F0A-BF44-D9110E5937B7}"/>
              </a:ext>
            </a:extLst>
          </p:cNvPr>
          <p:cNvSpPr/>
          <p:nvPr/>
        </p:nvSpPr>
        <p:spPr>
          <a:xfrm rot="-5400000" flipH="1">
            <a:off x="-845910" y="1880177"/>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36;p35">
            <a:extLst>
              <a:ext uri="{FF2B5EF4-FFF2-40B4-BE49-F238E27FC236}">
                <a16:creationId xmlns:a16="http://schemas.microsoft.com/office/drawing/2014/main" id="{F76F53EC-C1DD-7ED8-5D40-BA0A81033F25}"/>
              </a:ext>
            </a:extLst>
          </p:cNvPr>
          <p:cNvSpPr txBox="1">
            <a:spLocks/>
          </p:cNvSpPr>
          <p:nvPr/>
        </p:nvSpPr>
        <p:spPr>
          <a:xfrm rot="5400000">
            <a:off x="-745062" y="2057678"/>
            <a:ext cx="3858204" cy="897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800" b="1" dirty="0">
                <a:solidFill>
                  <a:schemeClr val="lt1"/>
                </a:solidFill>
                <a:latin typeface="Livvic" pitchFamily="2" charset="0"/>
              </a:rPr>
              <a:t>RATIO STUDIORUM: ETAPAS</a:t>
            </a:r>
            <a:endParaRPr lang="es-ES" sz="2800" b="1" dirty="0">
              <a:solidFill>
                <a:schemeClr val="lt1"/>
              </a:solidFill>
              <a:latin typeface="Livvic" pitchFamily="2" charset="0"/>
            </a:endParaRPr>
          </a:p>
        </p:txBody>
      </p:sp>
      <p:sp>
        <p:nvSpPr>
          <p:cNvPr id="5" name="Flecha: pentágono 4">
            <a:extLst>
              <a:ext uri="{FF2B5EF4-FFF2-40B4-BE49-F238E27FC236}">
                <a16:creationId xmlns:a16="http://schemas.microsoft.com/office/drawing/2014/main" id="{47D2BE77-A152-0241-1A5D-11F62E5C7BB2}"/>
              </a:ext>
            </a:extLst>
          </p:cNvPr>
          <p:cNvSpPr/>
          <p:nvPr/>
        </p:nvSpPr>
        <p:spPr>
          <a:xfrm rot="10800000">
            <a:off x="2432481" y="282730"/>
            <a:ext cx="6684595" cy="4293429"/>
          </a:xfrm>
          <a:prstGeom prst="homePlate">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DB9DF5F3-121C-566D-1809-658DDAB2147D}"/>
              </a:ext>
            </a:extLst>
          </p:cNvPr>
          <p:cNvSpPr txBox="1"/>
          <p:nvPr/>
        </p:nvSpPr>
        <p:spPr>
          <a:xfrm>
            <a:off x="4004518" y="823675"/>
            <a:ext cx="4758476" cy="3496150"/>
          </a:xfrm>
          <a:prstGeom prst="rect">
            <a:avLst/>
          </a:prstGeom>
          <a:noFill/>
        </p:spPr>
        <p:txBody>
          <a:bodyPr wrap="square">
            <a:spAutoFit/>
          </a:bodyPr>
          <a:lstStyle/>
          <a:p>
            <a:pPr marL="342900" indent="-342900">
              <a:lnSpc>
                <a:spcPct val="107000"/>
              </a:lnSpc>
              <a:spcAft>
                <a:spcPts val="600"/>
              </a:spcAft>
              <a:buClr>
                <a:schemeClr val="bg1"/>
              </a:buClr>
              <a:buFont typeface="+mj-lt"/>
              <a:buAutoNum type="arabicPeriod"/>
            </a:pPr>
            <a:r>
              <a:rPr lang="es-ES" sz="1600" b="1" dirty="0">
                <a:solidFill>
                  <a:schemeClr val="bg1"/>
                </a:solidFill>
                <a:latin typeface="Catamaran Light" panose="020B0604020202020204" charset="0"/>
                <a:cs typeface="Catamaran Light" panose="020B0604020202020204" charset="0"/>
              </a:rPr>
              <a:t>Presentación</a:t>
            </a:r>
            <a:r>
              <a:rPr lang="es-ES" sz="1600" dirty="0">
                <a:solidFill>
                  <a:schemeClr val="bg1"/>
                </a:solidFill>
                <a:latin typeface="Catamaran Light" panose="020B0604020202020204" charset="0"/>
                <a:cs typeface="Catamaran Light" panose="020B0604020202020204" charset="0"/>
              </a:rPr>
              <a:t> del profesor;</a:t>
            </a:r>
          </a:p>
          <a:p>
            <a:pPr marL="342900" indent="-342900">
              <a:lnSpc>
                <a:spcPct val="107000"/>
              </a:lnSpc>
              <a:spcAft>
                <a:spcPts val="600"/>
              </a:spcAft>
              <a:buClr>
                <a:schemeClr val="bg1"/>
              </a:buClr>
              <a:buFont typeface="+mj-lt"/>
              <a:buAutoNum type="arabicPeriod"/>
            </a:pPr>
            <a:r>
              <a:rPr lang="es-ES" sz="1600" dirty="0">
                <a:solidFill>
                  <a:schemeClr val="bg1"/>
                </a:solidFill>
                <a:latin typeface="Catamaran Light" panose="020B0604020202020204" charset="0"/>
                <a:cs typeface="Catamaran Light" panose="020B0604020202020204" charset="0"/>
              </a:rPr>
              <a:t> </a:t>
            </a:r>
            <a:r>
              <a:rPr lang="es-ES" sz="1600" b="1" dirty="0">
                <a:solidFill>
                  <a:schemeClr val="bg1"/>
                </a:solidFill>
                <a:latin typeface="Catamaran Light" panose="020B0604020202020204" charset="0"/>
                <a:cs typeface="Catamaran Light" panose="020B0604020202020204" charset="0"/>
              </a:rPr>
              <a:t>Estudio personal </a:t>
            </a:r>
            <a:r>
              <a:rPr lang="es-ES" sz="1600" dirty="0">
                <a:solidFill>
                  <a:schemeClr val="bg1"/>
                </a:solidFill>
                <a:latin typeface="Catamaran Light" panose="020B0604020202020204" charset="0"/>
                <a:cs typeface="Catamaran Light" panose="020B0604020202020204" charset="0"/>
              </a:rPr>
              <a:t>del alumno a través de trabajos escritos y de investigación; </a:t>
            </a:r>
          </a:p>
          <a:p>
            <a:pPr marL="342900" indent="-342900">
              <a:lnSpc>
                <a:spcPct val="107000"/>
              </a:lnSpc>
              <a:spcAft>
                <a:spcPts val="600"/>
              </a:spcAft>
              <a:buClr>
                <a:schemeClr val="bg1"/>
              </a:buClr>
              <a:buFont typeface="+mj-lt"/>
              <a:buAutoNum type="arabicPeriod"/>
            </a:pPr>
            <a:r>
              <a:rPr lang="es-ES" sz="1600" dirty="0">
                <a:solidFill>
                  <a:schemeClr val="bg1"/>
                </a:solidFill>
                <a:latin typeface="Catamaran Light" panose="020B0604020202020204" charset="0"/>
                <a:cs typeface="Catamaran Light" panose="020B0604020202020204" charset="0"/>
              </a:rPr>
              <a:t>Ejercicios de </a:t>
            </a:r>
            <a:r>
              <a:rPr lang="es-ES" sz="1600" b="1" dirty="0">
                <a:solidFill>
                  <a:schemeClr val="bg1"/>
                </a:solidFill>
                <a:latin typeface="Catamaran Light" panose="020B0604020202020204" charset="0"/>
                <a:cs typeface="Catamaran Light" panose="020B0604020202020204" charset="0"/>
              </a:rPr>
              <a:t>memorización</a:t>
            </a:r>
            <a:r>
              <a:rPr lang="es-ES" sz="1600" dirty="0">
                <a:solidFill>
                  <a:schemeClr val="bg1"/>
                </a:solidFill>
                <a:latin typeface="Catamaran Light" panose="020B0604020202020204" charset="0"/>
                <a:cs typeface="Catamaran Light" panose="020B0604020202020204" charset="0"/>
              </a:rPr>
              <a:t>; </a:t>
            </a:r>
          </a:p>
          <a:p>
            <a:pPr marL="342900" indent="-342900">
              <a:lnSpc>
                <a:spcPct val="107000"/>
              </a:lnSpc>
              <a:spcAft>
                <a:spcPts val="600"/>
              </a:spcAft>
              <a:buClr>
                <a:schemeClr val="bg1"/>
              </a:buClr>
              <a:buFont typeface="+mj-lt"/>
              <a:buAutoNum type="arabicPeriod"/>
            </a:pPr>
            <a:r>
              <a:rPr lang="es-ES" sz="1600" dirty="0">
                <a:solidFill>
                  <a:schemeClr val="bg1"/>
                </a:solidFill>
                <a:latin typeface="Catamaran Light" panose="020B0604020202020204" charset="0"/>
                <a:cs typeface="Catamaran Light" panose="020B0604020202020204" charset="0"/>
              </a:rPr>
              <a:t>Ejercicios de </a:t>
            </a:r>
            <a:r>
              <a:rPr lang="es-ES" sz="1600" b="1" dirty="0">
                <a:solidFill>
                  <a:schemeClr val="bg1"/>
                </a:solidFill>
                <a:latin typeface="Catamaran Light" panose="020B0604020202020204" charset="0"/>
                <a:cs typeface="Catamaran Light" panose="020B0604020202020204" charset="0"/>
              </a:rPr>
              <a:t>repetición</a:t>
            </a:r>
            <a:r>
              <a:rPr lang="es-ES" sz="1600" dirty="0">
                <a:solidFill>
                  <a:schemeClr val="bg1"/>
                </a:solidFill>
                <a:latin typeface="Catamaran Light" panose="020B0604020202020204" charset="0"/>
                <a:cs typeface="Catamaran Light" panose="020B0604020202020204" charset="0"/>
              </a:rPr>
              <a:t>; </a:t>
            </a:r>
          </a:p>
          <a:p>
            <a:pPr marL="342900" indent="-342900">
              <a:lnSpc>
                <a:spcPct val="107000"/>
              </a:lnSpc>
              <a:spcAft>
                <a:spcPts val="600"/>
              </a:spcAft>
              <a:buClr>
                <a:schemeClr val="bg1"/>
              </a:buClr>
              <a:buFont typeface="+mj-lt"/>
              <a:buAutoNum type="arabicPeriod"/>
            </a:pPr>
            <a:r>
              <a:rPr lang="es-ES" sz="1600" b="1" dirty="0">
                <a:solidFill>
                  <a:schemeClr val="bg1"/>
                </a:solidFill>
                <a:latin typeface="Catamaran Light" panose="020B0604020202020204" charset="0"/>
                <a:cs typeface="Catamaran Light" panose="020B0604020202020204" charset="0"/>
              </a:rPr>
              <a:t>Trabajos grupales</a:t>
            </a:r>
            <a:r>
              <a:rPr lang="es-ES" sz="1600" dirty="0">
                <a:solidFill>
                  <a:schemeClr val="bg1"/>
                </a:solidFill>
                <a:latin typeface="Catamaran Light" panose="020B0604020202020204" charset="0"/>
                <a:cs typeface="Catamaran Light" panose="020B0604020202020204" charset="0"/>
              </a:rPr>
              <a:t>: desafíos, debates, hetero correcciones, academias; </a:t>
            </a:r>
          </a:p>
          <a:p>
            <a:pPr marL="342900" indent="-342900">
              <a:lnSpc>
                <a:spcPct val="107000"/>
              </a:lnSpc>
              <a:spcAft>
                <a:spcPts val="600"/>
              </a:spcAft>
              <a:buClr>
                <a:schemeClr val="bg1"/>
              </a:buClr>
              <a:buFont typeface="+mj-lt"/>
              <a:buAutoNum type="arabicPeriod"/>
            </a:pPr>
            <a:r>
              <a:rPr lang="es-ES" sz="1600" dirty="0">
                <a:solidFill>
                  <a:schemeClr val="bg1"/>
                </a:solidFill>
                <a:latin typeface="Catamaran Light" panose="020B0604020202020204" charset="0"/>
                <a:cs typeface="Catamaran Light" panose="020B0604020202020204" charset="0"/>
              </a:rPr>
              <a:t>Declamaciones, lecciones públicas, </a:t>
            </a:r>
            <a:r>
              <a:rPr lang="es-ES" sz="1600" b="1" dirty="0">
                <a:solidFill>
                  <a:schemeClr val="bg1"/>
                </a:solidFill>
                <a:latin typeface="Catamaran Light" panose="020B0604020202020204" charset="0"/>
                <a:cs typeface="Catamaran Light" panose="020B0604020202020204" charset="0"/>
              </a:rPr>
              <a:t>representaciones y exposiciones de trabajos</a:t>
            </a:r>
            <a:r>
              <a:rPr lang="es-ES" sz="1600" dirty="0">
                <a:solidFill>
                  <a:schemeClr val="bg1"/>
                </a:solidFill>
                <a:latin typeface="Catamaran Light" panose="020B0604020202020204" charset="0"/>
                <a:cs typeface="Catamaran Light" panose="020B0604020202020204" charset="0"/>
              </a:rPr>
              <a:t>; </a:t>
            </a:r>
          </a:p>
          <a:p>
            <a:pPr marL="342900" indent="-342900">
              <a:lnSpc>
                <a:spcPct val="107000"/>
              </a:lnSpc>
              <a:spcAft>
                <a:spcPts val="600"/>
              </a:spcAft>
              <a:buClr>
                <a:schemeClr val="bg1"/>
              </a:buClr>
              <a:buFont typeface="+mj-lt"/>
              <a:buAutoNum type="arabicPeriod"/>
            </a:pPr>
            <a:r>
              <a:rPr lang="es-ES" sz="1600" b="1" dirty="0">
                <a:solidFill>
                  <a:schemeClr val="bg1"/>
                </a:solidFill>
                <a:latin typeface="Catamaran Light" panose="020B0604020202020204" charset="0"/>
                <a:cs typeface="Catamaran Light" panose="020B0604020202020204" charset="0"/>
              </a:rPr>
              <a:t>Evaluaciones </a:t>
            </a:r>
            <a:r>
              <a:rPr lang="es-ES" sz="1600" dirty="0">
                <a:solidFill>
                  <a:schemeClr val="bg1"/>
                </a:solidFill>
                <a:latin typeface="Catamaran Light" panose="020B0604020202020204" charset="0"/>
                <a:cs typeface="Catamaran Light" panose="020B0604020202020204" charset="0"/>
              </a:rPr>
              <a:t>y exámenes </a:t>
            </a:r>
          </a:p>
          <a:p>
            <a:pPr algn="r">
              <a:lnSpc>
                <a:spcPct val="107000"/>
              </a:lnSpc>
              <a:spcAft>
                <a:spcPts val="600"/>
              </a:spcAft>
              <a:buClr>
                <a:schemeClr val="bg1"/>
              </a:buClr>
            </a:pPr>
            <a:r>
              <a:rPr lang="es-ES" sz="1600" kern="100" dirty="0" err="1">
                <a:solidFill>
                  <a:schemeClr val="bg1"/>
                </a:solidFill>
                <a:latin typeface="Catamaran Light" panose="020B0604020202020204" charset="0"/>
                <a:ea typeface="Aptos" panose="020B0004020202020204" pitchFamily="34" charset="0"/>
                <a:cs typeface="Catamaran Light" panose="020B0604020202020204" charset="0"/>
              </a:rPr>
              <a:t>Luiz</a:t>
            </a:r>
            <a:r>
              <a:rPr lang="es-ES" sz="1600" kern="100" dirty="0">
                <a:solidFill>
                  <a:schemeClr val="bg1"/>
                </a:solidFill>
                <a:latin typeface="Catamaran Light" panose="020B0604020202020204" charset="0"/>
                <a:ea typeface="Aptos" panose="020B0004020202020204" pitchFamily="34" charset="0"/>
                <a:cs typeface="Catamaran Light" panose="020B0604020202020204" charset="0"/>
              </a:rPr>
              <a:t> Fernando Klein, S.J.  2014</a:t>
            </a:r>
          </a:p>
        </p:txBody>
      </p:sp>
    </p:spTree>
    <p:extLst>
      <p:ext uri="{BB962C8B-B14F-4D97-AF65-F5344CB8AC3E}">
        <p14:creationId xmlns:p14="http://schemas.microsoft.com/office/powerpoint/2010/main" val="2312008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a:extLst>
            <a:ext uri="{FF2B5EF4-FFF2-40B4-BE49-F238E27FC236}">
              <a16:creationId xmlns:a16="http://schemas.microsoft.com/office/drawing/2014/main" id="{251B7D24-FFD0-627A-7E66-C11BA7E7CFFB}"/>
            </a:ext>
          </a:extLst>
        </p:cNvPr>
        <p:cNvGrpSpPr/>
        <p:nvPr/>
      </p:nvGrpSpPr>
      <p:grpSpPr>
        <a:xfrm>
          <a:off x="0" y="0"/>
          <a:ext cx="0" cy="0"/>
          <a:chOff x="0" y="0"/>
          <a:chExt cx="0" cy="0"/>
        </a:xfrm>
      </p:grpSpPr>
      <p:sp>
        <p:nvSpPr>
          <p:cNvPr id="249" name="Google Shape;249;p37">
            <a:extLst>
              <a:ext uri="{FF2B5EF4-FFF2-40B4-BE49-F238E27FC236}">
                <a16:creationId xmlns:a16="http://schemas.microsoft.com/office/drawing/2014/main" id="{C839204E-5834-CB1E-B95C-5928BE034C8A}"/>
              </a:ext>
            </a:extLst>
          </p:cNvPr>
          <p:cNvSpPr/>
          <p:nvPr/>
        </p:nvSpPr>
        <p:spPr>
          <a:xfrm>
            <a:off x="7396225" y="25"/>
            <a:ext cx="17385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7">
            <a:extLst>
              <a:ext uri="{FF2B5EF4-FFF2-40B4-BE49-F238E27FC236}">
                <a16:creationId xmlns:a16="http://schemas.microsoft.com/office/drawing/2014/main" id="{E6D03EEE-5A99-6FAC-B42F-13621B240F6E}"/>
              </a:ext>
            </a:extLst>
          </p:cNvPr>
          <p:cNvSpPr/>
          <p:nvPr/>
        </p:nvSpPr>
        <p:spPr>
          <a:xfrm>
            <a:off x="720000" y="540000"/>
            <a:ext cx="3310200" cy="1568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7">
            <a:extLst>
              <a:ext uri="{FF2B5EF4-FFF2-40B4-BE49-F238E27FC236}">
                <a16:creationId xmlns:a16="http://schemas.microsoft.com/office/drawing/2014/main" id="{C64D513A-D1E9-BE6B-6D25-32408AAAA460}"/>
              </a:ext>
            </a:extLst>
          </p:cNvPr>
          <p:cNvSpPr txBox="1">
            <a:spLocks noGrp="1"/>
          </p:cNvSpPr>
          <p:nvPr>
            <p:ph type="ctrTitle"/>
          </p:nvPr>
        </p:nvSpPr>
        <p:spPr>
          <a:xfrm>
            <a:off x="769725" y="1310050"/>
            <a:ext cx="34302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dirty="0">
                <a:solidFill>
                  <a:schemeClr val="lt1"/>
                </a:solidFill>
              </a:rPr>
              <a:t>UNIVERSIDADES JESUITAS HOY</a:t>
            </a:r>
            <a:endParaRPr dirty="0">
              <a:solidFill>
                <a:schemeClr val="lt1"/>
              </a:solidFill>
            </a:endParaRPr>
          </a:p>
        </p:txBody>
      </p:sp>
      <p:sp>
        <p:nvSpPr>
          <p:cNvPr id="252" name="Google Shape;252;p37">
            <a:extLst>
              <a:ext uri="{FF2B5EF4-FFF2-40B4-BE49-F238E27FC236}">
                <a16:creationId xmlns:a16="http://schemas.microsoft.com/office/drawing/2014/main" id="{DAC70470-B1FD-3262-76FA-717AD9C693EE}"/>
              </a:ext>
            </a:extLst>
          </p:cNvPr>
          <p:cNvSpPr txBox="1">
            <a:spLocks noGrp="1"/>
          </p:cNvSpPr>
          <p:nvPr>
            <p:ph type="title" idx="2"/>
          </p:nvPr>
        </p:nvSpPr>
        <p:spPr>
          <a:xfrm rot="5400000">
            <a:off x="7142178" y="3570226"/>
            <a:ext cx="1738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lt1"/>
                </a:solidFill>
              </a:rPr>
              <a:t>02</a:t>
            </a:r>
            <a:endParaRPr dirty="0">
              <a:solidFill>
                <a:schemeClr val="lt1"/>
              </a:solidFill>
            </a:endParaRPr>
          </a:p>
        </p:txBody>
      </p:sp>
      <p:pic>
        <p:nvPicPr>
          <p:cNvPr id="3" name="Picture 4" descr="Resultado de imagen de símbolos compañía de jesús">
            <a:extLst>
              <a:ext uri="{FF2B5EF4-FFF2-40B4-BE49-F238E27FC236}">
                <a16:creationId xmlns:a16="http://schemas.microsoft.com/office/drawing/2014/main" id="{B466DBE9-2528-BEC8-3A42-521B740DCEF2}"/>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0" b="97778" l="0" r="98577">
                        <a14:foregroundMark x1="5694" y1="16111" x2="5694" y2="16111"/>
                        <a14:foregroundMark x1="18149" y1="51667" x2="18149" y2="51667"/>
                        <a14:backgroundMark x1="57651" y1="71111" x2="57651" y2="71111"/>
                      </a14:backgroundRemoval>
                    </a14:imgEffect>
                  </a14:imgLayer>
                </a14:imgProps>
              </a:ext>
              <a:ext uri="{28A0092B-C50C-407E-A947-70E740481C1C}">
                <a14:useLocalDpi xmlns:a14="http://schemas.microsoft.com/office/drawing/2010/main" val="0"/>
              </a:ext>
            </a:extLst>
          </a:blip>
          <a:srcRect/>
          <a:stretch>
            <a:fillRect/>
          </a:stretch>
        </p:blipFill>
        <p:spPr bwMode="auto">
          <a:xfrm rot="21301674">
            <a:off x="4816125" y="1471840"/>
            <a:ext cx="4131213" cy="2646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027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p:cNvPicPr>
            <a:picLocks noChangeAspect="1"/>
          </p:cNvPicPr>
          <p:nvPr/>
        </p:nvPicPr>
        <p:blipFill>
          <a:blip r:embed="rId2"/>
          <a:stretch>
            <a:fillRect/>
          </a:stretch>
        </p:blipFill>
        <p:spPr>
          <a:xfrm>
            <a:off x="312422" y="4198712"/>
            <a:ext cx="1385591" cy="820916"/>
          </a:xfrm>
          <a:prstGeom prst="rect">
            <a:avLst/>
          </a:prstGeom>
        </p:spPr>
      </p:pic>
      <p:pic>
        <p:nvPicPr>
          <p:cNvPr id="2052" name="Picture 4" descr="Resultado de imagen de universidad comillas madr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612" y="3745431"/>
            <a:ext cx="1026729" cy="770047"/>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5" descr="Fairfield University (Fairfield, CT)">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74437" y="534330"/>
            <a:ext cx="1271919" cy="1357189"/>
          </a:xfrm>
          <a:prstGeom prst="rect">
            <a:avLst/>
          </a:prstGeom>
          <a:noFill/>
          <a:ln>
            <a:noFill/>
          </a:ln>
        </p:spPr>
      </p:pic>
      <p:sp>
        <p:nvSpPr>
          <p:cNvPr id="18" name="Rectángulo 17"/>
          <p:cNvSpPr/>
          <p:nvPr/>
        </p:nvSpPr>
        <p:spPr>
          <a:xfrm>
            <a:off x="1134711" y="15706"/>
            <a:ext cx="6949338" cy="415498"/>
          </a:xfrm>
          <a:prstGeom prst="rect">
            <a:avLst/>
          </a:prstGeom>
          <a:solidFill>
            <a:schemeClr val="accent1">
              <a:lumMod val="50000"/>
            </a:schemeClr>
          </a:solidFill>
        </p:spPr>
        <p:txBody>
          <a:bodyPr wrap="none">
            <a:spAutoFit/>
          </a:bodyPr>
          <a:lstStyle/>
          <a:p>
            <a:r>
              <a:rPr lang="es-ES" sz="2100" b="1" dirty="0">
                <a:solidFill>
                  <a:schemeClr val="bg1"/>
                </a:solidFill>
              </a:rPr>
              <a:t>Universidades y centros superiores en el Mundo hoy</a:t>
            </a:r>
          </a:p>
        </p:txBody>
      </p:sp>
      <p:pic>
        <p:nvPicPr>
          <p:cNvPr id="25" name="Imagen 24" descr="Boston College (Chestnut Hill, MA)">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1351353" y="1431497"/>
            <a:ext cx="1139552" cy="997292"/>
          </a:xfrm>
          <a:prstGeom prst="rect">
            <a:avLst/>
          </a:prstGeom>
          <a:noFill/>
          <a:ln>
            <a:noFill/>
          </a:ln>
        </p:spPr>
      </p:pic>
      <p:pic>
        <p:nvPicPr>
          <p:cNvPr id="27" name="Imagen 26" descr="Georgetown University (Washington, D.C.)">
            <a:hlinkClick r:id="rId8"/>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422" y="2331116"/>
            <a:ext cx="1194731" cy="859343"/>
          </a:xfrm>
          <a:prstGeom prst="rect">
            <a:avLst/>
          </a:prstGeom>
          <a:noFill/>
          <a:ln>
            <a:noFill/>
          </a:ln>
        </p:spPr>
      </p:pic>
      <p:pic>
        <p:nvPicPr>
          <p:cNvPr id="28" name="Imagen 27" descr="John Carroll University (Cleveland, OH)">
            <a:hlinkClick r:id="rId10"/>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00388" y="2542205"/>
            <a:ext cx="1013427" cy="965020"/>
          </a:xfrm>
          <a:prstGeom prst="rect">
            <a:avLst/>
          </a:prstGeom>
          <a:noFill/>
          <a:ln>
            <a:noFill/>
          </a:ln>
        </p:spPr>
      </p:pic>
      <p:pic>
        <p:nvPicPr>
          <p:cNvPr id="2050" name="Picture 2" descr="Resultado de imagen de universidad comillas madri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0396" y="3030265"/>
            <a:ext cx="1055537" cy="790634"/>
          </a:xfrm>
          <a:prstGeom prst="rect">
            <a:avLst/>
          </a:prstGeom>
          <a:noFill/>
          <a:extLst>
            <a:ext uri="{909E8E84-426E-40DD-AFC4-6F175D3DCCD1}">
              <a14:hiddenFill xmlns:a14="http://schemas.microsoft.com/office/drawing/2010/main">
                <a:solidFill>
                  <a:srgbClr val="FFFFFF"/>
                </a:solidFill>
              </a14:hiddenFill>
            </a:ext>
          </a:extLst>
        </p:spPr>
      </p:pic>
      <p:sp>
        <p:nvSpPr>
          <p:cNvPr id="29" name="AutoShape 6" descr="Resultado de imagen de universidad deusto"/>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ES" sz="1050"/>
          </a:p>
        </p:txBody>
      </p:sp>
      <p:pic>
        <p:nvPicPr>
          <p:cNvPr id="31" name="Imagen 30"/>
          <p:cNvPicPr>
            <a:picLocks noChangeAspect="1"/>
          </p:cNvPicPr>
          <p:nvPr/>
        </p:nvPicPr>
        <p:blipFill>
          <a:blip r:embed="rId13"/>
          <a:stretch>
            <a:fillRect/>
          </a:stretch>
        </p:blipFill>
        <p:spPr>
          <a:xfrm>
            <a:off x="1938762" y="577225"/>
            <a:ext cx="1387999" cy="741472"/>
          </a:xfrm>
          <a:prstGeom prst="rect">
            <a:avLst/>
          </a:prstGeom>
        </p:spPr>
      </p:pic>
      <p:pic>
        <p:nvPicPr>
          <p:cNvPr id="2048" name="Imagen 2047"/>
          <p:cNvPicPr>
            <a:picLocks noChangeAspect="1"/>
          </p:cNvPicPr>
          <p:nvPr/>
        </p:nvPicPr>
        <p:blipFill>
          <a:blip r:embed="rId14"/>
          <a:stretch>
            <a:fillRect/>
          </a:stretch>
        </p:blipFill>
        <p:spPr>
          <a:xfrm>
            <a:off x="2646552" y="2052719"/>
            <a:ext cx="1282958" cy="908762"/>
          </a:xfrm>
          <a:prstGeom prst="rect">
            <a:avLst/>
          </a:prstGeom>
        </p:spPr>
      </p:pic>
      <p:pic>
        <p:nvPicPr>
          <p:cNvPr id="2049" name="Imagen 2048"/>
          <p:cNvPicPr>
            <a:picLocks noChangeAspect="1"/>
          </p:cNvPicPr>
          <p:nvPr/>
        </p:nvPicPr>
        <p:blipFill>
          <a:blip r:embed="rId15"/>
          <a:stretch>
            <a:fillRect/>
          </a:stretch>
        </p:blipFill>
        <p:spPr>
          <a:xfrm>
            <a:off x="2758627" y="3088006"/>
            <a:ext cx="1213866" cy="917457"/>
          </a:xfrm>
          <a:prstGeom prst="rect">
            <a:avLst/>
          </a:prstGeom>
        </p:spPr>
      </p:pic>
      <p:sp>
        <p:nvSpPr>
          <p:cNvPr id="2053" name="AutoShape 8" descr="Resultado de imagen de Universidad Iberoamericana Torreón"/>
          <p:cNvSpPr>
            <a:spLocks noChangeAspect="1" noChangeArrowheads="1"/>
          </p:cNvSpPr>
          <p:nvPr/>
        </p:nvSpPr>
        <p:spPr bwMode="auto">
          <a:xfrm>
            <a:off x="1373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ES" sz="1050"/>
          </a:p>
        </p:txBody>
      </p:sp>
      <p:pic>
        <p:nvPicPr>
          <p:cNvPr id="2054" name="Imagen 2053"/>
          <p:cNvPicPr>
            <a:picLocks noChangeAspect="1"/>
          </p:cNvPicPr>
          <p:nvPr/>
        </p:nvPicPr>
        <p:blipFill>
          <a:blip r:embed="rId16"/>
          <a:stretch>
            <a:fillRect/>
          </a:stretch>
        </p:blipFill>
        <p:spPr>
          <a:xfrm>
            <a:off x="2972423" y="3728133"/>
            <a:ext cx="1557843" cy="745265"/>
          </a:xfrm>
          <a:prstGeom prst="rect">
            <a:avLst/>
          </a:prstGeom>
        </p:spPr>
      </p:pic>
      <p:pic>
        <p:nvPicPr>
          <p:cNvPr id="2055" name="Imagen 2054"/>
          <p:cNvPicPr>
            <a:picLocks noChangeAspect="1"/>
          </p:cNvPicPr>
          <p:nvPr/>
        </p:nvPicPr>
        <p:blipFill>
          <a:blip r:embed="rId17"/>
          <a:stretch>
            <a:fillRect/>
          </a:stretch>
        </p:blipFill>
        <p:spPr>
          <a:xfrm>
            <a:off x="2430388" y="4201843"/>
            <a:ext cx="1058175" cy="972255"/>
          </a:xfrm>
          <a:prstGeom prst="rect">
            <a:avLst/>
          </a:prstGeom>
        </p:spPr>
      </p:pic>
      <p:pic>
        <p:nvPicPr>
          <p:cNvPr id="2056" name="Imagen 2055"/>
          <p:cNvPicPr>
            <a:picLocks noChangeAspect="1"/>
          </p:cNvPicPr>
          <p:nvPr/>
        </p:nvPicPr>
        <p:blipFill>
          <a:blip r:embed="rId18"/>
          <a:stretch>
            <a:fillRect/>
          </a:stretch>
        </p:blipFill>
        <p:spPr>
          <a:xfrm>
            <a:off x="4348103" y="4180648"/>
            <a:ext cx="1264489" cy="947146"/>
          </a:xfrm>
          <a:prstGeom prst="rect">
            <a:avLst/>
          </a:prstGeom>
        </p:spPr>
      </p:pic>
      <p:pic>
        <p:nvPicPr>
          <p:cNvPr id="2057" name="Imagen 2056"/>
          <p:cNvPicPr>
            <a:picLocks noChangeAspect="1"/>
          </p:cNvPicPr>
          <p:nvPr/>
        </p:nvPicPr>
        <p:blipFill>
          <a:blip r:embed="rId19"/>
          <a:stretch>
            <a:fillRect/>
          </a:stretch>
        </p:blipFill>
        <p:spPr>
          <a:xfrm>
            <a:off x="5146111" y="3918891"/>
            <a:ext cx="1159922" cy="769079"/>
          </a:xfrm>
          <a:prstGeom prst="rect">
            <a:avLst/>
          </a:prstGeom>
        </p:spPr>
      </p:pic>
      <p:pic>
        <p:nvPicPr>
          <p:cNvPr id="3" name="Picture 2" descr="La Ibero, en el top 100 de empresas con mejor reputación corporativa ...">
            <a:extLst>
              <a:ext uri="{FF2B5EF4-FFF2-40B4-BE49-F238E27FC236}">
                <a16:creationId xmlns:a16="http://schemas.microsoft.com/office/drawing/2014/main" id="{A898393D-CFF0-A244-3913-912E33100A7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12685" y="1189912"/>
            <a:ext cx="1371179" cy="71415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5847560C-EFC5-CFCB-51E2-8383173E56BC}"/>
              </a:ext>
            </a:extLst>
          </p:cNvPr>
          <p:cNvGrpSpPr/>
          <p:nvPr/>
        </p:nvGrpSpPr>
        <p:grpSpPr>
          <a:xfrm>
            <a:off x="4365040" y="534330"/>
            <a:ext cx="4225699" cy="3221901"/>
            <a:chOff x="2001950" y="987925"/>
            <a:chExt cx="4225699" cy="3221901"/>
          </a:xfrm>
        </p:grpSpPr>
        <p:sp>
          <p:nvSpPr>
            <p:cNvPr id="4" name="Google Shape;439;p46">
              <a:extLst>
                <a:ext uri="{FF2B5EF4-FFF2-40B4-BE49-F238E27FC236}">
                  <a16:creationId xmlns:a16="http://schemas.microsoft.com/office/drawing/2014/main" id="{CF053F41-2E9B-031A-B9C2-1D8EFE98B98D}"/>
                </a:ext>
              </a:extLst>
            </p:cNvPr>
            <p:cNvSpPr/>
            <p:nvPr/>
          </p:nvSpPr>
          <p:spPr>
            <a:xfrm rot="-5400000" flipH="1">
              <a:off x="4398349" y="2380525"/>
              <a:ext cx="1574400" cy="2084200"/>
            </a:xfrm>
            <a:prstGeom prst="flowChartOffpageConnector">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 name="Grupo 4">
              <a:extLst>
                <a:ext uri="{FF2B5EF4-FFF2-40B4-BE49-F238E27FC236}">
                  <a16:creationId xmlns:a16="http://schemas.microsoft.com/office/drawing/2014/main" id="{8895993E-BB35-DCAE-06B2-29FAA4570637}"/>
                </a:ext>
              </a:extLst>
            </p:cNvPr>
            <p:cNvGrpSpPr/>
            <p:nvPr/>
          </p:nvGrpSpPr>
          <p:grpSpPr>
            <a:xfrm>
              <a:off x="2001950" y="987925"/>
              <a:ext cx="4225699" cy="3221901"/>
              <a:chOff x="2001950" y="987925"/>
              <a:chExt cx="4225699" cy="3221901"/>
            </a:xfrm>
          </p:grpSpPr>
          <p:sp>
            <p:nvSpPr>
              <p:cNvPr id="6" name="Google Shape;437;p46">
                <a:extLst>
                  <a:ext uri="{FF2B5EF4-FFF2-40B4-BE49-F238E27FC236}">
                    <a16:creationId xmlns:a16="http://schemas.microsoft.com/office/drawing/2014/main" id="{4612CF92-8217-F258-3DC8-A80249615510}"/>
                  </a:ext>
                </a:extLst>
              </p:cNvPr>
              <p:cNvSpPr/>
              <p:nvPr/>
            </p:nvSpPr>
            <p:spPr>
              <a:xfrm rot="5400000">
                <a:off x="2244038" y="2393338"/>
                <a:ext cx="1574400" cy="2058575"/>
              </a:xfrm>
              <a:prstGeom prst="flowChartOffpageConnector">
                <a:avLst/>
              </a:pr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38;p46">
                <a:extLst>
                  <a:ext uri="{FF2B5EF4-FFF2-40B4-BE49-F238E27FC236}">
                    <a16:creationId xmlns:a16="http://schemas.microsoft.com/office/drawing/2014/main" id="{AA313CD3-B3DE-54CA-F3E5-30681E04AB74}"/>
                  </a:ext>
                </a:extLst>
              </p:cNvPr>
              <p:cNvSpPr/>
              <p:nvPr/>
            </p:nvSpPr>
            <p:spPr>
              <a:xfrm rot="-5400000" flipH="1">
                <a:off x="4398349" y="733025"/>
                <a:ext cx="1574400" cy="2084200"/>
              </a:xfrm>
              <a:prstGeom prst="flowChartOffpageConnector">
                <a:avLst/>
              </a:pr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41;p46">
                <a:extLst>
                  <a:ext uri="{FF2B5EF4-FFF2-40B4-BE49-F238E27FC236}">
                    <a16:creationId xmlns:a16="http://schemas.microsoft.com/office/drawing/2014/main" id="{9945DF1A-2E6C-AD13-CBC8-A36D986B71F6}"/>
                  </a:ext>
                </a:extLst>
              </p:cNvPr>
              <p:cNvSpPr/>
              <p:nvPr/>
            </p:nvSpPr>
            <p:spPr>
              <a:xfrm rot="5400000">
                <a:off x="2244038" y="745838"/>
                <a:ext cx="1574400" cy="2058575"/>
              </a:xfrm>
              <a:prstGeom prst="flowChartOffpageConnector">
                <a:avLst/>
              </a:pr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442;p46">
                <a:extLst>
                  <a:ext uri="{FF2B5EF4-FFF2-40B4-BE49-F238E27FC236}">
                    <a16:creationId xmlns:a16="http://schemas.microsoft.com/office/drawing/2014/main" id="{68A40397-DE18-8574-E33E-3289D9C47577}"/>
                  </a:ext>
                </a:extLst>
              </p:cNvPr>
              <p:cNvSpPr txBox="1">
                <a:spLocks/>
              </p:cNvSpPr>
              <p:nvPr/>
            </p:nvSpPr>
            <p:spPr>
              <a:xfrm>
                <a:off x="2601551" y="1072400"/>
                <a:ext cx="1323300" cy="38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pPr algn="r"/>
                <a:r>
                  <a:rPr lang="es-ES" sz="1800" dirty="0">
                    <a:solidFill>
                      <a:schemeClr val="lt1"/>
                    </a:solidFill>
                  </a:rPr>
                  <a:t>CUÁNTOS</a:t>
                </a:r>
              </a:p>
            </p:txBody>
          </p:sp>
          <p:sp>
            <p:nvSpPr>
              <p:cNvPr id="10" name="Google Shape;443;p46">
                <a:extLst>
                  <a:ext uri="{FF2B5EF4-FFF2-40B4-BE49-F238E27FC236}">
                    <a16:creationId xmlns:a16="http://schemas.microsoft.com/office/drawing/2014/main" id="{1FA898E1-9B87-0C15-8F43-6E84372BA247}"/>
                  </a:ext>
                </a:extLst>
              </p:cNvPr>
              <p:cNvSpPr txBox="1">
                <a:spLocks/>
              </p:cNvSpPr>
              <p:nvPr/>
            </p:nvSpPr>
            <p:spPr>
              <a:xfrm>
                <a:off x="2514600" y="3769654"/>
                <a:ext cx="1410240" cy="38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pPr algn="r"/>
                <a:r>
                  <a:rPr lang="es-ES" sz="1800" dirty="0">
                    <a:solidFill>
                      <a:schemeClr val="lt1"/>
                    </a:solidFill>
                  </a:rPr>
                  <a:t>ALUMNOS</a:t>
                </a:r>
              </a:p>
            </p:txBody>
          </p:sp>
          <p:sp>
            <p:nvSpPr>
              <p:cNvPr id="11" name="Google Shape;444;p46">
                <a:extLst>
                  <a:ext uri="{FF2B5EF4-FFF2-40B4-BE49-F238E27FC236}">
                    <a16:creationId xmlns:a16="http://schemas.microsoft.com/office/drawing/2014/main" id="{5778CC7E-56AF-E0DB-1642-0F1B664C414D}"/>
                  </a:ext>
                </a:extLst>
              </p:cNvPr>
              <p:cNvSpPr txBox="1">
                <a:spLocks/>
              </p:cNvSpPr>
              <p:nvPr/>
            </p:nvSpPr>
            <p:spPr>
              <a:xfrm>
                <a:off x="4323057" y="1072400"/>
                <a:ext cx="1253400" cy="38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r>
                  <a:rPr lang="es-ES" sz="1800" dirty="0">
                    <a:solidFill>
                      <a:schemeClr val="lt1"/>
                    </a:solidFill>
                  </a:rPr>
                  <a:t>PAÍSES</a:t>
                </a:r>
              </a:p>
            </p:txBody>
          </p:sp>
          <p:sp>
            <p:nvSpPr>
              <p:cNvPr id="12" name="Google Shape;445;p46">
                <a:extLst>
                  <a:ext uri="{FF2B5EF4-FFF2-40B4-BE49-F238E27FC236}">
                    <a16:creationId xmlns:a16="http://schemas.microsoft.com/office/drawing/2014/main" id="{3EC2390B-AB18-B2D9-7BC6-52948BFA7DE8}"/>
                  </a:ext>
                </a:extLst>
              </p:cNvPr>
              <p:cNvSpPr txBox="1">
                <a:spLocks/>
              </p:cNvSpPr>
              <p:nvPr/>
            </p:nvSpPr>
            <p:spPr>
              <a:xfrm>
                <a:off x="4310310" y="3769654"/>
                <a:ext cx="1253400" cy="38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r>
                  <a:rPr lang="es-ES" sz="1800" dirty="0">
                    <a:solidFill>
                      <a:schemeClr val="lt1"/>
                    </a:solidFill>
                  </a:rPr>
                  <a:t>ALUMNI</a:t>
                </a:r>
              </a:p>
            </p:txBody>
          </p:sp>
          <p:sp>
            <p:nvSpPr>
              <p:cNvPr id="20" name="Google Shape;446;p46">
                <a:extLst>
                  <a:ext uri="{FF2B5EF4-FFF2-40B4-BE49-F238E27FC236}">
                    <a16:creationId xmlns:a16="http://schemas.microsoft.com/office/drawing/2014/main" id="{06FE868E-1338-C751-8EF0-FCF53FE3D653}"/>
                  </a:ext>
                </a:extLst>
              </p:cNvPr>
              <p:cNvSpPr txBox="1">
                <a:spLocks/>
              </p:cNvSpPr>
              <p:nvPr/>
            </p:nvSpPr>
            <p:spPr>
              <a:xfrm flipH="1">
                <a:off x="4288100" y="1457300"/>
                <a:ext cx="1323300" cy="75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pPr marL="0" indent="0">
                  <a:spcAft>
                    <a:spcPts val="1600"/>
                  </a:spcAft>
                  <a:buFont typeface="Catamaran Light"/>
                  <a:buNone/>
                </a:pPr>
                <a:r>
                  <a:rPr lang="en-US" sz="1000" b="1" dirty="0">
                    <a:solidFill>
                      <a:schemeClr val="lt1"/>
                    </a:solidFill>
                  </a:rPr>
                  <a:t>En 54 </a:t>
                </a:r>
                <a:r>
                  <a:rPr lang="en-US" sz="1000" b="1" dirty="0" err="1">
                    <a:solidFill>
                      <a:schemeClr val="lt1"/>
                    </a:solidFill>
                  </a:rPr>
                  <a:t>países</a:t>
                </a:r>
                <a:r>
                  <a:rPr lang="en-US" sz="1000" b="1" dirty="0">
                    <a:solidFill>
                      <a:schemeClr val="lt1"/>
                    </a:solidFill>
                  </a:rPr>
                  <a:t> </a:t>
                </a:r>
                <a:r>
                  <a:rPr lang="en-US" sz="1000" dirty="0">
                    <a:solidFill>
                      <a:schemeClr val="lt1"/>
                    </a:solidFill>
                  </a:rPr>
                  <a:t>(+100) </a:t>
                </a:r>
              </a:p>
            </p:txBody>
          </p:sp>
          <p:sp>
            <p:nvSpPr>
              <p:cNvPr id="22" name="Google Shape;447;p46">
                <a:extLst>
                  <a:ext uri="{FF2B5EF4-FFF2-40B4-BE49-F238E27FC236}">
                    <a16:creationId xmlns:a16="http://schemas.microsoft.com/office/drawing/2014/main" id="{2C4BABC0-3A3E-9DDC-73EB-0FF0E1C5D049}"/>
                  </a:ext>
                </a:extLst>
              </p:cNvPr>
              <p:cNvSpPr txBox="1">
                <a:spLocks/>
              </p:cNvSpPr>
              <p:nvPr/>
            </p:nvSpPr>
            <p:spPr>
              <a:xfrm flipH="1">
                <a:off x="4288100" y="2928204"/>
                <a:ext cx="1323300" cy="75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pPr marL="0" indent="0">
                  <a:spcAft>
                    <a:spcPts val="1600"/>
                  </a:spcAft>
                  <a:buFont typeface="Catamaran Light"/>
                  <a:buNone/>
                </a:pPr>
                <a:r>
                  <a:rPr lang="es-ES" sz="1000" dirty="0">
                    <a:solidFill>
                      <a:schemeClr val="lt1"/>
                    </a:solidFill>
                  </a:rPr>
                  <a:t>Más </a:t>
                </a:r>
                <a:r>
                  <a:rPr lang="es-ES" sz="1000" b="1" dirty="0">
                    <a:solidFill>
                      <a:schemeClr val="lt1"/>
                    </a:solidFill>
                  </a:rPr>
                  <a:t>de 30 millones </a:t>
                </a:r>
                <a:r>
                  <a:rPr lang="es-ES" sz="1000" dirty="0">
                    <a:solidFill>
                      <a:schemeClr val="lt1"/>
                    </a:solidFill>
                  </a:rPr>
                  <a:t>de antiguos alumnos. (100) “El gigante dormido”</a:t>
                </a:r>
              </a:p>
            </p:txBody>
          </p:sp>
          <p:sp>
            <p:nvSpPr>
              <p:cNvPr id="32" name="Google Shape;449;p46">
                <a:extLst>
                  <a:ext uri="{FF2B5EF4-FFF2-40B4-BE49-F238E27FC236}">
                    <a16:creationId xmlns:a16="http://schemas.microsoft.com/office/drawing/2014/main" id="{A511AD12-A219-65BF-0F15-BCAA0AD47D2B}"/>
                  </a:ext>
                </a:extLst>
              </p:cNvPr>
              <p:cNvSpPr txBox="1">
                <a:spLocks/>
              </p:cNvSpPr>
              <p:nvPr/>
            </p:nvSpPr>
            <p:spPr>
              <a:xfrm flipH="1">
                <a:off x="2594200" y="1457300"/>
                <a:ext cx="1323300" cy="75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pPr marL="0" indent="0" algn="r">
                  <a:spcAft>
                    <a:spcPts val="1600"/>
                  </a:spcAft>
                  <a:buFont typeface="Catamaran Light"/>
                  <a:buNone/>
                </a:pPr>
                <a:r>
                  <a:rPr lang="es-ES" sz="1000" b="1" dirty="0">
                    <a:solidFill>
                      <a:schemeClr val="lt1"/>
                    </a:solidFill>
                  </a:rPr>
                  <a:t>189 universidades </a:t>
                </a:r>
                <a:r>
                  <a:rPr lang="es-ES" sz="1000" dirty="0">
                    <a:solidFill>
                      <a:schemeClr val="lt1"/>
                    </a:solidFill>
                  </a:rPr>
                  <a:t>y centros superiores en el mundo (2700)</a:t>
                </a:r>
              </a:p>
            </p:txBody>
          </p:sp>
          <p:sp>
            <p:nvSpPr>
              <p:cNvPr id="33" name="Google Shape;450;p46">
                <a:extLst>
                  <a:ext uri="{FF2B5EF4-FFF2-40B4-BE49-F238E27FC236}">
                    <a16:creationId xmlns:a16="http://schemas.microsoft.com/office/drawing/2014/main" id="{1E8B8139-CD22-A05F-B865-03362D64F655}"/>
                  </a:ext>
                </a:extLst>
              </p:cNvPr>
              <p:cNvSpPr txBox="1">
                <a:spLocks/>
              </p:cNvSpPr>
              <p:nvPr/>
            </p:nvSpPr>
            <p:spPr>
              <a:xfrm flipH="1">
                <a:off x="2601544" y="2928204"/>
                <a:ext cx="1323300" cy="75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pPr marL="0" indent="0" algn="r">
                  <a:spcAft>
                    <a:spcPts val="1600"/>
                  </a:spcAft>
                  <a:buFont typeface="Catamaran Light"/>
                  <a:buNone/>
                </a:pPr>
                <a:r>
                  <a:rPr lang="es-ES" sz="1000" dirty="0">
                    <a:solidFill>
                      <a:schemeClr val="lt1"/>
                    </a:solidFill>
                  </a:rPr>
                  <a:t>Más de </a:t>
                </a:r>
                <a:r>
                  <a:rPr lang="es-ES" sz="1000" b="1" dirty="0">
                    <a:solidFill>
                      <a:schemeClr val="lt1"/>
                    </a:solidFill>
                  </a:rPr>
                  <a:t>un millón de universitarios </a:t>
                </a:r>
                <a:r>
                  <a:rPr lang="es-ES" sz="1000" dirty="0">
                    <a:solidFill>
                      <a:schemeClr val="lt1"/>
                    </a:solidFill>
                  </a:rPr>
                  <a:t>estudiando en la actualidad (3.3)</a:t>
                </a:r>
              </a:p>
            </p:txBody>
          </p:sp>
          <p:pic>
            <p:nvPicPr>
              <p:cNvPr id="34" name="Imagen 33" descr="Diagrama&#10;&#10;El contenido generado por IA puede ser incorrecto.">
                <a:extLst>
                  <a:ext uri="{FF2B5EF4-FFF2-40B4-BE49-F238E27FC236}">
                    <a16:creationId xmlns:a16="http://schemas.microsoft.com/office/drawing/2014/main" id="{4D5CB828-50CB-3A70-4D6B-2BB30E0AD013}"/>
                  </a:ext>
                </a:extLst>
              </p:cNvPr>
              <p:cNvPicPr>
                <a:picLocks noChangeAspect="1"/>
              </p:cNvPicPr>
              <p:nvPr/>
            </p:nvPicPr>
            <p:blipFill>
              <a:blip r:embed="rId21" cstate="print">
                <a:extLst>
                  <a:ext uri="{BEBA8EAE-BF5A-486C-A8C5-ECC9F3942E4B}">
                    <a14:imgProps xmlns:a14="http://schemas.microsoft.com/office/drawing/2010/main">
                      <a14:imgLayer r:embed="rId22">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703076" y="2254881"/>
                <a:ext cx="850583" cy="724756"/>
              </a:xfrm>
              <a:prstGeom prst="rect">
                <a:avLst/>
              </a:prstGeom>
              <a:noFill/>
              <a:ln>
                <a:noFill/>
              </a:ln>
            </p:spPr>
          </p:pic>
        </p:grpSp>
      </p:grpSp>
    </p:spTree>
    <p:extLst>
      <p:ext uri="{BB962C8B-B14F-4D97-AF65-F5344CB8AC3E}">
        <p14:creationId xmlns:p14="http://schemas.microsoft.com/office/powerpoint/2010/main" val="129400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pa de iaju">
            <a:extLst>
              <a:ext uri="{FF2B5EF4-FFF2-40B4-BE49-F238E27FC236}">
                <a16:creationId xmlns:a16="http://schemas.microsoft.com/office/drawing/2014/main" id="{D7C56325-DFEA-7704-D4E4-4A399D65B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837" b="2"/>
          <a:stretch>
            <a:fillRect/>
          </a:stretch>
        </p:blipFill>
        <p:spPr bwMode="auto">
          <a:xfrm>
            <a:off x="867833" y="-76200"/>
            <a:ext cx="7408333" cy="491645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50;p37">
            <a:extLst>
              <a:ext uri="{FF2B5EF4-FFF2-40B4-BE49-F238E27FC236}">
                <a16:creationId xmlns:a16="http://schemas.microsoft.com/office/drawing/2014/main" id="{B1B428A1-D5E5-F086-C27C-E008CD8220F5}"/>
              </a:ext>
            </a:extLst>
          </p:cNvPr>
          <p:cNvSpPr/>
          <p:nvPr/>
        </p:nvSpPr>
        <p:spPr>
          <a:xfrm>
            <a:off x="159780" y="2571750"/>
            <a:ext cx="2287088" cy="1568100"/>
          </a:xfrm>
          <a:prstGeom prst="rect">
            <a:avLst/>
          </a:prstGeom>
          <a:solidFill>
            <a:srgbClr val="556D96">
              <a:alpha val="8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Rectángulo 1">
            <a:extLst>
              <a:ext uri="{FF2B5EF4-FFF2-40B4-BE49-F238E27FC236}">
                <a16:creationId xmlns:a16="http://schemas.microsoft.com/office/drawing/2014/main" id="{5F1E493B-BBC3-44B0-B682-AC41F603C426}"/>
              </a:ext>
            </a:extLst>
          </p:cNvPr>
          <p:cNvSpPr/>
          <p:nvPr/>
        </p:nvSpPr>
        <p:spPr>
          <a:xfrm>
            <a:off x="0" y="3572933"/>
            <a:ext cx="9144000" cy="156094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spcBef>
                <a:spcPts val="450"/>
              </a:spcBef>
              <a:buClr>
                <a:schemeClr val="bg1"/>
              </a:buClr>
              <a:buFont typeface="Arial" panose="020B0604020202020204" pitchFamily="34" charset="0"/>
              <a:buChar char="•"/>
            </a:pPr>
            <a:r>
              <a:rPr lang="en-GB" sz="1000" b="1" dirty="0">
                <a:latin typeface="Catamaran Light" panose="020B0604020202020204" charset="0"/>
                <a:cs typeface="Catamaran Light" panose="020B0604020202020204" charset="0"/>
              </a:rPr>
              <a:t>LATINO-AMÉRICA (México, América Central y América del Sur): 27 Universidades y 3 Centros </a:t>
            </a:r>
            <a:r>
              <a:rPr lang="en-GB" sz="1000" b="1" dirty="0" err="1">
                <a:latin typeface="Catamaran Light" panose="020B0604020202020204" charset="0"/>
                <a:cs typeface="Catamaran Light" panose="020B0604020202020204" charset="0"/>
              </a:rPr>
              <a:t>Universitarios</a:t>
            </a:r>
            <a:r>
              <a:rPr lang="en-GB" sz="1000" b="1" dirty="0">
                <a:latin typeface="Catamaran Light" panose="020B0604020202020204" charset="0"/>
                <a:cs typeface="Catamaran Light" panose="020B0604020202020204" charset="0"/>
              </a:rPr>
              <a:t> en 14 </a:t>
            </a:r>
            <a:r>
              <a:rPr lang="en-GB" sz="1000" b="1" dirty="0" err="1">
                <a:latin typeface="Catamaran Light" panose="020B0604020202020204" charset="0"/>
                <a:cs typeface="Catamaran Light" panose="020B0604020202020204" charset="0"/>
              </a:rPr>
              <a:t>países</a:t>
            </a:r>
            <a:r>
              <a:rPr lang="en-GB" sz="1000" dirty="0">
                <a:latin typeface="Catamaran Light" panose="020B0604020202020204" charset="0"/>
                <a:cs typeface="Catamaran Light" panose="020B0604020202020204" charset="0"/>
              </a:rPr>
              <a:t>. AUSJAL (Argentina, </a:t>
            </a:r>
            <a:r>
              <a:rPr lang="en-GB" sz="1000" dirty="0" err="1">
                <a:latin typeface="Catamaran Light" panose="020B0604020202020204" charset="0"/>
                <a:cs typeface="Catamaran Light" panose="020B0604020202020204" charset="0"/>
              </a:rPr>
              <a:t>Brasil</a:t>
            </a:r>
            <a:r>
              <a:rPr lang="en-GB" sz="1000" dirty="0">
                <a:latin typeface="Catamaran Light" panose="020B0604020202020204" charset="0"/>
                <a:cs typeface="Catamaran Light" panose="020B0604020202020204" charset="0"/>
              </a:rPr>
              <a:t>, Chile, Colombia, República Dominicana, Ecuador, El Salvador, Guatemala, México, Nicaragua Paraguay, Perú, Uruguay y Venezuela)</a:t>
            </a:r>
          </a:p>
          <a:p>
            <a:pPr marL="171450" indent="-171450">
              <a:spcBef>
                <a:spcPts val="450"/>
              </a:spcBef>
              <a:buClr>
                <a:schemeClr val="bg1"/>
              </a:buClr>
              <a:buFont typeface="Arial" panose="020B0604020202020204" pitchFamily="34" charset="0"/>
              <a:buChar char="•"/>
            </a:pPr>
            <a:r>
              <a:rPr lang="en-GB" sz="1000" b="1" dirty="0">
                <a:latin typeface="Catamaran Light" panose="020B0604020202020204" charset="0"/>
                <a:cs typeface="Catamaran Light" panose="020B0604020202020204" charset="0"/>
              </a:rPr>
              <a:t>EUROPA (incl. </a:t>
            </a:r>
            <a:r>
              <a:rPr lang="en-GB" sz="1000" b="1" dirty="0" err="1">
                <a:latin typeface="Catamaran Light" panose="020B0604020202020204" charset="0"/>
                <a:cs typeface="Catamaran Light" panose="020B0604020202020204" charset="0"/>
              </a:rPr>
              <a:t>Líbano</a:t>
            </a:r>
            <a:r>
              <a:rPr lang="en-GB" sz="1000" b="1" dirty="0">
                <a:latin typeface="Catamaran Light" panose="020B0604020202020204" charset="0"/>
                <a:cs typeface="Catamaran Light" panose="020B0604020202020204" charset="0"/>
              </a:rPr>
              <a:t> y Rusia): </a:t>
            </a:r>
            <a:r>
              <a:rPr lang="es-ES" sz="1000" b="1" dirty="0">
                <a:latin typeface="Catamaran Light" panose="020B0604020202020204" charset="0"/>
                <a:cs typeface="Catamaran Light" panose="020B0604020202020204" charset="0"/>
              </a:rPr>
              <a:t>30 Universidades y Centros Universitarios en 16 países. 6 </a:t>
            </a:r>
            <a:r>
              <a:rPr lang="es-ES" sz="1000" dirty="0">
                <a:latin typeface="Catamaran Light" panose="020B0604020202020204" charset="0"/>
                <a:cs typeface="Catamaran Light" panose="020B0604020202020204" charset="0"/>
              </a:rPr>
              <a:t>Universidades en: Bélgica, España, Líbano, Polonia</a:t>
            </a:r>
            <a:r>
              <a:rPr lang="en-GB" sz="1000" dirty="0">
                <a:latin typeface="Catamaran Light" panose="020B0604020202020204" charset="0"/>
                <a:cs typeface="Catamaran Light" panose="020B0604020202020204" charset="0"/>
              </a:rPr>
              <a:t> . KIRCHER</a:t>
            </a:r>
          </a:p>
          <a:p>
            <a:pPr marL="171450" indent="-171450">
              <a:spcBef>
                <a:spcPts val="450"/>
              </a:spcBef>
              <a:buClr>
                <a:schemeClr val="bg1"/>
              </a:buClr>
              <a:buFont typeface="Arial" panose="020B0604020202020204" pitchFamily="34" charset="0"/>
              <a:buChar char="•"/>
            </a:pPr>
            <a:r>
              <a:rPr lang="en-US" sz="1000" b="1" dirty="0">
                <a:latin typeface="Catamaran Light" panose="020B0604020202020204" charset="0"/>
                <a:cs typeface="Catamaran Light" panose="020B0604020202020204" charset="0"/>
              </a:rPr>
              <a:t>CANADÁ Y ESTADOS UNIDOS: 30 Centros: 22</a:t>
            </a:r>
            <a:r>
              <a:rPr lang="en-GB" sz="1000" dirty="0">
                <a:latin typeface="Catamaran Light" panose="020B0604020202020204" charset="0"/>
                <a:cs typeface="Catamaran Light" panose="020B0604020202020204" charset="0"/>
              </a:rPr>
              <a:t> Universidades y 8 Centros </a:t>
            </a:r>
            <a:r>
              <a:rPr lang="en-GB" sz="1000" dirty="0" err="1">
                <a:latin typeface="Catamaran Light" panose="020B0604020202020204" charset="0"/>
                <a:cs typeface="Catamaran Light" panose="020B0604020202020204" charset="0"/>
              </a:rPr>
              <a:t>Universitarios</a:t>
            </a:r>
            <a:r>
              <a:rPr lang="en-GB" sz="1000" dirty="0">
                <a:latin typeface="Catamaran Light" panose="020B0604020202020204" charset="0"/>
                <a:cs typeface="Catamaran Light" panose="020B0604020202020204" charset="0"/>
              </a:rPr>
              <a:t> 27 USA, 2 Canada y 1 Belice. AJCU</a:t>
            </a:r>
          </a:p>
          <a:p>
            <a:pPr marL="171450" indent="-171450">
              <a:spcBef>
                <a:spcPts val="450"/>
              </a:spcBef>
              <a:buClr>
                <a:schemeClr val="bg1"/>
              </a:buClr>
              <a:buFont typeface="Arial" panose="020B0604020202020204" pitchFamily="34" charset="0"/>
              <a:buChar char="•"/>
            </a:pPr>
            <a:r>
              <a:rPr lang="en-GB" sz="1000" b="1" dirty="0">
                <a:latin typeface="Catamaran Light" panose="020B0604020202020204" charset="0"/>
                <a:cs typeface="Catamaran Light" panose="020B0604020202020204" charset="0"/>
              </a:rPr>
              <a:t>ASIA DEL SUR: 3 Universidades y 57 Centros </a:t>
            </a:r>
            <a:r>
              <a:rPr lang="en-GB" sz="1000" b="1" dirty="0" err="1">
                <a:latin typeface="Catamaran Light" panose="020B0604020202020204" charset="0"/>
                <a:cs typeface="Catamaran Light" panose="020B0604020202020204" charset="0"/>
              </a:rPr>
              <a:t>Universitarios</a:t>
            </a:r>
            <a:r>
              <a:rPr lang="en-GB" sz="1000" dirty="0">
                <a:latin typeface="Catamaran Light" panose="020B0604020202020204" charset="0"/>
                <a:cs typeface="Catamaran Light" panose="020B0604020202020204" charset="0"/>
              </a:rPr>
              <a:t>, 56 India y 1 Nepal. JHEASA</a:t>
            </a:r>
          </a:p>
          <a:p>
            <a:pPr marL="171450" indent="-171450">
              <a:spcBef>
                <a:spcPts val="450"/>
              </a:spcBef>
              <a:buClr>
                <a:schemeClr val="bg1"/>
              </a:buClr>
              <a:buFont typeface="Arial" panose="020B0604020202020204" pitchFamily="34" charset="0"/>
              <a:buChar char="•"/>
            </a:pPr>
            <a:r>
              <a:rPr lang="en-GB" sz="1000" b="1" dirty="0">
                <a:latin typeface="Catamaran Light" panose="020B0604020202020204" charset="0"/>
                <a:cs typeface="Catamaran Light" panose="020B0604020202020204" charset="0"/>
              </a:rPr>
              <a:t>ASIA &amp; PACIFICO:  19 Universidades y Centros </a:t>
            </a:r>
            <a:r>
              <a:rPr lang="en-GB" sz="1000" b="1" dirty="0" err="1">
                <a:latin typeface="Catamaran Light" panose="020B0604020202020204" charset="0"/>
                <a:cs typeface="Catamaran Light" panose="020B0604020202020204" charset="0"/>
              </a:rPr>
              <a:t>Universitarios</a:t>
            </a:r>
            <a:r>
              <a:rPr lang="en-GB" sz="1000" b="1" dirty="0">
                <a:latin typeface="Catamaran Light" panose="020B0604020202020204" charset="0"/>
                <a:cs typeface="Catamaran Light" panose="020B0604020202020204" charset="0"/>
              </a:rPr>
              <a:t> en 10 </a:t>
            </a:r>
            <a:r>
              <a:rPr lang="en-GB" sz="1000" b="1" dirty="0" err="1">
                <a:latin typeface="Catamaran Light" panose="020B0604020202020204" charset="0"/>
                <a:cs typeface="Catamaran Light" panose="020B0604020202020204" charset="0"/>
              </a:rPr>
              <a:t>países</a:t>
            </a:r>
            <a:r>
              <a:rPr lang="en-GB" sz="1000" b="1" dirty="0">
                <a:latin typeface="Catamaran Light" panose="020B0604020202020204" charset="0"/>
                <a:cs typeface="Catamaran Light" panose="020B0604020202020204" charset="0"/>
              </a:rPr>
              <a:t>. </a:t>
            </a:r>
            <a:r>
              <a:rPr lang="en-GB" sz="1000" dirty="0">
                <a:latin typeface="Catamaran Light" panose="020B0604020202020204" charset="0"/>
                <a:cs typeface="Catamaran Light" panose="020B0604020202020204" charset="0"/>
              </a:rPr>
              <a:t>China, Indonesia, </a:t>
            </a:r>
            <a:r>
              <a:rPr lang="en-GB" sz="1000" dirty="0" err="1">
                <a:latin typeface="Catamaran Light" panose="020B0604020202020204" charset="0"/>
                <a:cs typeface="Catamaran Light" panose="020B0604020202020204" charset="0"/>
              </a:rPr>
              <a:t>Japón</a:t>
            </a:r>
            <a:r>
              <a:rPr lang="en-GB" sz="1000" dirty="0">
                <a:latin typeface="Catamaran Light" panose="020B0604020202020204" charset="0"/>
                <a:cs typeface="Catamaran Light" panose="020B0604020202020204" charset="0"/>
              </a:rPr>
              <a:t>, Corea del Sur, Filipinas, Taiwan, Myanmar, </a:t>
            </a:r>
            <a:r>
              <a:rPr lang="en-GB" sz="1000" dirty="0" err="1">
                <a:latin typeface="Catamaran Light" panose="020B0604020202020204" charset="0"/>
                <a:cs typeface="Catamaran Light" panose="020B0604020202020204" charset="0"/>
              </a:rPr>
              <a:t>Tailandia</a:t>
            </a:r>
            <a:r>
              <a:rPr lang="en-GB" sz="1000" dirty="0">
                <a:latin typeface="Catamaran Light" panose="020B0604020202020204" charset="0"/>
                <a:cs typeface="Catamaran Light" panose="020B0604020202020204" charset="0"/>
              </a:rPr>
              <a:t>, Timor. AJCU-AP</a:t>
            </a:r>
          </a:p>
          <a:p>
            <a:pPr marL="171450" indent="-171450">
              <a:spcBef>
                <a:spcPts val="450"/>
              </a:spcBef>
              <a:buClr>
                <a:schemeClr val="bg1"/>
              </a:buClr>
              <a:buFont typeface="Arial" panose="020B0604020202020204" pitchFamily="34" charset="0"/>
              <a:buChar char="•"/>
            </a:pPr>
            <a:r>
              <a:rPr lang="en-GB" sz="1000" b="1" dirty="0">
                <a:latin typeface="Catamaran Light" panose="020B0604020202020204" charset="0"/>
                <a:cs typeface="Catamaran Light" panose="020B0604020202020204" charset="0"/>
              </a:rPr>
              <a:t>AFRICA &amp; MADAGASCAR:  2 Universidades y 8 Centros </a:t>
            </a:r>
            <a:r>
              <a:rPr lang="en-GB" sz="1000" b="1" dirty="0" err="1">
                <a:latin typeface="Catamaran Light" panose="020B0604020202020204" charset="0"/>
                <a:cs typeface="Catamaran Light" panose="020B0604020202020204" charset="0"/>
              </a:rPr>
              <a:t>Universitarios</a:t>
            </a:r>
            <a:r>
              <a:rPr lang="en-GB" sz="1000" b="1" dirty="0">
                <a:latin typeface="Catamaran Light" panose="020B0604020202020204" charset="0"/>
                <a:cs typeface="Catamaran Light" panose="020B0604020202020204" charset="0"/>
              </a:rPr>
              <a:t>. </a:t>
            </a:r>
            <a:r>
              <a:rPr lang="en-GB" sz="1000" dirty="0">
                <a:latin typeface="Catamaran Light" panose="020B0604020202020204" charset="0"/>
                <a:cs typeface="Catamaran Light" panose="020B0604020202020204" charset="0"/>
              </a:rPr>
              <a:t>9 </a:t>
            </a:r>
            <a:r>
              <a:rPr lang="en-GB" sz="1000" dirty="0" err="1">
                <a:latin typeface="Catamaran Light" panose="020B0604020202020204" charset="0"/>
                <a:cs typeface="Catamaran Light" panose="020B0604020202020204" charset="0"/>
              </a:rPr>
              <a:t>países</a:t>
            </a:r>
            <a:r>
              <a:rPr lang="en-GB" sz="1000" dirty="0">
                <a:latin typeface="Catamaran Light" panose="020B0604020202020204" charset="0"/>
                <a:cs typeface="Catamaran Light" panose="020B0604020202020204" charset="0"/>
              </a:rPr>
              <a:t>, Burkina Faso, RD Congo, Costa de Marfil, Kenya, Madagascar, </a:t>
            </a:r>
            <a:r>
              <a:rPr lang="en-GB" sz="1000" dirty="0" err="1">
                <a:latin typeface="Catamaran Light" panose="020B0604020202020204" charset="0"/>
                <a:cs typeface="Catamaran Light" panose="020B0604020202020204" charset="0"/>
              </a:rPr>
              <a:t>Zimbagüe</a:t>
            </a:r>
            <a:r>
              <a:rPr lang="en-GB" sz="1000" dirty="0">
                <a:latin typeface="Catamaran Light" panose="020B0604020202020204" charset="0"/>
                <a:cs typeface="Catamaran Light" panose="020B0604020202020204" charset="0"/>
              </a:rPr>
              <a:t>, Zambia, Chad, Benin. AJCU-AM</a:t>
            </a:r>
            <a:endParaRPr lang="es-ES" sz="1200" dirty="0">
              <a:latin typeface="Catamaran Light" panose="020B0604020202020204" charset="0"/>
              <a:cs typeface="Catamaran Light" panose="020B0604020202020204" charset="0"/>
            </a:endParaRPr>
          </a:p>
        </p:txBody>
      </p:sp>
      <p:sp>
        <p:nvSpPr>
          <p:cNvPr id="4" name="Google Shape;250;p37">
            <a:extLst>
              <a:ext uri="{FF2B5EF4-FFF2-40B4-BE49-F238E27FC236}">
                <a16:creationId xmlns:a16="http://schemas.microsoft.com/office/drawing/2014/main" id="{590B840B-66C7-7AA8-19D8-D1A15EC2E50B}"/>
              </a:ext>
            </a:extLst>
          </p:cNvPr>
          <p:cNvSpPr/>
          <p:nvPr/>
        </p:nvSpPr>
        <p:spPr>
          <a:xfrm rot="16200000">
            <a:off x="7794111" y="570958"/>
            <a:ext cx="1329267" cy="1050948"/>
          </a:xfrm>
          <a:prstGeom prst="rect">
            <a:avLst/>
          </a:prstGeom>
          <a:solidFill>
            <a:srgbClr val="556D96">
              <a:alpha val="5882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2863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9582F02-7146-5CF6-D7B1-CEA75BE3BE83}"/>
              </a:ext>
            </a:extLst>
          </p:cNvPr>
          <p:cNvSpPr>
            <a:spLocks noGrp="1"/>
          </p:cNvSpPr>
          <p:nvPr>
            <p:ph type="ctrTitle"/>
          </p:nvPr>
        </p:nvSpPr>
        <p:spPr>
          <a:xfrm>
            <a:off x="5722500" y="517650"/>
            <a:ext cx="2888100" cy="2054100"/>
          </a:xfrm>
          <a:solidFill>
            <a:schemeClr val="accent1"/>
          </a:solidFill>
        </p:spPr>
        <p:txBody>
          <a:bodyPr/>
          <a:lstStyle/>
          <a:p>
            <a:r>
              <a:rPr lang="es-ES" dirty="0">
                <a:solidFill>
                  <a:schemeClr val="bg1"/>
                </a:solidFill>
              </a:rPr>
              <a:t>Una universidad</a:t>
            </a:r>
          </a:p>
        </p:txBody>
      </p:sp>
      <p:sp>
        <p:nvSpPr>
          <p:cNvPr id="3" name="Rectángulo 2">
            <a:extLst>
              <a:ext uri="{FF2B5EF4-FFF2-40B4-BE49-F238E27FC236}">
                <a16:creationId xmlns:a16="http://schemas.microsoft.com/office/drawing/2014/main" id="{05C15BDD-088B-E23A-E84E-23E1B5EECA2B}"/>
              </a:ext>
            </a:extLst>
          </p:cNvPr>
          <p:cNvSpPr/>
          <p:nvPr/>
        </p:nvSpPr>
        <p:spPr>
          <a:xfrm>
            <a:off x="787400" y="293714"/>
            <a:ext cx="4775200" cy="4942122"/>
          </a:xfrm>
          <a:prstGeom prst="rect">
            <a:avLst/>
          </a:prstGeom>
        </p:spPr>
        <p:txBody>
          <a:bodyPr wrap="square">
            <a:spAutoFit/>
          </a:bodyPr>
          <a:lstStyle/>
          <a:p>
            <a:pPr>
              <a:lnSpc>
                <a:spcPct val="115000"/>
              </a:lnSpc>
              <a:spcAft>
                <a:spcPts val="1000"/>
              </a:spcAft>
            </a:pPr>
            <a:r>
              <a:rPr lang="es-ES" sz="1600" b="1" dirty="0">
                <a:solidFill>
                  <a:schemeClr val="accent4">
                    <a:lumMod val="75000"/>
                  </a:schemeClr>
                </a:solidFill>
                <a:latin typeface="Arial" panose="020B0604020202020204" pitchFamily="34" charset="0"/>
                <a:ea typeface="Calibri" panose="020F0502020204030204" pitchFamily="34" charset="0"/>
                <a:cs typeface="Times New Roman" panose="02020603050405020304" pitchFamily="18" charset="0"/>
              </a:rPr>
              <a:t>Católico y jesuita</a:t>
            </a:r>
            <a:r>
              <a:rPr lang="es-ES"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t>, significan nuestro carácter definitorio, lo que nos hace únicos como somos nosotros.
Como universidad, nuestra misión es la </a:t>
            </a:r>
            <a:r>
              <a:rPr lang="es-ES" sz="1600" b="1" dirty="0">
                <a:solidFill>
                  <a:schemeClr val="accent4">
                    <a:lumMod val="75000"/>
                  </a:schemeClr>
                </a:solidFill>
                <a:latin typeface="Arial" panose="020B0604020202020204" pitchFamily="34" charset="0"/>
                <a:ea typeface="Calibri" panose="020F0502020204030204" pitchFamily="34" charset="0"/>
                <a:cs typeface="Times New Roman" panose="02020603050405020304" pitchFamily="18" charset="0"/>
              </a:rPr>
              <a:t>investigación revisada por pares, la enseñanza basada en la investigación y la enseñanza como tutoría y servicio</a:t>
            </a:r>
            <a:r>
              <a:rPr lang="es-ES"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t>, todo dentro de un clima de libertad académica.  
Como universidad jesuita y católica, nuestra </a:t>
            </a:r>
            <a:r>
              <a:rPr lang="es-ES" sz="1600" b="1" dirty="0">
                <a:solidFill>
                  <a:schemeClr val="accent4">
                    <a:lumMod val="75000"/>
                  </a:schemeClr>
                </a:solidFill>
                <a:latin typeface="Arial" panose="020B0604020202020204" pitchFamily="34" charset="0"/>
                <a:ea typeface="Calibri" panose="020F0502020204030204" pitchFamily="34" charset="0"/>
                <a:cs typeface="Times New Roman" panose="02020603050405020304" pitchFamily="18" charset="0"/>
              </a:rPr>
              <a:t>misión principal es la educación y formación de los estudiantes</a:t>
            </a:r>
            <a:r>
              <a:rPr lang="es-ES"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t> de tal manera y para que se conviertan en </a:t>
            </a:r>
            <a:r>
              <a:rPr lang="es-ES" sz="1600" b="1" dirty="0">
                <a:solidFill>
                  <a:schemeClr val="accent4">
                    <a:lumMod val="75000"/>
                  </a:schemeClr>
                </a:solidFill>
                <a:latin typeface="Arial" panose="020B0604020202020204" pitchFamily="34" charset="0"/>
                <a:ea typeface="Calibri" panose="020F0502020204030204" pitchFamily="34" charset="0"/>
                <a:cs typeface="Times New Roman" panose="02020603050405020304" pitchFamily="18" charset="0"/>
              </a:rPr>
              <a:t>hombres y mujeres de fe y de servicio a sus comunidades.</a:t>
            </a:r>
            <a:endParaRPr lang="en-GB" sz="1100" b="1" dirty="0">
              <a:solidFill>
                <a:schemeClr val="accent4">
                  <a:lumMod val="75000"/>
                </a:schemeClr>
              </a:solidFill>
              <a:latin typeface="Arial" panose="020B0604020202020204" pitchFamily="34" charset="0"/>
              <a:ea typeface="Calibri" panose="020F0502020204030204" pitchFamily="34" charset="0"/>
              <a:cs typeface="Times New Roman" panose="02020603050405020304" pitchFamily="18" charset="0"/>
            </a:endParaRPr>
          </a:p>
          <a:p>
            <a:pPr algn="r">
              <a:lnSpc>
                <a:spcPct val="115000"/>
              </a:lnSpc>
              <a:spcAft>
                <a:spcPts val="1000"/>
              </a:spcAft>
            </a:pPr>
            <a:r>
              <a:rPr lang="en-GB" sz="1100" dirty="0">
                <a:solidFill>
                  <a:schemeClr val="tx1"/>
                </a:solidFill>
                <a:latin typeface="Arial" panose="020B0604020202020204" pitchFamily="34" charset="0"/>
                <a:ea typeface="Calibri" panose="020F0502020204030204" pitchFamily="34" charset="0"/>
                <a:cs typeface="Times New Roman" panose="02020603050405020304" pitchFamily="18" charset="0"/>
              </a:rPr>
              <a:t>(</a:t>
            </a:r>
            <a:r>
              <a:rPr lang="es-ES" sz="1100" i="1" dirty="0">
                <a:solidFill>
                  <a:schemeClr val="tx1"/>
                </a:solidFill>
                <a:latin typeface="Arial" panose="020B0604020202020204" pitchFamily="34" charset="0"/>
                <a:ea typeface="Calibri" panose="020F0502020204030204" pitchFamily="34" charset="0"/>
                <a:cs typeface="Times New Roman" panose="02020603050405020304" pitchFamily="18" charset="0"/>
              </a:rPr>
              <a:t>La Misión Católica Jesuita de Colegios y Universidades Jesuitas aprobada por la junta de AJCU en 2010</a:t>
            </a:r>
            <a:r>
              <a:rPr lang="en-GB" sz="1100" dirty="0">
                <a:solidFill>
                  <a:schemeClr val="tx1"/>
                </a:solidFill>
                <a:latin typeface="Arial" panose="020B0604020202020204" pitchFamily="34" charset="0"/>
                <a:ea typeface="Calibri" panose="020F0502020204030204" pitchFamily="34" charset="0"/>
                <a:cs typeface="Times New Roman" panose="02020603050405020304" pitchFamily="18" charset="0"/>
              </a:rPr>
              <a:t>)</a:t>
            </a:r>
            <a:endParaRPr lang="en-GB" sz="16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s-ES"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ítulo 3">
            <a:extLst>
              <a:ext uri="{FF2B5EF4-FFF2-40B4-BE49-F238E27FC236}">
                <a16:creationId xmlns:a16="http://schemas.microsoft.com/office/drawing/2014/main" id="{C883978C-7C30-611D-1022-AEFBAC094C47}"/>
              </a:ext>
            </a:extLst>
          </p:cNvPr>
          <p:cNvSpPr txBox="1">
            <a:spLocks/>
          </p:cNvSpPr>
          <p:nvPr/>
        </p:nvSpPr>
        <p:spPr>
          <a:xfrm>
            <a:off x="5722500" y="2764775"/>
            <a:ext cx="2888100" cy="2054100"/>
          </a:xfrm>
          <a:prstGeom prst="rect">
            <a:avLst/>
          </a:prstGeom>
          <a:solidFill>
            <a:schemeClr val="accent3">
              <a:lumMod val="60000"/>
              <a:lumOff val="40000"/>
            </a:schemeClr>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r>
              <a:rPr lang="es-ES" dirty="0">
                <a:solidFill>
                  <a:schemeClr val="accent4">
                    <a:lumMod val="50000"/>
                  </a:schemeClr>
                </a:solidFill>
              </a:rPr>
              <a:t>Católica y Jesuita</a:t>
            </a:r>
          </a:p>
          <a:p>
            <a:endParaRPr lang="es-ES" dirty="0">
              <a:solidFill>
                <a:schemeClr val="accent4">
                  <a:lumMod val="50000"/>
                </a:schemeClr>
              </a:solidFill>
            </a:endParaRPr>
          </a:p>
          <a:p>
            <a:endParaRPr lang="es-ES" dirty="0">
              <a:solidFill>
                <a:schemeClr val="accent4">
                  <a:lumMod val="50000"/>
                </a:schemeClr>
              </a:solidFill>
            </a:endParaRPr>
          </a:p>
        </p:txBody>
      </p:sp>
    </p:spTree>
    <p:extLst>
      <p:ext uri="{BB962C8B-B14F-4D97-AF65-F5344CB8AC3E}">
        <p14:creationId xmlns:p14="http://schemas.microsoft.com/office/powerpoint/2010/main" val="4067257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C2D4A402-6482-56B5-FD45-CBE9199AC8EA}"/>
            </a:ext>
          </a:extLst>
        </p:cNvPr>
        <p:cNvGrpSpPr/>
        <p:nvPr/>
      </p:nvGrpSpPr>
      <p:grpSpPr>
        <a:xfrm>
          <a:off x="0" y="0"/>
          <a:ext cx="0" cy="0"/>
          <a:chOff x="0" y="0"/>
          <a:chExt cx="0" cy="0"/>
        </a:xfrm>
      </p:grpSpPr>
      <p:pic>
        <p:nvPicPr>
          <p:cNvPr id="6" name="Imagen 5" descr="fondo de pantalla digital gris">
            <a:extLst>
              <a:ext uri="{FF2B5EF4-FFF2-40B4-BE49-F238E27FC236}">
                <a16:creationId xmlns:a16="http://schemas.microsoft.com/office/drawing/2014/main" id="{1B495D66-48F2-46C0-1076-D1BCF78099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7443" y="358844"/>
            <a:ext cx="7195801" cy="4053677"/>
          </a:xfrm>
          <a:prstGeom prst="rect">
            <a:avLst/>
          </a:prstGeom>
          <a:noFill/>
          <a:ln>
            <a:noFill/>
          </a:ln>
        </p:spPr>
      </p:pic>
      <p:sp>
        <p:nvSpPr>
          <p:cNvPr id="223" name="Google Shape;223;p34">
            <a:extLst>
              <a:ext uri="{FF2B5EF4-FFF2-40B4-BE49-F238E27FC236}">
                <a16:creationId xmlns:a16="http://schemas.microsoft.com/office/drawing/2014/main" id="{781E5B40-6FEE-3B1F-24E8-BAA803E9EBC6}"/>
              </a:ext>
            </a:extLst>
          </p:cNvPr>
          <p:cNvSpPr/>
          <p:nvPr/>
        </p:nvSpPr>
        <p:spPr>
          <a:xfrm rot="5400000">
            <a:off x="-752200" y="2013850"/>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4">
            <a:extLst>
              <a:ext uri="{FF2B5EF4-FFF2-40B4-BE49-F238E27FC236}">
                <a16:creationId xmlns:a16="http://schemas.microsoft.com/office/drawing/2014/main" id="{7F76B99E-C19C-5D1D-9CF1-2D2D2E3E5CC3}"/>
              </a:ext>
            </a:extLst>
          </p:cNvPr>
          <p:cNvSpPr/>
          <p:nvPr/>
        </p:nvSpPr>
        <p:spPr>
          <a:xfrm rot="-5400000" flipH="1">
            <a:off x="2726982" y="-16161"/>
            <a:ext cx="2235321" cy="3881400"/>
          </a:xfrm>
          <a:prstGeom prst="rect">
            <a:avLst/>
          </a:prstGeom>
          <a:gradFill>
            <a:gsLst>
              <a:gs pos="0">
                <a:srgbClr val="A9B9D3">
                  <a:alpha val="30980"/>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4">
            <a:extLst>
              <a:ext uri="{FF2B5EF4-FFF2-40B4-BE49-F238E27FC236}">
                <a16:creationId xmlns:a16="http://schemas.microsoft.com/office/drawing/2014/main" id="{BBB3EB2F-C3AE-49DF-C9F9-46F8AE9B8A47}"/>
              </a:ext>
            </a:extLst>
          </p:cNvPr>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chemeClr val="lt1"/>
                </a:solidFill>
              </a:rPr>
              <a:t>MISIÓN</a:t>
            </a:r>
            <a:endParaRPr dirty="0">
              <a:solidFill>
                <a:schemeClr val="lt1"/>
              </a:solidFill>
            </a:endParaRPr>
          </a:p>
        </p:txBody>
      </p:sp>
      <p:sp>
        <p:nvSpPr>
          <p:cNvPr id="227" name="Google Shape;227;p34">
            <a:extLst>
              <a:ext uri="{FF2B5EF4-FFF2-40B4-BE49-F238E27FC236}">
                <a16:creationId xmlns:a16="http://schemas.microsoft.com/office/drawing/2014/main" id="{25A91CAA-734A-A214-157B-7E8B87DF35D1}"/>
              </a:ext>
            </a:extLst>
          </p:cNvPr>
          <p:cNvSpPr txBox="1">
            <a:spLocks noGrp="1"/>
          </p:cNvSpPr>
          <p:nvPr>
            <p:ph type="subTitle" idx="1"/>
          </p:nvPr>
        </p:nvSpPr>
        <p:spPr>
          <a:xfrm>
            <a:off x="2145997" y="764050"/>
            <a:ext cx="2951400" cy="29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ES" sz="1800" b="1" dirty="0">
                <a:solidFill>
                  <a:schemeClr val="lt1"/>
                </a:solidFill>
              </a:rPr>
              <a:t>“La verdadera medida de nuestras universidades jesuitas radica en quiénes se convierten nuestros estudiantes.”</a:t>
            </a:r>
          </a:p>
        </p:txBody>
      </p:sp>
      <p:sp>
        <p:nvSpPr>
          <p:cNvPr id="8" name="CuadroTexto 7">
            <a:extLst>
              <a:ext uri="{FF2B5EF4-FFF2-40B4-BE49-F238E27FC236}">
                <a16:creationId xmlns:a16="http://schemas.microsoft.com/office/drawing/2014/main" id="{A4C5DC43-7925-7323-09B5-DE0A00688109}"/>
              </a:ext>
            </a:extLst>
          </p:cNvPr>
          <p:cNvSpPr txBox="1"/>
          <p:nvPr/>
        </p:nvSpPr>
        <p:spPr>
          <a:xfrm>
            <a:off x="2187443" y="2481970"/>
            <a:ext cx="2286000" cy="507831"/>
          </a:xfrm>
          <a:prstGeom prst="rect">
            <a:avLst/>
          </a:prstGeom>
          <a:noFill/>
        </p:spPr>
        <p:txBody>
          <a:bodyPr wrap="square">
            <a:spAutoFit/>
          </a:bodyPr>
          <a:lstStyle/>
          <a:p>
            <a:pPr eaLnBrk="1" hangingPunct="1">
              <a:buFont typeface="Wingdings 2" panose="05020102010507070707" pitchFamily="18" charset="2"/>
              <a:buNone/>
            </a:pPr>
            <a:r>
              <a:rPr lang="es-ES" altLang="es-ES" sz="900" dirty="0">
                <a:solidFill>
                  <a:schemeClr val="bg1"/>
                </a:solidFill>
              </a:rPr>
              <a:t>KOLVENBACH, P.–H. (2000), Discurso del padre general en la Universidad de Santa Clara . California, 6 de Octubre</a:t>
            </a:r>
          </a:p>
        </p:txBody>
      </p:sp>
      <p:sp>
        <p:nvSpPr>
          <p:cNvPr id="7" name="Google Shape;225;p34">
            <a:extLst>
              <a:ext uri="{FF2B5EF4-FFF2-40B4-BE49-F238E27FC236}">
                <a16:creationId xmlns:a16="http://schemas.microsoft.com/office/drawing/2014/main" id="{64C28069-43F9-DF17-3C74-E72859F0A03A}"/>
              </a:ext>
            </a:extLst>
          </p:cNvPr>
          <p:cNvSpPr/>
          <p:nvPr/>
        </p:nvSpPr>
        <p:spPr>
          <a:xfrm flipH="1">
            <a:off x="6684885" y="-241547"/>
            <a:ext cx="2531730" cy="2945381"/>
          </a:xfrm>
          <a:prstGeom prst="rect">
            <a:avLst/>
          </a:prstGeom>
          <a:gradFill>
            <a:gsLst>
              <a:gs pos="0">
                <a:srgbClr val="A9B9D3">
                  <a:alpha val="30980"/>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800" b="1" dirty="0">
                <a:solidFill>
                  <a:schemeClr val="bg1"/>
                </a:solidFill>
                <a:latin typeface="Catamaran Light" panose="020B0604020202020204" charset="0"/>
                <a:cs typeface="Catamaran Light" panose="020B0604020202020204" charset="0"/>
              </a:rPr>
              <a:t>“Hombres y Mujeres para los demás” </a:t>
            </a:r>
          </a:p>
          <a:p>
            <a:pPr marL="0" lvl="0" indent="0" algn="r" rtl="0">
              <a:spcBef>
                <a:spcPts val="0"/>
              </a:spcBef>
              <a:spcAft>
                <a:spcPts val="0"/>
              </a:spcAft>
              <a:buNone/>
            </a:pPr>
            <a:r>
              <a:rPr lang="es-ES" sz="1200" dirty="0">
                <a:solidFill>
                  <a:schemeClr val="bg1"/>
                </a:solidFill>
                <a:latin typeface="Catamaran Light" panose="020B0604020202020204" charset="0"/>
                <a:cs typeface="Catamaran Light" panose="020B0604020202020204" charset="0"/>
              </a:rPr>
              <a:t>ARRUPE, P. (1973), Discurso AA jesuitas de Europa. Valencia </a:t>
            </a:r>
            <a:endParaRPr sz="1800" dirty="0">
              <a:solidFill>
                <a:schemeClr val="bg1"/>
              </a:solidFill>
              <a:latin typeface="Catamaran Light" panose="020B0604020202020204" charset="0"/>
              <a:cs typeface="Catamaran Light" panose="020B0604020202020204" charset="0"/>
            </a:endParaRPr>
          </a:p>
        </p:txBody>
      </p:sp>
      <p:pic>
        <p:nvPicPr>
          <p:cNvPr id="1026" name="Picture 2">
            <a:extLst>
              <a:ext uri="{FF2B5EF4-FFF2-40B4-BE49-F238E27FC236}">
                <a16:creationId xmlns:a16="http://schemas.microsoft.com/office/drawing/2014/main" id="{B5904649-2980-D16C-61A8-E8605A0D6E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18" r="11111"/>
          <a:stretch>
            <a:fillRect/>
          </a:stretch>
        </p:blipFill>
        <p:spPr bwMode="auto">
          <a:xfrm>
            <a:off x="4702962" y="2132678"/>
            <a:ext cx="4284134" cy="2071704"/>
          </a:xfrm>
          <a:prstGeom prst="rect">
            <a:avLst/>
          </a:prstGeom>
          <a:solidFill>
            <a:srgbClr val="8F9DB7"/>
          </a:solidFill>
          <a:ln>
            <a:solidFill>
              <a:schemeClr val="accent1">
                <a:shade val="15000"/>
              </a:schemeClr>
            </a:solidFill>
          </a:ln>
        </p:spPr>
      </p:pic>
    </p:spTree>
    <p:extLst>
      <p:ext uri="{BB962C8B-B14F-4D97-AF65-F5344CB8AC3E}">
        <p14:creationId xmlns:p14="http://schemas.microsoft.com/office/powerpoint/2010/main" val="2124429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B6BCC4-4067-357B-B0D4-05E725A2B32D}"/>
              </a:ext>
            </a:extLst>
          </p:cNvPr>
          <p:cNvSpPr>
            <a:spLocks noGrp="1"/>
          </p:cNvSpPr>
          <p:nvPr>
            <p:ph type="ctrTitle"/>
          </p:nvPr>
        </p:nvSpPr>
        <p:spPr/>
        <p:txBody>
          <a:bodyPr/>
          <a:lstStyle/>
          <a:p>
            <a:br>
              <a:rPr lang="es-ES" dirty="0"/>
            </a:br>
            <a:endParaRPr lang="es-ES" dirty="0"/>
          </a:p>
        </p:txBody>
      </p:sp>
      <p:sp>
        <p:nvSpPr>
          <p:cNvPr id="3" name="Subtítulo 2">
            <a:extLst>
              <a:ext uri="{FF2B5EF4-FFF2-40B4-BE49-F238E27FC236}">
                <a16:creationId xmlns:a16="http://schemas.microsoft.com/office/drawing/2014/main" id="{5BF8451A-01C9-6F7C-32D0-8E1D0E36AD85}"/>
              </a:ext>
            </a:extLst>
          </p:cNvPr>
          <p:cNvSpPr>
            <a:spLocks noGrp="1"/>
          </p:cNvSpPr>
          <p:nvPr>
            <p:ph type="subTitle" idx="1"/>
          </p:nvPr>
        </p:nvSpPr>
        <p:spPr>
          <a:xfrm>
            <a:off x="4938236" y="1416196"/>
            <a:ext cx="3381864" cy="2697158"/>
          </a:xfrm>
        </p:spPr>
        <p:txBody>
          <a:bodyPr/>
          <a:lstStyle/>
          <a:p>
            <a:r>
              <a:rPr lang="es-ES" sz="1800" b="1" dirty="0">
                <a:solidFill>
                  <a:srgbClr val="002060"/>
                </a:solidFill>
              </a:rPr>
              <a:t>¿RECUERDA ALGUNAS COSAS DE LAS QUE HEMOS VISTO HASTA AHORA?</a:t>
            </a:r>
          </a:p>
          <a:p>
            <a:r>
              <a:rPr lang="es-ES" sz="1800" b="1" dirty="0">
                <a:solidFill>
                  <a:srgbClr val="002060"/>
                </a:solidFill>
              </a:rPr>
              <a:t>Conteste a estas 3 preguntas</a:t>
            </a:r>
          </a:p>
        </p:txBody>
      </p:sp>
      <p:sp>
        <p:nvSpPr>
          <p:cNvPr id="5" name="CuadroTexto 4">
            <a:extLst>
              <a:ext uri="{FF2B5EF4-FFF2-40B4-BE49-F238E27FC236}">
                <a16:creationId xmlns:a16="http://schemas.microsoft.com/office/drawing/2014/main" id="{ED8059F3-14EE-CB23-0F74-596757188E02}"/>
              </a:ext>
            </a:extLst>
          </p:cNvPr>
          <p:cNvSpPr txBox="1"/>
          <p:nvPr/>
        </p:nvSpPr>
        <p:spPr>
          <a:xfrm>
            <a:off x="1134533" y="980375"/>
            <a:ext cx="4572000" cy="307777"/>
          </a:xfrm>
          <a:prstGeom prst="rect">
            <a:avLst/>
          </a:prstGeom>
          <a:noFill/>
        </p:spPr>
        <p:txBody>
          <a:bodyPr wrap="square">
            <a:spAutoFit/>
          </a:bodyPr>
          <a:lstStyle/>
          <a:p>
            <a:r>
              <a:rPr lang="es-ES" dirty="0"/>
              <a:t>https://www.menti.com/al63i1gv61xz</a:t>
            </a:r>
          </a:p>
        </p:txBody>
      </p:sp>
      <p:pic>
        <p:nvPicPr>
          <p:cNvPr id="2050" name="Picture 2">
            <a:extLst>
              <a:ext uri="{FF2B5EF4-FFF2-40B4-BE49-F238E27FC236}">
                <a16:creationId xmlns:a16="http://schemas.microsoft.com/office/drawing/2014/main" id="{D48DE792-5B8A-0D0F-3D96-D163D5E59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949" y="1557852"/>
            <a:ext cx="3208867" cy="320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919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a:extLst>
            <a:ext uri="{FF2B5EF4-FFF2-40B4-BE49-F238E27FC236}">
              <a16:creationId xmlns:a16="http://schemas.microsoft.com/office/drawing/2014/main" id="{5040C160-D9B1-9C68-1E74-F96DFD6A3058}"/>
            </a:ext>
          </a:extLst>
        </p:cNvPr>
        <p:cNvGrpSpPr/>
        <p:nvPr/>
      </p:nvGrpSpPr>
      <p:grpSpPr>
        <a:xfrm>
          <a:off x="0" y="0"/>
          <a:ext cx="0" cy="0"/>
          <a:chOff x="0" y="0"/>
          <a:chExt cx="0" cy="0"/>
        </a:xfrm>
      </p:grpSpPr>
      <p:sp>
        <p:nvSpPr>
          <p:cNvPr id="249" name="Google Shape;249;p37">
            <a:extLst>
              <a:ext uri="{FF2B5EF4-FFF2-40B4-BE49-F238E27FC236}">
                <a16:creationId xmlns:a16="http://schemas.microsoft.com/office/drawing/2014/main" id="{6F1830E2-5B65-74C4-7C4B-95809BBED03D}"/>
              </a:ext>
            </a:extLst>
          </p:cNvPr>
          <p:cNvSpPr/>
          <p:nvPr/>
        </p:nvSpPr>
        <p:spPr>
          <a:xfrm>
            <a:off x="7396225" y="25"/>
            <a:ext cx="17385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7">
            <a:extLst>
              <a:ext uri="{FF2B5EF4-FFF2-40B4-BE49-F238E27FC236}">
                <a16:creationId xmlns:a16="http://schemas.microsoft.com/office/drawing/2014/main" id="{4CFF62EA-0E9D-4219-3562-5D0A682E1080}"/>
              </a:ext>
            </a:extLst>
          </p:cNvPr>
          <p:cNvSpPr/>
          <p:nvPr/>
        </p:nvSpPr>
        <p:spPr>
          <a:xfrm>
            <a:off x="719999" y="539999"/>
            <a:ext cx="3714783" cy="1940733"/>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7">
            <a:extLst>
              <a:ext uri="{FF2B5EF4-FFF2-40B4-BE49-F238E27FC236}">
                <a16:creationId xmlns:a16="http://schemas.microsoft.com/office/drawing/2014/main" id="{AB759AF5-805D-D103-6F87-21CCF737C0BA}"/>
              </a:ext>
            </a:extLst>
          </p:cNvPr>
          <p:cNvSpPr txBox="1">
            <a:spLocks noGrp="1"/>
          </p:cNvSpPr>
          <p:nvPr>
            <p:ph type="ctrTitle"/>
          </p:nvPr>
        </p:nvSpPr>
        <p:spPr>
          <a:xfrm>
            <a:off x="770204" y="1801117"/>
            <a:ext cx="34302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2800" dirty="0">
                <a:solidFill>
                  <a:schemeClr val="lt1"/>
                </a:solidFill>
              </a:rPr>
              <a:t>RASGOS DISTINTIVOS DE LA EDUCACIÓN JESUITA</a:t>
            </a:r>
            <a:endParaRPr sz="2800" dirty="0">
              <a:solidFill>
                <a:schemeClr val="lt1"/>
              </a:solidFill>
            </a:endParaRPr>
          </a:p>
        </p:txBody>
      </p:sp>
      <p:sp>
        <p:nvSpPr>
          <p:cNvPr id="252" name="Google Shape;252;p37">
            <a:extLst>
              <a:ext uri="{FF2B5EF4-FFF2-40B4-BE49-F238E27FC236}">
                <a16:creationId xmlns:a16="http://schemas.microsoft.com/office/drawing/2014/main" id="{8447006D-D202-BF25-4623-55F24014FADC}"/>
              </a:ext>
            </a:extLst>
          </p:cNvPr>
          <p:cNvSpPr txBox="1">
            <a:spLocks noGrp="1"/>
          </p:cNvSpPr>
          <p:nvPr>
            <p:ph type="title" idx="2"/>
          </p:nvPr>
        </p:nvSpPr>
        <p:spPr>
          <a:xfrm rot="5400000">
            <a:off x="7142178" y="3570226"/>
            <a:ext cx="1738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lt1"/>
                </a:solidFill>
              </a:rPr>
              <a:t>03</a:t>
            </a:r>
            <a:endParaRPr dirty="0">
              <a:solidFill>
                <a:schemeClr val="lt1"/>
              </a:solidFill>
            </a:endParaRPr>
          </a:p>
        </p:txBody>
      </p:sp>
      <p:pic>
        <p:nvPicPr>
          <p:cNvPr id="3" name="Picture 4" descr="Resultado de imagen de símbolos compañía de jesús">
            <a:extLst>
              <a:ext uri="{FF2B5EF4-FFF2-40B4-BE49-F238E27FC236}">
                <a16:creationId xmlns:a16="http://schemas.microsoft.com/office/drawing/2014/main" id="{D63C0F98-A0CF-3E82-2571-5C6717C296CB}"/>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0" b="97778" l="0" r="98577">
                        <a14:foregroundMark x1="5694" y1="16111" x2="5694" y2="16111"/>
                        <a14:foregroundMark x1="18149" y1="51667" x2="18149" y2="51667"/>
                        <a14:backgroundMark x1="57651" y1="71111" x2="57651" y2="71111"/>
                      </a14:backgroundRemoval>
                    </a14:imgEffect>
                  </a14:imgLayer>
                </a14:imgProps>
              </a:ext>
              <a:ext uri="{28A0092B-C50C-407E-A947-70E740481C1C}">
                <a14:useLocalDpi xmlns:a14="http://schemas.microsoft.com/office/drawing/2010/main" val="0"/>
              </a:ext>
            </a:extLst>
          </a:blip>
          <a:srcRect/>
          <a:stretch>
            <a:fillRect/>
          </a:stretch>
        </p:blipFill>
        <p:spPr bwMode="auto">
          <a:xfrm rot="21301674">
            <a:off x="4816125" y="1471840"/>
            <a:ext cx="4131213" cy="2646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346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4"/>
        <p:cNvGrpSpPr/>
        <p:nvPr/>
      </p:nvGrpSpPr>
      <p:grpSpPr>
        <a:xfrm>
          <a:off x="0" y="0"/>
          <a:ext cx="0" cy="0"/>
          <a:chOff x="0" y="0"/>
          <a:chExt cx="0" cy="0"/>
        </a:xfrm>
      </p:grpSpPr>
      <p:sp>
        <p:nvSpPr>
          <p:cNvPr id="145" name="Google Shape;145;p28"/>
          <p:cNvSpPr txBox="1">
            <a:spLocks noGrp="1"/>
          </p:cNvSpPr>
          <p:nvPr>
            <p:ph type="ctrTitle" idx="9"/>
          </p:nvPr>
        </p:nvSpPr>
        <p:spPr>
          <a:xfrm rot="5400000">
            <a:off x="5928970" y="2390168"/>
            <a:ext cx="4401097"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latin typeface="Livvic Black" pitchFamily="2" charset="0"/>
              </a:rPr>
              <a:t>HOY VAMOS A HABLAR DE</a:t>
            </a:r>
            <a:endParaRPr sz="2400" dirty="0">
              <a:latin typeface="Livvic Black" pitchFamily="2" charset="0"/>
            </a:endParaRPr>
          </a:p>
        </p:txBody>
      </p:sp>
      <p:sp>
        <p:nvSpPr>
          <p:cNvPr id="146" name="Google Shape;146;p28"/>
          <p:cNvSpPr/>
          <p:nvPr/>
        </p:nvSpPr>
        <p:spPr>
          <a:xfrm rot="-5400000" flipH="1">
            <a:off x="-957850" y="957900"/>
            <a:ext cx="5140800" cy="32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8"/>
          <p:cNvSpPr txBox="1">
            <a:spLocks noGrp="1"/>
          </p:cNvSpPr>
          <p:nvPr>
            <p:ph type="subTitle" idx="7"/>
          </p:nvPr>
        </p:nvSpPr>
        <p:spPr>
          <a:xfrm>
            <a:off x="3217519" y="2230572"/>
            <a:ext cx="19065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Rasgos distintivos de la Pedagogía Ignaciana</a:t>
            </a:r>
            <a:endParaRPr dirty="0"/>
          </a:p>
        </p:txBody>
      </p:sp>
      <p:sp>
        <p:nvSpPr>
          <p:cNvPr id="148" name="Google Shape;148;p28"/>
          <p:cNvSpPr txBox="1">
            <a:spLocks noGrp="1"/>
          </p:cNvSpPr>
          <p:nvPr>
            <p:ph type="ctrTitle" idx="6"/>
          </p:nvPr>
        </p:nvSpPr>
        <p:spPr>
          <a:xfrm>
            <a:off x="3225051" y="1840615"/>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0" dirty="0">
                <a:latin typeface="Livvic Black" pitchFamily="2" charset="0"/>
              </a:rPr>
              <a:t>CARACTERÍSTICAS DE LA EDUCACIÓN JESUÍTA </a:t>
            </a:r>
            <a:endParaRPr b="0" dirty="0">
              <a:latin typeface="Livvic Black" pitchFamily="2" charset="0"/>
            </a:endParaRPr>
          </a:p>
        </p:txBody>
      </p:sp>
      <p:sp>
        <p:nvSpPr>
          <p:cNvPr id="149" name="Google Shape;149;p28"/>
          <p:cNvSpPr txBox="1">
            <a:spLocks noGrp="1"/>
          </p:cNvSpPr>
          <p:nvPr>
            <p:ph type="title" idx="8"/>
          </p:nvPr>
        </p:nvSpPr>
        <p:spPr>
          <a:xfrm>
            <a:off x="1857133" y="1914414"/>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lt1"/>
                </a:solidFill>
              </a:rPr>
              <a:t>03</a:t>
            </a:r>
            <a:endParaRPr dirty="0">
              <a:solidFill>
                <a:schemeClr val="lt1"/>
              </a:solidFill>
            </a:endParaRPr>
          </a:p>
        </p:txBody>
      </p:sp>
      <p:sp>
        <p:nvSpPr>
          <p:cNvPr id="150" name="Google Shape;150;p28"/>
          <p:cNvSpPr txBox="1">
            <a:spLocks noGrp="1"/>
          </p:cNvSpPr>
          <p:nvPr>
            <p:ph type="ctrTitle"/>
          </p:nvPr>
        </p:nvSpPr>
        <p:spPr>
          <a:xfrm>
            <a:off x="3225051" y="173870"/>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 b="0" dirty="0">
                <a:latin typeface="Livvic Black" pitchFamily="2" charset="0"/>
              </a:rPr>
              <a:t>HISTORIA EDUCATIVA DE LA COMPAÑÍA DE JESÚS</a:t>
            </a:r>
            <a:endParaRPr b="0" dirty="0">
              <a:latin typeface="Livvic Black" pitchFamily="2" charset="0"/>
            </a:endParaRPr>
          </a:p>
        </p:txBody>
      </p:sp>
      <p:sp>
        <p:nvSpPr>
          <p:cNvPr id="151" name="Google Shape;151;p28"/>
          <p:cNvSpPr txBox="1">
            <a:spLocks noGrp="1"/>
          </p:cNvSpPr>
          <p:nvPr>
            <p:ph type="subTitle" idx="1"/>
          </p:nvPr>
        </p:nvSpPr>
        <p:spPr>
          <a:xfrm>
            <a:off x="3225051" y="587562"/>
            <a:ext cx="19065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La historia educativa de la Compañía</a:t>
            </a:r>
            <a:endParaRPr dirty="0"/>
          </a:p>
        </p:txBody>
      </p:sp>
      <p:sp>
        <p:nvSpPr>
          <p:cNvPr id="152" name="Google Shape;152;p28"/>
          <p:cNvSpPr txBox="1">
            <a:spLocks noGrp="1"/>
          </p:cNvSpPr>
          <p:nvPr>
            <p:ph type="title" idx="2"/>
          </p:nvPr>
        </p:nvSpPr>
        <p:spPr>
          <a:xfrm>
            <a:off x="1857133" y="245064"/>
            <a:ext cx="1739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lt1"/>
                </a:solidFill>
              </a:rPr>
              <a:t>01</a:t>
            </a:r>
            <a:endParaRPr dirty="0">
              <a:solidFill>
                <a:schemeClr val="lt1"/>
              </a:solidFill>
            </a:endParaRPr>
          </a:p>
        </p:txBody>
      </p:sp>
      <p:sp>
        <p:nvSpPr>
          <p:cNvPr id="153" name="Google Shape;153;p28"/>
          <p:cNvSpPr txBox="1">
            <a:spLocks noGrp="1"/>
          </p:cNvSpPr>
          <p:nvPr>
            <p:ph type="ctrTitle" idx="3"/>
          </p:nvPr>
        </p:nvSpPr>
        <p:spPr>
          <a:xfrm>
            <a:off x="3225051" y="1109687"/>
            <a:ext cx="2359801" cy="68715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0" dirty="0">
                <a:latin typeface="Livvic Black" pitchFamily="2" charset="0"/>
              </a:rPr>
              <a:t>ACTUALIDAD UNIVERSITARIA DE LA COMPAÑÍA DE JESÚS</a:t>
            </a:r>
            <a:endParaRPr b="0" dirty="0">
              <a:latin typeface="Livvic Black" pitchFamily="2" charset="0"/>
            </a:endParaRPr>
          </a:p>
        </p:txBody>
      </p:sp>
      <p:sp>
        <p:nvSpPr>
          <p:cNvPr id="154" name="Google Shape;154;p28"/>
          <p:cNvSpPr txBox="1">
            <a:spLocks noGrp="1"/>
          </p:cNvSpPr>
          <p:nvPr>
            <p:ph type="subTitle" idx="4"/>
          </p:nvPr>
        </p:nvSpPr>
        <p:spPr>
          <a:xfrm>
            <a:off x="3217519" y="1613230"/>
            <a:ext cx="19767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Dónde estámos y cuántos somos</a:t>
            </a:r>
            <a:endParaRPr dirty="0"/>
          </a:p>
        </p:txBody>
      </p:sp>
      <p:sp>
        <p:nvSpPr>
          <p:cNvPr id="155" name="Google Shape;155;p28"/>
          <p:cNvSpPr txBox="1">
            <a:spLocks noGrp="1"/>
          </p:cNvSpPr>
          <p:nvPr>
            <p:ph type="title" idx="5"/>
          </p:nvPr>
        </p:nvSpPr>
        <p:spPr>
          <a:xfrm>
            <a:off x="1857133" y="1079739"/>
            <a:ext cx="16152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rPr>
              <a:t>02</a:t>
            </a:r>
            <a:endParaRPr>
              <a:solidFill>
                <a:schemeClr val="lt1"/>
              </a:solidFill>
            </a:endParaRPr>
          </a:p>
        </p:txBody>
      </p:sp>
      <p:sp>
        <p:nvSpPr>
          <p:cNvPr id="156" name="Google Shape;156;p28"/>
          <p:cNvSpPr txBox="1">
            <a:spLocks noGrp="1"/>
          </p:cNvSpPr>
          <p:nvPr>
            <p:ph type="ctrTitle" idx="13"/>
          </p:nvPr>
        </p:nvSpPr>
        <p:spPr>
          <a:xfrm>
            <a:off x="3225051" y="2759465"/>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b="0" dirty="0">
                <a:latin typeface="Livvic Black" pitchFamily="2" charset="0"/>
              </a:rPr>
              <a:t>EL MODELO PEDAGÓGICO UNIVERSITARIO</a:t>
            </a:r>
            <a:endParaRPr b="0" dirty="0">
              <a:latin typeface="Livvic Black" pitchFamily="2" charset="0"/>
            </a:endParaRPr>
          </a:p>
        </p:txBody>
      </p:sp>
      <p:sp>
        <p:nvSpPr>
          <p:cNvPr id="157" name="Google Shape;157;p28"/>
          <p:cNvSpPr txBox="1">
            <a:spLocks noGrp="1"/>
          </p:cNvSpPr>
          <p:nvPr>
            <p:ph type="subTitle" idx="14"/>
          </p:nvPr>
        </p:nvSpPr>
        <p:spPr>
          <a:xfrm>
            <a:off x="3225051" y="3158906"/>
            <a:ext cx="19065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Paradigma Ledesma-Kolvenbach</a:t>
            </a:r>
            <a:endParaRPr dirty="0"/>
          </a:p>
        </p:txBody>
      </p:sp>
      <p:sp>
        <p:nvSpPr>
          <p:cNvPr id="158" name="Google Shape;158;p28"/>
          <p:cNvSpPr txBox="1">
            <a:spLocks noGrp="1"/>
          </p:cNvSpPr>
          <p:nvPr>
            <p:ph type="title" idx="15"/>
          </p:nvPr>
        </p:nvSpPr>
        <p:spPr>
          <a:xfrm>
            <a:off x="1857133" y="2749089"/>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rPr>
              <a:t>04</a:t>
            </a:r>
            <a:endParaRPr>
              <a:solidFill>
                <a:schemeClr val="lt1"/>
              </a:solidFill>
            </a:endParaRPr>
          </a:p>
        </p:txBody>
      </p:sp>
      <p:sp>
        <p:nvSpPr>
          <p:cNvPr id="159" name="Google Shape;159;p28"/>
          <p:cNvSpPr txBox="1">
            <a:spLocks noGrp="1"/>
          </p:cNvSpPr>
          <p:nvPr>
            <p:ph type="ctrTitle" idx="16"/>
          </p:nvPr>
        </p:nvSpPr>
        <p:spPr>
          <a:xfrm>
            <a:off x="3225051" y="3579958"/>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0" dirty="0">
                <a:latin typeface="Livvic Black" pitchFamily="2" charset="0"/>
              </a:rPr>
              <a:t>EL PARADIGMA PEDAGÓGICO IGNACIANO Y LOS ALUMNOS</a:t>
            </a:r>
            <a:endParaRPr b="0" dirty="0">
              <a:latin typeface="Livvic Black" pitchFamily="2" charset="0"/>
            </a:endParaRPr>
          </a:p>
        </p:txBody>
      </p:sp>
      <p:sp>
        <p:nvSpPr>
          <p:cNvPr id="160" name="Google Shape;160;p28"/>
          <p:cNvSpPr txBox="1">
            <a:spLocks noGrp="1"/>
          </p:cNvSpPr>
          <p:nvPr>
            <p:ph type="subTitle" idx="17"/>
          </p:nvPr>
        </p:nvSpPr>
        <p:spPr>
          <a:xfrm>
            <a:off x="3252619" y="4033813"/>
            <a:ext cx="19065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PPI y el las 4C</a:t>
            </a:r>
            <a:endParaRPr dirty="0"/>
          </a:p>
        </p:txBody>
      </p:sp>
      <p:sp>
        <p:nvSpPr>
          <p:cNvPr id="161" name="Google Shape;161;p28"/>
          <p:cNvSpPr txBox="1">
            <a:spLocks noGrp="1"/>
          </p:cNvSpPr>
          <p:nvPr>
            <p:ph type="title" idx="18"/>
          </p:nvPr>
        </p:nvSpPr>
        <p:spPr>
          <a:xfrm>
            <a:off x="1857133" y="3583764"/>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rPr>
              <a:t>05</a:t>
            </a:r>
            <a:endParaRPr>
              <a:solidFill>
                <a:schemeClr val="lt1"/>
              </a:solidFill>
            </a:endParaRPr>
          </a:p>
        </p:txBody>
      </p:sp>
      <p:sp>
        <p:nvSpPr>
          <p:cNvPr id="2" name="Google Shape;159;p28">
            <a:extLst>
              <a:ext uri="{FF2B5EF4-FFF2-40B4-BE49-F238E27FC236}">
                <a16:creationId xmlns:a16="http://schemas.microsoft.com/office/drawing/2014/main" id="{6B796F59-73CA-3DAF-DE62-A6AB093A5F8F}"/>
              </a:ext>
            </a:extLst>
          </p:cNvPr>
          <p:cNvSpPr txBox="1">
            <a:spLocks/>
          </p:cNvSpPr>
          <p:nvPr/>
        </p:nvSpPr>
        <p:spPr>
          <a:xfrm>
            <a:off x="3217519" y="4370409"/>
            <a:ext cx="2251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r>
              <a:rPr lang="es-ES" b="0" dirty="0">
                <a:latin typeface="Livvic Black" pitchFamily="2" charset="0"/>
              </a:rPr>
              <a:t>Y EN DISEÑO…</a:t>
            </a:r>
          </a:p>
        </p:txBody>
      </p:sp>
      <p:sp>
        <p:nvSpPr>
          <p:cNvPr id="3" name="Google Shape;161;p28">
            <a:extLst>
              <a:ext uri="{FF2B5EF4-FFF2-40B4-BE49-F238E27FC236}">
                <a16:creationId xmlns:a16="http://schemas.microsoft.com/office/drawing/2014/main" id="{F80E6C77-E9CD-30C5-E83F-70D42CA2B03F}"/>
              </a:ext>
            </a:extLst>
          </p:cNvPr>
          <p:cNvSpPr txBox="1">
            <a:spLocks/>
          </p:cNvSpPr>
          <p:nvPr/>
        </p:nvSpPr>
        <p:spPr>
          <a:xfrm>
            <a:off x="1849601" y="4374215"/>
            <a:ext cx="15735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n" dirty="0">
                <a:solidFill>
                  <a:schemeClr val="lt1"/>
                </a:solidFill>
              </a:rPr>
              <a:t>06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a:extLst>
            <a:ext uri="{FF2B5EF4-FFF2-40B4-BE49-F238E27FC236}">
              <a16:creationId xmlns:a16="http://schemas.microsoft.com/office/drawing/2014/main" id="{D84F1438-DDC8-C233-D9BA-22FC286BE085}"/>
            </a:ext>
          </a:extLst>
        </p:cNvPr>
        <p:cNvGrpSpPr/>
        <p:nvPr/>
      </p:nvGrpSpPr>
      <p:grpSpPr>
        <a:xfrm>
          <a:off x="0" y="0"/>
          <a:ext cx="0" cy="0"/>
          <a:chOff x="0" y="0"/>
          <a:chExt cx="0" cy="0"/>
        </a:xfrm>
      </p:grpSpPr>
      <p:sp>
        <p:nvSpPr>
          <p:cNvPr id="257" name="Google Shape;257;p38">
            <a:extLst>
              <a:ext uri="{FF2B5EF4-FFF2-40B4-BE49-F238E27FC236}">
                <a16:creationId xmlns:a16="http://schemas.microsoft.com/office/drawing/2014/main" id="{11D11EA3-F67D-B0E8-3B94-4C814D159137}"/>
              </a:ext>
            </a:extLst>
          </p:cNvPr>
          <p:cNvSpPr txBox="1">
            <a:spLocks noGrp="1"/>
          </p:cNvSpPr>
          <p:nvPr>
            <p:ph type="ctrTitle" idx="6"/>
          </p:nvPr>
        </p:nvSpPr>
        <p:spPr>
          <a:xfrm rot="5400000">
            <a:off x="7108900" y="1342039"/>
            <a:ext cx="25530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LA PEDAGOGÍA JESUITA</a:t>
            </a:r>
            <a:endParaRPr dirty="0"/>
          </a:p>
        </p:txBody>
      </p:sp>
      <p:sp>
        <p:nvSpPr>
          <p:cNvPr id="258" name="Google Shape;258;p38">
            <a:extLst>
              <a:ext uri="{FF2B5EF4-FFF2-40B4-BE49-F238E27FC236}">
                <a16:creationId xmlns:a16="http://schemas.microsoft.com/office/drawing/2014/main" id="{4D085984-9CC9-0895-C1E2-D7757E7E576A}"/>
              </a:ext>
            </a:extLst>
          </p:cNvPr>
          <p:cNvSpPr txBox="1">
            <a:spLocks noGrp="1"/>
          </p:cNvSpPr>
          <p:nvPr>
            <p:ph type="subTitle" idx="1"/>
          </p:nvPr>
        </p:nvSpPr>
        <p:spPr>
          <a:xfrm>
            <a:off x="691223" y="1961031"/>
            <a:ext cx="1563900" cy="11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Magis</a:t>
            </a:r>
            <a:endParaRPr dirty="0"/>
          </a:p>
        </p:txBody>
      </p:sp>
      <p:sp>
        <p:nvSpPr>
          <p:cNvPr id="259" name="Google Shape;259;p38">
            <a:extLst>
              <a:ext uri="{FF2B5EF4-FFF2-40B4-BE49-F238E27FC236}">
                <a16:creationId xmlns:a16="http://schemas.microsoft.com/office/drawing/2014/main" id="{5CFEF88B-7C50-1D8C-1A10-1B998A892AFC}"/>
              </a:ext>
            </a:extLst>
          </p:cNvPr>
          <p:cNvSpPr txBox="1">
            <a:spLocks noGrp="1"/>
          </p:cNvSpPr>
          <p:nvPr>
            <p:ph type="subTitle" idx="3"/>
          </p:nvPr>
        </p:nvSpPr>
        <p:spPr>
          <a:xfrm>
            <a:off x="2828325" y="1698264"/>
            <a:ext cx="1961400" cy="11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S</a:t>
            </a:r>
            <a:r>
              <a:rPr lang="en" dirty="0"/>
              <a:t>obre la Superficialidad. Discernimiento</a:t>
            </a:r>
            <a:endParaRPr dirty="0"/>
          </a:p>
        </p:txBody>
      </p:sp>
      <p:sp>
        <p:nvSpPr>
          <p:cNvPr id="260" name="Google Shape;260;p38">
            <a:extLst>
              <a:ext uri="{FF2B5EF4-FFF2-40B4-BE49-F238E27FC236}">
                <a16:creationId xmlns:a16="http://schemas.microsoft.com/office/drawing/2014/main" id="{18546489-8340-27F1-51CF-9127D88014DE}"/>
              </a:ext>
            </a:extLst>
          </p:cNvPr>
          <p:cNvSpPr txBox="1">
            <a:spLocks noGrp="1"/>
          </p:cNvSpPr>
          <p:nvPr>
            <p:ph type="subTitle" idx="5"/>
          </p:nvPr>
        </p:nvSpPr>
        <p:spPr>
          <a:xfrm>
            <a:off x="6899370" y="3703484"/>
            <a:ext cx="1648200" cy="1112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ES" dirty="0"/>
              <a:t>En</a:t>
            </a:r>
            <a:r>
              <a:rPr lang="en" dirty="0"/>
              <a:t> colaboración con otras universidades y sectores</a:t>
            </a:r>
            <a:endParaRPr dirty="0"/>
          </a:p>
        </p:txBody>
      </p:sp>
      <p:sp>
        <p:nvSpPr>
          <p:cNvPr id="261" name="Google Shape;261;p38">
            <a:extLst>
              <a:ext uri="{FF2B5EF4-FFF2-40B4-BE49-F238E27FC236}">
                <a16:creationId xmlns:a16="http://schemas.microsoft.com/office/drawing/2014/main" id="{103A122B-52BF-74B0-B7DA-05F853782C37}"/>
              </a:ext>
            </a:extLst>
          </p:cNvPr>
          <p:cNvSpPr txBox="1">
            <a:spLocks noGrp="1"/>
          </p:cNvSpPr>
          <p:nvPr>
            <p:ph type="ctrTitle" idx="2"/>
          </p:nvPr>
        </p:nvSpPr>
        <p:spPr>
          <a:xfrm>
            <a:off x="2837522" y="1220496"/>
            <a:ext cx="18813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PROFUNDIDAD</a:t>
            </a:r>
            <a:endParaRPr dirty="0"/>
          </a:p>
        </p:txBody>
      </p:sp>
      <p:sp>
        <p:nvSpPr>
          <p:cNvPr id="262" name="Google Shape;262;p38">
            <a:extLst>
              <a:ext uri="{FF2B5EF4-FFF2-40B4-BE49-F238E27FC236}">
                <a16:creationId xmlns:a16="http://schemas.microsoft.com/office/drawing/2014/main" id="{23A82838-F58B-0C29-928C-6D4766F5D491}"/>
              </a:ext>
            </a:extLst>
          </p:cNvPr>
          <p:cNvSpPr txBox="1">
            <a:spLocks noGrp="1"/>
          </p:cNvSpPr>
          <p:nvPr>
            <p:ph type="ctrTitle" idx="4"/>
          </p:nvPr>
        </p:nvSpPr>
        <p:spPr>
          <a:xfrm>
            <a:off x="7039288" y="3257417"/>
            <a:ext cx="18813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EN RED</a:t>
            </a:r>
            <a:endParaRPr dirty="0"/>
          </a:p>
        </p:txBody>
      </p:sp>
      <p:sp>
        <p:nvSpPr>
          <p:cNvPr id="263" name="Google Shape;263;p38">
            <a:extLst>
              <a:ext uri="{FF2B5EF4-FFF2-40B4-BE49-F238E27FC236}">
                <a16:creationId xmlns:a16="http://schemas.microsoft.com/office/drawing/2014/main" id="{70F3A696-2DCA-E3BD-53D8-6B381CE3F321}"/>
              </a:ext>
            </a:extLst>
          </p:cNvPr>
          <p:cNvSpPr txBox="1">
            <a:spLocks noGrp="1"/>
          </p:cNvSpPr>
          <p:nvPr>
            <p:ph type="ctrTitle"/>
          </p:nvPr>
        </p:nvSpPr>
        <p:spPr>
          <a:xfrm>
            <a:off x="687632" y="1470920"/>
            <a:ext cx="18813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FORMACIÓN INTEGRAL</a:t>
            </a:r>
            <a:endParaRPr dirty="0"/>
          </a:p>
        </p:txBody>
      </p:sp>
      <p:sp>
        <p:nvSpPr>
          <p:cNvPr id="264" name="Google Shape;264;p38">
            <a:extLst>
              <a:ext uri="{FF2B5EF4-FFF2-40B4-BE49-F238E27FC236}">
                <a16:creationId xmlns:a16="http://schemas.microsoft.com/office/drawing/2014/main" id="{59CAF793-2582-7A37-3706-D863C94D8FA8}"/>
              </a:ext>
            </a:extLst>
          </p:cNvPr>
          <p:cNvSpPr/>
          <p:nvPr/>
        </p:nvSpPr>
        <p:spPr>
          <a:xfrm>
            <a:off x="771550" y="978233"/>
            <a:ext cx="459000" cy="45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265;p38">
            <a:extLst>
              <a:ext uri="{FF2B5EF4-FFF2-40B4-BE49-F238E27FC236}">
                <a16:creationId xmlns:a16="http://schemas.microsoft.com/office/drawing/2014/main" id="{C1EC2480-36CD-1125-C361-2CBCCEFD6B96}"/>
              </a:ext>
            </a:extLst>
          </p:cNvPr>
          <p:cNvSpPr/>
          <p:nvPr/>
        </p:nvSpPr>
        <p:spPr>
          <a:xfrm>
            <a:off x="2948248" y="970520"/>
            <a:ext cx="459000" cy="45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8">
            <a:extLst>
              <a:ext uri="{FF2B5EF4-FFF2-40B4-BE49-F238E27FC236}">
                <a16:creationId xmlns:a16="http://schemas.microsoft.com/office/drawing/2014/main" id="{CE4C0510-03C2-C557-38A5-2D996A4E463E}"/>
              </a:ext>
            </a:extLst>
          </p:cNvPr>
          <p:cNvSpPr/>
          <p:nvPr/>
        </p:nvSpPr>
        <p:spPr>
          <a:xfrm>
            <a:off x="5505952" y="946830"/>
            <a:ext cx="459000" cy="45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8">
            <a:extLst>
              <a:ext uri="{FF2B5EF4-FFF2-40B4-BE49-F238E27FC236}">
                <a16:creationId xmlns:a16="http://schemas.microsoft.com/office/drawing/2014/main" id="{E69FD9C0-96D6-097F-30ED-9CBF95C2849E}"/>
              </a:ext>
            </a:extLst>
          </p:cNvPr>
          <p:cNvSpPr/>
          <p:nvPr/>
        </p:nvSpPr>
        <p:spPr>
          <a:xfrm>
            <a:off x="771550" y="2896761"/>
            <a:ext cx="459000" cy="45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8">
            <a:extLst>
              <a:ext uri="{FF2B5EF4-FFF2-40B4-BE49-F238E27FC236}">
                <a16:creationId xmlns:a16="http://schemas.microsoft.com/office/drawing/2014/main" id="{83BAFFF3-2AC4-224F-13E6-88C3A13E82F5}"/>
              </a:ext>
            </a:extLst>
          </p:cNvPr>
          <p:cNvSpPr/>
          <p:nvPr/>
        </p:nvSpPr>
        <p:spPr>
          <a:xfrm>
            <a:off x="3548672" y="2896761"/>
            <a:ext cx="459000" cy="45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8">
            <a:extLst>
              <a:ext uri="{FF2B5EF4-FFF2-40B4-BE49-F238E27FC236}">
                <a16:creationId xmlns:a16="http://schemas.microsoft.com/office/drawing/2014/main" id="{F88EC818-4ED6-5DB6-0A22-FA02A3A63C58}"/>
              </a:ext>
            </a:extLst>
          </p:cNvPr>
          <p:cNvSpPr/>
          <p:nvPr/>
        </p:nvSpPr>
        <p:spPr>
          <a:xfrm>
            <a:off x="5685841" y="2900975"/>
            <a:ext cx="459000" cy="45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8">
            <a:extLst>
              <a:ext uri="{FF2B5EF4-FFF2-40B4-BE49-F238E27FC236}">
                <a16:creationId xmlns:a16="http://schemas.microsoft.com/office/drawing/2014/main" id="{621187FE-0C61-BD31-0910-DA57F9F2729A}"/>
              </a:ext>
            </a:extLst>
          </p:cNvPr>
          <p:cNvSpPr txBox="1">
            <a:spLocks noGrp="1"/>
          </p:cNvSpPr>
          <p:nvPr>
            <p:ph type="ctrTitle" idx="7"/>
          </p:nvPr>
        </p:nvSpPr>
        <p:spPr>
          <a:xfrm>
            <a:off x="687632" y="3633798"/>
            <a:ext cx="18813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PROMOCIÓN DE LA JUSTICIA</a:t>
            </a:r>
            <a:endParaRPr dirty="0"/>
          </a:p>
        </p:txBody>
      </p:sp>
      <p:sp>
        <p:nvSpPr>
          <p:cNvPr id="316" name="Google Shape;316;p38">
            <a:extLst>
              <a:ext uri="{FF2B5EF4-FFF2-40B4-BE49-F238E27FC236}">
                <a16:creationId xmlns:a16="http://schemas.microsoft.com/office/drawing/2014/main" id="{A6467F0D-9938-239A-F891-22E8C48BF7CC}"/>
              </a:ext>
            </a:extLst>
          </p:cNvPr>
          <p:cNvSpPr txBox="1">
            <a:spLocks noGrp="1"/>
          </p:cNvSpPr>
          <p:nvPr>
            <p:ph type="subTitle" idx="8"/>
          </p:nvPr>
        </p:nvSpPr>
        <p:spPr>
          <a:xfrm>
            <a:off x="639491" y="4109627"/>
            <a:ext cx="1563900" cy="36205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 la mirada puesta en el mundo</a:t>
            </a:r>
            <a:endParaRPr dirty="0"/>
          </a:p>
        </p:txBody>
      </p:sp>
      <p:sp>
        <p:nvSpPr>
          <p:cNvPr id="317" name="Google Shape;317;p38">
            <a:extLst>
              <a:ext uri="{FF2B5EF4-FFF2-40B4-BE49-F238E27FC236}">
                <a16:creationId xmlns:a16="http://schemas.microsoft.com/office/drawing/2014/main" id="{1F0E52F1-1BD2-88B3-4EBE-74B673AA5E16}"/>
              </a:ext>
            </a:extLst>
          </p:cNvPr>
          <p:cNvSpPr txBox="1">
            <a:spLocks noGrp="1"/>
          </p:cNvSpPr>
          <p:nvPr>
            <p:ph type="ctrTitle" idx="9"/>
          </p:nvPr>
        </p:nvSpPr>
        <p:spPr>
          <a:xfrm>
            <a:off x="2880845" y="3423943"/>
            <a:ext cx="18813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CENTRADA EN EL ALUMNO</a:t>
            </a:r>
            <a:endParaRPr dirty="0"/>
          </a:p>
        </p:txBody>
      </p:sp>
      <p:sp>
        <p:nvSpPr>
          <p:cNvPr id="318" name="Google Shape;318;p38">
            <a:extLst>
              <a:ext uri="{FF2B5EF4-FFF2-40B4-BE49-F238E27FC236}">
                <a16:creationId xmlns:a16="http://schemas.microsoft.com/office/drawing/2014/main" id="{1C1ABF82-E872-A510-82B9-7F88E2410631}"/>
              </a:ext>
            </a:extLst>
          </p:cNvPr>
          <p:cNvSpPr txBox="1">
            <a:spLocks noGrp="1"/>
          </p:cNvSpPr>
          <p:nvPr>
            <p:ph type="subTitle" idx="13"/>
          </p:nvPr>
        </p:nvSpPr>
        <p:spPr>
          <a:xfrm>
            <a:off x="2883359" y="3880061"/>
            <a:ext cx="1961400" cy="11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Activa y aplicada</a:t>
            </a:r>
            <a:endParaRPr dirty="0"/>
          </a:p>
        </p:txBody>
      </p:sp>
      <p:sp>
        <p:nvSpPr>
          <p:cNvPr id="319" name="Google Shape;319;p38">
            <a:extLst>
              <a:ext uri="{FF2B5EF4-FFF2-40B4-BE49-F238E27FC236}">
                <a16:creationId xmlns:a16="http://schemas.microsoft.com/office/drawing/2014/main" id="{90ABEB41-4115-47AA-97FC-E8AD9143CC1C}"/>
              </a:ext>
            </a:extLst>
          </p:cNvPr>
          <p:cNvSpPr txBox="1">
            <a:spLocks noGrp="1"/>
          </p:cNvSpPr>
          <p:nvPr>
            <p:ph type="ctrTitle" idx="14"/>
          </p:nvPr>
        </p:nvSpPr>
        <p:spPr>
          <a:xfrm>
            <a:off x="4783420" y="3429830"/>
            <a:ext cx="1881300" cy="644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INTERNACIO-NAL Y LOCAL</a:t>
            </a:r>
            <a:endParaRPr dirty="0"/>
          </a:p>
        </p:txBody>
      </p:sp>
      <p:sp>
        <p:nvSpPr>
          <p:cNvPr id="320" name="Google Shape;320;p38">
            <a:extLst>
              <a:ext uri="{FF2B5EF4-FFF2-40B4-BE49-F238E27FC236}">
                <a16:creationId xmlns:a16="http://schemas.microsoft.com/office/drawing/2014/main" id="{A7B7AE08-1333-0693-98E6-CE55632678AE}"/>
              </a:ext>
            </a:extLst>
          </p:cNvPr>
          <p:cNvSpPr txBox="1">
            <a:spLocks noGrp="1"/>
          </p:cNvSpPr>
          <p:nvPr>
            <p:ph type="subTitle" idx="15"/>
          </p:nvPr>
        </p:nvSpPr>
        <p:spPr>
          <a:xfrm>
            <a:off x="5016520" y="3939579"/>
            <a:ext cx="1648200" cy="11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Al</a:t>
            </a:r>
            <a:r>
              <a:rPr lang="en" dirty="0"/>
              <a:t> servicio del mundo</a:t>
            </a:r>
            <a:endParaRPr dirty="0"/>
          </a:p>
        </p:txBody>
      </p:sp>
      <p:sp>
        <p:nvSpPr>
          <p:cNvPr id="3" name="Google Shape;260;p38">
            <a:extLst>
              <a:ext uri="{FF2B5EF4-FFF2-40B4-BE49-F238E27FC236}">
                <a16:creationId xmlns:a16="http://schemas.microsoft.com/office/drawing/2014/main" id="{53AF9696-F7F0-D2C3-CDA2-C1EB537D762E}"/>
              </a:ext>
            </a:extLst>
          </p:cNvPr>
          <p:cNvSpPr txBox="1">
            <a:spLocks/>
          </p:cNvSpPr>
          <p:nvPr/>
        </p:nvSpPr>
        <p:spPr>
          <a:xfrm>
            <a:off x="4681852" y="1638870"/>
            <a:ext cx="1648200" cy="1112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1pPr>
            <a:lvl2pPr marL="914400" marR="0" lvl="1" indent="-304800" algn="r"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2pPr>
            <a:lvl3pPr marL="1371600" marR="0" lvl="2" indent="-304800" algn="r"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3pPr>
            <a:lvl4pPr marL="1828800" marR="0" lvl="3" indent="-304800" algn="r"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4pPr>
            <a:lvl5pPr marL="2286000" marR="0" lvl="4" indent="-304800" algn="r"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5pPr>
            <a:lvl6pPr marL="2743200" marR="0" lvl="5" indent="-304800" algn="r"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6pPr>
            <a:lvl7pPr marL="3200400" marR="0" lvl="6" indent="-304800" algn="r"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7pPr>
            <a:lvl8pPr marL="3657600" marR="0" lvl="7" indent="-304800" algn="r"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8pPr>
            <a:lvl9pPr marL="4114800" marR="0" lvl="8" indent="-304800" algn="r"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9pPr>
          </a:lstStyle>
          <a:p>
            <a:pPr marL="0" indent="0"/>
            <a:r>
              <a:rPr lang="es-ES" dirty="0"/>
              <a:t>Cura </a:t>
            </a:r>
            <a:r>
              <a:rPr lang="es-ES" dirty="0" err="1"/>
              <a:t>Personalis</a:t>
            </a:r>
            <a:endParaRPr lang="es-ES" dirty="0"/>
          </a:p>
        </p:txBody>
      </p:sp>
      <p:sp>
        <p:nvSpPr>
          <p:cNvPr id="4" name="Google Shape;262;p38">
            <a:extLst>
              <a:ext uri="{FF2B5EF4-FFF2-40B4-BE49-F238E27FC236}">
                <a16:creationId xmlns:a16="http://schemas.microsoft.com/office/drawing/2014/main" id="{C8C22F99-9B53-3C5F-43B8-BF302F13B415}"/>
              </a:ext>
            </a:extLst>
          </p:cNvPr>
          <p:cNvSpPr txBox="1">
            <a:spLocks/>
          </p:cNvSpPr>
          <p:nvPr/>
        </p:nvSpPr>
        <p:spPr>
          <a:xfrm>
            <a:off x="5256093" y="1169281"/>
            <a:ext cx="2514350" cy="644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2pPr>
            <a:lvl3pPr marR="0" lvl="2"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3pPr>
            <a:lvl4pPr marR="0" lvl="3"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4pPr>
            <a:lvl5pPr marR="0" lvl="4"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5pPr>
            <a:lvl6pPr marR="0" lvl="5"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6pPr>
            <a:lvl7pPr marR="0" lvl="6"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7pPr>
            <a:lvl8pPr marR="0" lvl="7"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8pPr>
            <a:lvl9pPr marR="0" lvl="8" algn="r"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9pPr>
          </a:lstStyle>
          <a:p>
            <a:r>
              <a:rPr lang="es-ES" dirty="0"/>
              <a:t>ACOMPAÑAMIENTO</a:t>
            </a:r>
          </a:p>
        </p:txBody>
      </p:sp>
      <p:sp>
        <p:nvSpPr>
          <p:cNvPr id="5" name="Google Shape;266;p38">
            <a:extLst>
              <a:ext uri="{FF2B5EF4-FFF2-40B4-BE49-F238E27FC236}">
                <a16:creationId xmlns:a16="http://schemas.microsoft.com/office/drawing/2014/main" id="{374FC889-1ACD-7E33-69CD-96F13FA88589}"/>
              </a:ext>
            </a:extLst>
          </p:cNvPr>
          <p:cNvSpPr/>
          <p:nvPr/>
        </p:nvSpPr>
        <p:spPr>
          <a:xfrm>
            <a:off x="7130399" y="2931151"/>
            <a:ext cx="459000" cy="45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049;p64">
            <a:extLst>
              <a:ext uri="{FF2B5EF4-FFF2-40B4-BE49-F238E27FC236}">
                <a16:creationId xmlns:a16="http://schemas.microsoft.com/office/drawing/2014/main" id="{4440F7B1-0412-1C61-A609-DD4267F7F668}"/>
              </a:ext>
            </a:extLst>
          </p:cNvPr>
          <p:cNvSpPr/>
          <p:nvPr/>
        </p:nvSpPr>
        <p:spPr>
          <a:xfrm>
            <a:off x="5736637" y="2947557"/>
            <a:ext cx="357408" cy="357408"/>
          </a:xfrm>
          <a:custGeom>
            <a:avLst/>
            <a:gdLst/>
            <a:ahLst/>
            <a:cxnLst/>
            <a:rect l="l" t="t" r="r" b="b"/>
            <a:pathLst>
              <a:path w="11169" h="11169" extrusionOk="0">
                <a:moveTo>
                  <a:pt x="5585" y="382"/>
                </a:moveTo>
                <a:cubicBezTo>
                  <a:pt x="6990" y="382"/>
                  <a:pt x="8311" y="930"/>
                  <a:pt x="9311" y="1906"/>
                </a:cubicBezTo>
                <a:cubicBezTo>
                  <a:pt x="10300" y="2906"/>
                  <a:pt x="10835" y="4216"/>
                  <a:pt x="10835" y="5633"/>
                </a:cubicBezTo>
                <a:cubicBezTo>
                  <a:pt x="10835" y="7002"/>
                  <a:pt x="10288" y="8311"/>
                  <a:pt x="9311" y="9312"/>
                </a:cubicBezTo>
                <a:cubicBezTo>
                  <a:pt x="8311" y="10300"/>
                  <a:pt x="7002" y="10836"/>
                  <a:pt x="5585" y="10836"/>
                </a:cubicBezTo>
                <a:cubicBezTo>
                  <a:pt x="4192" y="10836"/>
                  <a:pt x="2858" y="10288"/>
                  <a:pt x="1870" y="9312"/>
                </a:cubicBezTo>
                <a:cubicBezTo>
                  <a:pt x="870" y="8311"/>
                  <a:pt x="334" y="7002"/>
                  <a:pt x="334" y="5585"/>
                </a:cubicBezTo>
                <a:cubicBezTo>
                  <a:pt x="334" y="4192"/>
                  <a:pt x="882" y="2858"/>
                  <a:pt x="1870" y="1870"/>
                </a:cubicBezTo>
                <a:cubicBezTo>
                  <a:pt x="1953" y="1775"/>
                  <a:pt x="2061" y="1668"/>
                  <a:pt x="2168" y="1596"/>
                </a:cubicBezTo>
                <a:lnTo>
                  <a:pt x="2418" y="2001"/>
                </a:lnTo>
                <a:cubicBezTo>
                  <a:pt x="2465" y="2073"/>
                  <a:pt x="2489" y="2180"/>
                  <a:pt x="2465" y="2263"/>
                </a:cubicBezTo>
                <a:lnTo>
                  <a:pt x="2168" y="3537"/>
                </a:lnTo>
                <a:cubicBezTo>
                  <a:pt x="2120" y="3692"/>
                  <a:pt x="2180" y="3870"/>
                  <a:pt x="2299" y="4013"/>
                </a:cubicBezTo>
                <a:lnTo>
                  <a:pt x="3489" y="5228"/>
                </a:lnTo>
                <a:cubicBezTo>
                  <a:pt x="3586" y="5335"/>
                  <a:pt x="3721" y="5384"/>
                  <a:pt x="3869" y="5384"/>
                </a:cubicBezTo>
                <a:cubicBezTo>
                  <a:pt x="3885" y="5384"/>
                  <a:pt x="3901" y="5384"/>
                  <a:pt x="3918" y="5382"/>
                </a:cubicBezTo>
                <a:lnTo>
                  <a:pt x="4811" y="5275"/>
                </a:lnTo>
                <a:lnTo>
                  <a:pt x="5692" y="6014"/>
                </a:lnTo>
                <a:lnTo>
                  <a:pt x="5418" y="6752"/>
                </a:lnTo>
                <a:cubicBezTo>
                  <a:pt x="5406" y="6787"/>
                  <a:pt x="5406" y="6847"/>
                  <a:pt x="5442" y="6883"/>
                </a:cubicBezTo>
                <a:lnTo>
                  <a:pt x="5573" y="7109"/>
                </a:lnTo>
                <a:cubicBezTo>
                  <a:pt x="5606" y="7158"/>
                  <a:pt x="5661" y="7185"/>
                  <a:pt x="5720" y="7185"/>
                </a:cubicBezTo>
                <a:cubicBezTo>
                  <a:pt x="5746" y="7185"/>
                  <a:pt x="5773" y="7179"/>
                  <a:pt x="5799" y="7168"/>
                </a:cubicBezTo>
                <a:cubicBezTo>
                  <a:pt x="5871" y="7121"/>
                  <a:pt x="5894" y="7014"/>
                  <a:pt x="5859" y="6942"/>
                </a:cubicBezTo>
                <a:lnTo>
                  <a:pt x="5763" y="6787"/>
                </a:lnTo>
                <a:lnTo>
                  <a:pt x="6133" y="5799"/>
                </a:lnTo>
                <a:lnTo>
                  <a:pt x="7621" y="6002"/>
                </a:lnTo>
                <a:lnTo>
                  <a:pt x="8930" y="6930"/>
                </a:lnTo>
                <a:cubicBezTo>
                  <a:pt x="8978" y="6954"/>
                  <a:pt x="9014" y="7002"/>
                  <a:pt x="9014" y="7061"/>
                </a:cubicBezTo>
                <a:cubicBezTo>
                  <a:pt x="9014" y="7121"/>
                  <a:pt x="8990" y="7168"/>
                  <a:pt x="8966" y="7204"/>
                </a:cubicBezTo>
                <a:lnTo>
                  <a:pt x="6466" y="10169"/>
                </a:lnTo>
                <a:lnTo>
                  <a:pt x="6454" y="10169"/>
                </a:lnTo>
                <a:lnTo>
                  <a:pt x="6275" y="10038"/>
                </a:lnTo>
                <a:lnTo>
                  <a:pt x="6275" y="10026"/>
                </a:lnTo>
                <a:lnTo>
                  <a:pt x="6597" y="8264"/>
                </a:lnTo>
                <a:cubicBezTo>
                  <a:pt x="6597" y="8216"/>
                  <a:pt x="6597" y="8192"/>
                  <a:pt x="6585" y="8145"/>
                </a:cubicBezTo>
                <a:lnTo>
                  <a:pt x="6192" y="7502"/>
                </a:lnTo>
                <a:cubicBezTo>
                  <a:pt x="6167" y="7452"/>
                  <a:pt x="6109" y="7426"/>
                  <a:pt x="6051" y="7426"/>
                </a:cubicBezTo>
                <a:cubicBezTo>
                  <a:pt x="6025" y="7426"/>
                  <a:pt x="6000" y="7431"/>
                  <a:pt x="5978" y="7442"/>
                </a:cubicBezTo>
                <a:cubicBezTo>
                  <a:pt x="5894" y="7490"/>
                  <a:pt x="5871" y="7597"/>
                  <a:pt x="5918" y="7668"/>
                </a:cubicBezTo>
                <a:lnTo>
                  <a:pt x="6275" y="8264"/>
                </a:lnTo>
                <a:lnTo>
                  <a:pt x="5954" y="9966"/>
                </a:lnTo>
                <a:cubicBezTo>
                  <a:pt x="5930" y="10097"/>
                  <a:pt x="5990" y="10216"/>
                  <a:pt x="6097" y="10300"/>
                </a:cubicBezTo>
                <a:lnTo>
                  <a:pt x="6275" y="10443"/>
                </a:lnTo>
                <a:cubicBezTo>
                  <a:pt x="6335" y="10478"/>
                  <a:pt x="6406" y="10502"/>
                  <a:pt x="6466" y="10502"/>
                </a:cubicBezTo>
                <a:cubicBezTo>
                  <a:pt x="6573" y="10502"/>
                  <a:pt x="6656" y="10455"/>
                  <a:pt x="6716" y="10383"/>
                </a:cubicBezTo>
                <a:lnTo>
                  <a:pt x="9216" y="7418"/>
                </a:lnTo>
                <a:cubicBezTo>
                  <a:pt x="9311" y="7311"/>
                  <a:pt x="9347" y="7168"/>
                  <a:pt x="9335" y="7014"/>
                </a:cubicBezTo>
                <a:cubicBezTo>
                  <a:pt x="9323" y="6871"/>
                  <a:pt x="9228" y="6752"/>
                  <a:pt x="9133" y="6656"/>
                </a:cubicBezTo>
                <a:lnTo>
                  <a:pt x="7787" y="5716"/>
                </a:lnTo>
                <a:cubicBezTo>
                  <a:pt x="7776" y="5704"/>
                  <a:pt x="7740" y="5692"/>
                  <a:pt x="7716" y="5692"/>
                </a:cubicBezTo>
                <a:lnTo>
                  <a:pt x="6049" y="5454"/>
                </a:lnTo>
                <a:cubicBezTo>
                  <a:pt x="6040" y="5452"/>
                  <a:pt x="6031" y="5452"/>
                  <a:pt x="6022" y="5452"/>
                </a:cubicBezTo>
                <a:cubicBezTo>
                  <a:pt x="5958" y="5452"/>
                  <a:pt x="5891" y="5488"/>
                  <a:pt x="5871" y="5561"/>
                </a:cubicBezTo>
                <a:lnTo>
                  <a:pt x="5811" y="5704"/>
                </a:lnTo>
                <a:lnTo>
                  <a:pt x="4966" y="4990"/>
                </a:lnTo>
                <a:cubicBezTo>
                  <a:pt x="4930" y="4966"/>
                  <a:pt x="4882" y="4942"/>
                  <a:pt x="4847" y="4942"/>
                </a:cubicBezTo>
                <a:lnTo>
                  <a:pt x="4216" y="5025"/>
                </a:lnTo>
                <a:lnTo>
                  <a:pt x="4192" y="4466"/>
                </a:lnTo>
                <a:cubicBezTo>
                  <a:pt x="4192" y="4382"/>
                  <a:pt x="4251" y="4287"/>
                  <a:pt x="4335" y="4275"/>
                </a:cubicBezTo>
                <a:lnTo>
                  <a:pt x="5466" y="4097"/>
                </a:lnTo>
                <a:lnTo>
                  <a:pt x="5478" y="4501"/>
                </a:lnTo>
                <a:cubicBezTo>
                  <a:pt x="5478" y="4585"/>
                  <a:pt x="5561" y="4668"/>
                  <a:pt x="5644" y="4668"/>
                </a:cubicBezTo>
                <a:cubicBezTo>
                  <a:pt x="5740" y="4668"/>
                  <a:pt x="5811" y="4585"/>
                  <a:pt x="5811" y="4501"/>
                </a:cubicBezTo>
                <a:lnTo>
                  <a:pt x="5799" y="3978"/>
                </a:lnTo>
                <a:lnTo>
                  <a:pt x="6454" y="3239"/>
                </a:lnTo>
                <a:cubicBezTo>
                  <a:pt x="6514" y="3156"/>
                  <a:pt x="6514" y="3073"/>
                  <a:pt x="6430" y="3001"/>
                </a:cubicBezTo>
                <a:cubicBezTo>
                  <a:pt x="6396" y="2973"/>
                  <a:pt x="6359" y="2958"/>
                  <a:pt x="6321" y="2958"/>
                </a:cubicBezTo>
                <a:cubicBezTo>
                  <a:pt x="6279" y="2958"/>
                  <a:pt x="6236" y="2976"/>
                  <a:pt x="6192" y="3013"/>
                </a:cubicBezTo>
                <a:lnTo>
                  <a:pt x="5525" y="3775"/>
                </a:lnTo>
                <a:lnTo>
                  <a:pt x="4275" y="3978"/>
                </a:lnTo>
                <a:cubicBezTo>
                  <a:pt x="4025" y="4025"/>
                  <a:pt x="3835" y="4251"/>
                  <a:pt x="3847" y="4513"/>
                </a:cubicBezTo>
                <a:lnTo>
                  <a:pt x="3870" y="5085"/>
                </a:lnTo>
                <a:lnTo>
                  <a:pt x="3858" y="5085"/>
                </a:lnTo>
                <a:cubicBezTo>
                  <a:pt x="3799" y="5085"/>
                  <a:pt x="3739" y="5061"/>
                  <a:pt x="3716" y="5025"/>
                </a:cubicBezTo>
                <a:lnTo>
                  <a:pt x="2525" y="3799"/>
                </a:lnTo>
                <a:cubicBezTo>
                  <a:pt x="2477" y="3751"/>
                  <a:pt x="2465" y="3692"/>
                  <a:pt x="2477" y="3620"/>
                </a:cubicBezTo>
                <a:lnTo>
                  <a:pt x="2775" y="2358"/>
                </a:lnTo>
                <a:cubicBezTo>
                  <a:pt x="2823" y="2180"/>
                  <a:pt x="2787" y="1989"/>
                  <a:pt x="2680" y="1834"/>
                </a:cubicBezTo>
                <a:lnTo>
                  <a:pt x="2418" y="1406"/>
                </a:lnTo>
                <a:cubicBezTo>
                  <a:pt x="2668" y="1215"/>
                  <a:pt x="2954" y="1037"/>
                  <a:pt x="3239" y="894"/>
                </a:cubicBezTo>
                <a:lnTo>
                  <a:pt x="3454" y="1251"/>
                </a:lnTo>
                <a:cubicBezTo>
                  <a:pt x="3485" y="1306"/>
                  <a:pt x="3536" y="1330"/>
                  <a:pt x="3588" y="1330"/>
                </a:cubicBezTo>
                <a:cubicBezTo>
                  <a:pt x="3616" y="1330"/>
                  <a:pt x="3643" y="1323"/>
                  <a:pt x="3668" y="1311"/>
                </a:cubicBezTo>
                <a:lnTo>
                  <a:pt x="4442" y="989"/>
                </a:lnTo>
                <a:lnTo>
                  <a:pt x="5168" y="953"/>
                </a:lnTo>
                <a:cubicBezTo>
                  <a:pt x="5216" y="953"/>
                  <a:pt x="5228" y="977"/>
                  <a:pt x="5240" y="989"/>
                </a:cubicBezTo>
                <a:cubicBezTo>
                  <a:pt x="5263" y="1001"/>
                  <a:pt x="5275" y="1013"/>
                  <a:pt x="5275" y="1061"/>
                </a:cubicBezTo>
                <a:cubicBezTo>
                  <a:pt x="5275" y="1096"/>
                  <a:pt x="5240" y="1120"/>
                  <a:pt x="5228" y="1132"/>
                </a:cubicBezTo>
                <a:lnTo>
                  <a:pt x="4585" y="1453"/>
                </a:lnTo>
                <a:cubicBezTo>
                  <a:pt x="4525" y="1477"/>
                  <a:pt x="4501" y="1525"/>
                  <a:pt x="4501" y="1596"/>
                </a:cubicBezTo>
                <a:cubicBezTo>
                  <a:pt x="4501" y="1668"/>
                  <a:pt x="4525" y="1715"/>
                  <a:pt x="4585" y="1751"/>
                </a:cubicBezTo>
                <a:lnTo>
                  <a:pt x="5621" y="2346"/>
                </a:lnTo>
                <a:cubicBezTo>
                  <a:pt x="5641" y="2360"/>
                  <a:pt x="5666" y="2366"/>
                  <a:pt x="5693" y="2366"/>
                </a:cubicBezTo>
                <a:cubicBezTo>
                  <a:pt x="5712" y="2366"/>
                  <a:pt x="5732" y="2363"/>
                  <a:pt x="5752" y="2358"/>
                </a:cubicBezTo>
                <a:cubicBezTo>
                  <a:pt x="5799" y="2346"/>
                  <a:pt x="5823" y="2311"/>
                  <a:pt x="5859" y="2263"/>
                </a:cubicBezTo>
                <a:lnTo>
                  <a:pt x="6109" y="1608"/>
                </a:lnTo>
                <a:lnTo>
                  <a:pt x="7240" y="2311"/>
                </a:lnTo>
                <a:lnTo>
                  <a:pt x="7240" y="2323"/>
                </a:lnTo>
                <a:cubicBezTo>
                  <a:pt x="7240" y="2323"/>
                  <a:pt x="7240" y="2346"/>
                  <a:pt x="7228" y="2346"/>
                </a:cubicBezTo>
                <a:lnTo>
                  <a:pt x="6716" y="2501"/>
                </a:lnTo>
                <a:cubicBezTo>
                  <a:pt x="6633" y="2537"/>
                  <a:pt x="6585" y="2620"/>
                  <a:pt x="6609" y="2715"/>
                </a:cubicBezTo>
                <a:cubicBezTo>
                  <a:pt x="6644" y="2787"/>
                  <a:pt x="6704" y="2835"/>
                  <a:pt x="6764" y="2835"/>
                </a:cubicBezTo>
                <a:cubicBezTo>
                  <a:pt x="6775" y="2835"/>
                  <a:pt x="6787" y="2835"/>
                  <a:pt x="6811" y="2823"/>
                </a:cubicBezTo>
                <a:lnTo>
                  <a:pt x="7311" y="2656"/>
                </a:lnTo>
                <a:cubicBezTo>
                  <a:pt x="7430" y="2608"/>
                  <a:pt x="7526" y="2501"/>
                  <a:pt x="7537" y="2370"/>
                </a:cubicBezTo>
                <a:cubicBezTo>
                  <a:pt x="7549" y="2239"/>
                  <a:pt x="7490" y="2120"/>
                  <a:pt x="7371" y="2049"/>
                </a:cubicBezTo>
                <a:lnTo>
                  <a:pt x="6073" y="1239"/>
                </a:lnTo>
                <a:cubicBezTo>
                  <a:pt x="6052" y="1225"/>
                  <a:pt x="6027" y="1219"/>
                  <a:pt x="6000" y="1219"/>
                </a:cubicBezTo>
                <a:cubicBezTo>
                  <a:pt x="5981" y="1219"/>
                  <a:pt x="5962" y="1222"/>
                  <a:pt x="5942" y="1227"/>
                </a:cubicBezTo>
                <a:cubicBezTo>
                  <a:pt x="5894" y="1239"/>
                  <a:pt x="5859" y="1275"/>
                  <a:pt x="5835" y="1311"/>
                </a:cubicBezTo>
                <a:lnTo>
                  <a:pt x="5585" y="1965"/>
                </a:lnTo>
                <a:lnTo>
                  <a:pt x="4990" y="1632"/>
                </a:lnTo>
                <a:lnTo>
                  <a:pt x="5347" y="1453"/>
                </a:lnTo>
                <a:cubicBezTo>
                  <a:pt x="5478" y="1394"/>
                  <a:pt x="5561" y="1275"/>
                  <a:pt x="5585" y="1120"/>
                </a:cubicBezTo>
                <a:cubicBezTo>
                  <a:pt x="5597" y="1001"/>
                  <a:pt x="5561" y="882"/>
                  <a:pt x="5478" y="775"/>
                </a:cubicBezTo>
                <a:cubicBezTo>
                  <a:pt x="5394" y="691"/>
                  <a:pt x="5275" y="644"/>
                  <a:pt x="5156" y="644"/>
                </a:cubicBezTo>
                <a:lnTo>
                  <a:pt x="4394" y="680"/>
                </a:lnTo>
                <a:cubicBezTo>
                  <a:pt x="4382" y="680"/>
                  <a:pt x="4347" y="680"/>
                  <a:pt x="4335" y="691"/>
                </a:cubicBezTo>
                <a:lnTo>
                  <a:pt x="3668" y="977"/>
                </a:lnTo>
                <a:lnTo>
                  <a:pt x="3549" y="775"/>
                </a:lnTo>
                <a:cubicBezTo>
                  <a:pt x="4192" y="513"/>
                  <a:pt x="4870" y="382"/>
                  <a:pt x="5585" y="382"/>
                </a:cubicBezTo>
                <a:close/>
                <a:moveTo>
                  <a:pt x="5585" y="1"/>
                </a:moveTo>
                <a:cubicBezTo>
                  <a:pt x="4097" y="1"/>
                  <a:pt x="2704" y="584"/>
                  <a:pt x="1644" y="1644"/>
                </a:cubicBezTo>
                <a:cubicBezTo>
                  <a:pt x="584" y="2704"/>
                  <a:pt x="1" y="4097"/>
                  <a:pt x="1" y="5585"/>
                </a:cubicBezTo>
                <a:cubicBezTo>
                  <a:pt x="1" y="7073"/>
                  <a:pt x="584" y="8478"/>
                  <a:pt x="1644" y="9526"/>
                </a:cubicBezTo>
                <a:cubicBezTo>
                  <a:pt x="2704" y="10586"/>
                  <a:pt x="4097" y="11169"/>
                  <a:pt x="5585" y="11169"/>
                </a:cubicBezTo>
                <a:cubicBezTo>
                  <a:pt x="7073" y="11169"/>
                  <a:pt x="8478" y="10586"/>
                  <a:pt x="9526" y="9526"/>
                </a:cubicBezTo>
                <a:cubicBezTo>
                  <a:pt x="10585" y="8478"/>
                  <a:pt x="11169" y="7073"/>
                  <a:pt x="11169" y="5585"/>
                </a:cubicBezTo>
                <a:cubicBezTo>
                  <a:pt x="11169" y="4097"/>
                  <a:pt x="10585" y="2692"/>
                  <a:pt x="9526" y="1644"/>
                </a:cubicBezTo>
                <a:cubicBezTo>
                  <a:pt x="8478" y="584"/>
                  <a:pt x="7073" y="1"/>
                  <a:pt x="5585"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965;p61">
            <a:extLst>
              <a:ext uri="{FF2B5EF4-FFF2-40B4-BE49-F238E27FC236}">
                <a16:creationId xmlns:a16="http://schemas.microsoft.com/office/drawing/2014/main" id="{89F35252-835F-1C8B-FB3C-ABA8FD6C8AE8}"/>
              </a:ext>
            </a:extLst>
          </p:cNvPr>
          <p:cNvGrpSpPr/>
          <p:nvPr/>
        </p:nvGrpSpPr>
        <p:grpSpPr>
          <a:xfrm>
            <a:off x="822271" y="970908"/>
            <a:ext cx="350548" cy="350198"/>
            <a:chOff x="4886264" y="3366174"/>
            <a:chExt cx="350548" cy="350198"/>
          </a:xfrm>
          <a:solidFill>
            <a:schemeClr val="bg1"/>
          </a:solidFill>
        </p:grpSpPr>
        <p:sp>
          <p:nvSpPr>
            <p:cNvPr id="15" name="Google Shape;4966;p61">
              <a:extLst>
                <a:ext uri="{FF2B5EF4-FFF2-40B4-BE49-F238E27FC236}">
                  <a16:creationId xmlns:a16="http://schemas.microsoft.com/office/drawing/2014/main" id="{5D31467B-C030-F068-5BD9-1E3954E040E6}"/>
                </a:ext>
              </a:extLst>
            </p:cNvPr>
            <p:cNvSpPr/>
            <p:nvPr/>
          </p:nvSpPr>
          <p:spPr>
            <a:xfrm>
              <a:off x="4946132" y="3426614"/>
              <a:ext cx="230431" cy="289758"/>
            </a:xfrm>
            <a:custGeom>
              <a:avLst/>
              <a:gdLst/>
              <a:ahLst/>
              <a:cxnLst/>
              <a:rect l="l" t="t" r="r" b="b"/>
              <a:pathLst>
                <a:path w="7240" h="9104" extrusionOk="0">
                  <a:moveTo>
                    <a:pt x="3811" y="3793"/>
                  </a:moveTo>
                  <a:cubicBezTo>
                    <a:pt x="4001" y="3793"/>
                    <a:pt x="4168" y="3948"/>
                    <a:pt x="4168" y="4150"/>
                  </a:cubicBezTo>
                  <a:lnTo>
                    <a:pt x="4168" y="4484"/>
                  </a:lnTo>
                  <a:cubicBezTo>
                    <a:pt x="4156" y="4769"/>
                    <a:pt x="3930" y="5007"/>
                    <a:pt x="3632" y="5007"/>
                  </a:cubicBezTo>
                  <a:cubicBezTo>
                    <a:pt x="3334" y="5007"/>
                    <a:pt x="3108" y="4769"/>
                    <a:pt x="3108" y="4484"/>
                  </a:cubicBezTo>
                  <a:lnTo>
                    <a:pt x="3108" y="4150"/>
                  </a:lnTo>
                  <a:cubicBezTo>
                    <a:pt x="3108" y="3948"/>
                    <a:pt x="3263" y="3793"/>
                    <a:pt x="3465" y="3793"/>
                  </a:cubicBezTo>
                  <a:close/>
                  <a:moveTo>
                    <a:pt x="3787" y="5341"/>
                  </a:moveTo>
                  <a:lnTo>
                    <a:pt x="3787" y="5412"/>
                  </a:lnTo>
                  <a:cubicBezTo>
                    <a:pt x="3811" y="5472"/>
                    <a:pt x="3822" y="5531"/>
                    <a:pt x="3846" y="5579"/>
                  </a:cubicBezTo>
                  <a:lnTo>
                    <a:pt x="3632" y="5793"/>
                  </a:lnTo>
                  <a:lnTo>
                    <a:pt x="3596" y="5793"/>
                  </a:lnTo>
                  <a:lnTo>
                    <a:pt x="3370" y="5579"/>
                  </a:lnTo>
                  <a:cubicBezTo>
                    <a:pt x="3406" y="5531"/>
                    <a:pt x="3418" y="5472"/>
                    <a:pt x="3418" y="5412"/>
                  </a:cubicBezTo>
                  <a:lnTo>
                    <a:pt x="3418" y="5341"/>
                  </a:lnTo>
                  <a:close/>
                  <a:moveTo>
                    <a:pt x="3630" y="314"/>
                  </a:moveTo>
                  <a:cubicBezTo>
                    <a:pt x="4485" y="314"/>
                    <a:pt x="5309" y="622"/>
                    <a:pt x="5930" y="1209"/>
                  </a:cubicBezTo>
                  <a:cubicBezTo>
                    <a:pt x="6585" y="1840"/>
                    <a:pt x="6954" y="2686"/>
                    <a:pt x="6954" y="3591"/>
                  </a:cubicBezTo>
                  <a:cubicBezTo>
                    <a:pt x="6918" y="4293"/>
                    <a:pt x="6704" y="4936"/>
                    <a:pt x="6323" y="5484"/>
                  </a:cubicBezTo>
                  <a:cubicBezTo>
                    <a:pt x="5942" y="6020"/>
                    <a:pt x="5430" y="6436"/>
                    <a:pt x="4823" y="6674"/>
                  </a:cubicBezTo>
                  <a:cubicBezTo>
                    <a:pt x="4620" y="6746"/>
                    <a:pt x="4501" y="6948"/>
                    <a:pt x="4501" y="7151"/>
                  </a:cubicBezTo>
                  <a:lnTo>
                    <a:pt x="4501" y="7603"/>
                  </a:lnTo>
                  <a:cubicBezTo>
                    <a:pt x="4501" y="7674"/>
                    <a:pt x="4489" y="7734"/>
                    <a:pt x="4442" y="7794"/>
                  </a:cubicBezTo>
                  <a:lnTo>
                    <a:pt x="4287" y="8044"/>
                  </a:lnTo>
                  <a:cubicBezTo>
                    <a:pt x="4263" y="8055"/>
                    <a:pt x="4251" y="8091"/>
                    <a:pt x="4251" y="8103"/>
                  </a:cubicBezTo>
                  <a:lnTo>
                    <a:pt x="3037" y="8103"/>
                  </a:lnTo>
                  <a:cubicBezTo>
                    <a:pt x="3013" y="8091"/>
                    <a:pt x="3013" y="8055"/>
                    <a:pt x="3001" y="8044"/>
                  </a:cubicBezTo>
                  <a:lnTo>
                    <a:pt x="2834" y="7794"/>
                  </a:lnTo>
                  <a:cubicBezTo>
                    <a:pt x="2799" y="7734"/>
                    <a:pt x="2775" y="7663"/>
                    <a:pt x="2775" y="7603"/>
                  </a:cubicBezTo>
                  <a:lnTo>
                    <a:pt x="2775" y="6067"/>
                  </a:lnTo>
                  <a:cubicBezTo>
                    <a:pt x="2775" y="5996"/>
                    <a:pt x="2822" y="5936"/>
                    <a:pt x="2882" y="5900"/>
                  </a:cubicBezTo>
                  <a:lnTo>
                    <a:pt x="3168" y="5769"/>
                  </a:lnTo>
                  <a:lnTo>
                    <a:pt x="3418" y="6020"/>
                  </a:lnTo>
                  <a:cubicBezTo>
                    <a:pt x="3477" y="6079"/>
                    <a:pt x="3572" y="6127"/>
                    <a:pt x="3656" y="6127"/>
                  </a:cubicBezTo>
                  <a:cubicBezTo>
                    <a:pt x="3751" y="6127"/>
                    <a:pt x="3834" y="6091"/>
                    <a:pt x="3894" y="6020"/>
                  </a:cubicBezTo>
                  <a:lnTo>
                    <a:pt x="4144" y="5769"/>
                  </a:lnTo>
                  <a:lnTo>
                    <a:pt x="4430" y="5900"/>
                  </a:lnTo>
                  <a:cubicBezTo>
                    <a:pt x="4489" y="5936"/>
                    <a:pt x="4537" y="5996"/>
                    <a:pt x="4537" y="6067"/>
                  </a:cubicBezTo>
                  <a:lnTo>
                    <a:pt x="4537" y="6198"/>
                  </a:lnTo>
                  <a:cubicBezTo>
                    <a:pt x="4537" y="6293"/>
                    <a:pt x="4608" y="6365"/>
                    <a:pt x="4704" y="6365"/>
                  </a:cubicBezTo>
                  <a:cubicBezTo>
                    <a:pt x="4787" y="6365"/>
                    <a:pt x="4858" y="6293"/>
                    <a:pt x="4858" y="6198"/>
                  </a:cubicBezTo>
                  <a:lnTo>
                    <a:pt x="4858" y="6067"/>
                  </a:lnTo>
                  <a:cubicBezTo>
                    <a:pt x="4858" y="5877"/>
                    <a:pt x="4751" y="5698"/>
                    <a:pt x="4573" y="5615"/>
                  </a:cubicBezTo>
                  <a:lnTo>
                    <a:pt x="4180" y="5412"/>
                  </a:lnTo>
                  <a:lnTo>
                    <a:pt x="4180" y="5400"/>
                  </a:lnTo>
                  <a:lnTo>
                    <a:pt x="4180" y="5162"/>
                  </a:lnTo>
                  <a:cubicBezTo>
                    <a:pt x="4382" y="5007"/>
                    <a:pt x="4513" y="4757"/>
                    <a:pt x="4513" y="4472"/>
                  </a:cubicBezTo>
                  <a:lnTo>
                    <a:pt x="4513" y="4126"/>
                  </a:lnTo>
                  <a:cubicBezTo>
                    <a:pt x="4513" y="3757"/>
                    <a:pt x="4215" y="3448"/>
                    <a:pt x="3834" y="3448"/>
                  </a:cubicBezTo>
                  <a:lnTo>
                    <a:pt x="3489" y="3448"/>
                  </a:lnTo>
                  <a:cubicBezTo>
                    <a:pt x="3120" y="3448"/>
                    <a:pt x="2810" y="3745"/>
                    <a:pt x="2810" y="4126"/>
                  </a:cubicBezTo>
                  <a:lnTo>
                    <a:pt x="2810" y="4472"/>
                  </a:lnTo>
                  <a:cubicBezTo>
                    <a:pt x="2810" y="4757"/>
                    <a:pt x="2941" y="5007"/>
                    <a:pt x="3156" y="5162"/>
                  </a:cubicBezTo>
                  <a:lnTo>
                    <a:pt x="3156" y="5400"/>
                  </a:lnTo>
                  <a:lnTo>
                    <a:pt x="3156" y="5412"/>
                  </a:lnTo>
                  <a:lnTo>
                    <a:pt x="2751" y="5615"/>
                  </a:lnTo>
                  <a:cubicBezTo>
                    <a:pt x="2572" y="5710"/>
                    <a:pt x="2465" y="5877"/>
                    <a:pt x="2465" y="6067"/>
                  </a:cubicBezTo>
                  <a:lnTo>
                    <a:pt x="2465" y="6674"/>
                  </a:lnTo>
                  <a:cubicBezTo>
                    <a:pt x="1882" y="6448"/>
                    <a:pt x="1382" y="6055"/>
                    <a:pt x="1001" y="5543"/>
                  </a:cubicBezTo>
                  <a:cubicBezTo>
                    <a:pt x="572" y="4960"/>
                    <a:pt x="370" y="4269"/>
                    <a:pt x="382" y="3531"/>
                  </a:cubicBezTo>
                  <a:cubicBezTo>
                    <a:pt x="393" y="2721"/>
                    <a:pt x="727" y="1924"/>
                    <a:pt x="1322" y="1317"/>
                  </a:cubicBezTo>
                  <a:cubicBezTo>
                    <a:pt x="1894" y="709"/>
                    <a:pt x="2668" y="364"/>
                    <a:pt x="3489" y="316"/>
                  </a:cubicBezTo>
                  <a:cubicBezTo>
                    <a:pt x="3536" y="315"/>
                    <a:pt x="3583" y="314"/>
                    <a:pt x="3630" y="314"/>
                  </a:cubicBezTo>
                  <a:close/>
                  <a:moveTo>
                    <a:pt x="4156" y="8436"/>
                  </a:moveTo>
                  <a:lnTo>
                    <a:pt x="4156" y="8794"/>
                  </a:lnTo>
                  <a:lnTo>
                    <a:pt x="3120" y="8806"/>
                  </a:lnTo>
                  <a:cubicBezTo>
                    <a:pt x="3120" y="8806"/>
                    <a:pt x="3108" y="8806"/>
                    <a:pt x="3108" y="8794"/>
                  </a:cubicBezTo>
                  <a:lnTo>
                    <a:pt x="3108" y="8436"/>
                  </a:lnTo>
                  <a:close/>
                  <a:moveTo>
                    <a:pt x="3645" y="0"/>
                  </a:moveTo>
                  <a:cubicBezTo>
                    <a:pt x="3573" y="0"/>
                    <a:pt x="3501" y="3"/>
                    <a:pt x="3430" y="7"/>
                  </a:cubicBezTo>
                  <a:cubicBezTo>
                    <a:pt x="2525" y="54"/>
                    <a:pt x="1679" y="435"/>
                    <a:pt x="1036" y="1114"/>
                  </a:cubicBezTo>
                  <a:cubicBezTo>
                    <a:pt x="393" y="1769"/>
                    <a:pt x="36" y="2626"/>
                    <a:pt x="12" y="3531"/>
                  </a:cubicBezTo>
                  <a:cubicBezTo>
                    <a:pt x="1" y="4341"/>
                    <a:pt x="239" y="5103"/>
                    <a:pt x="715" y="5734"/>
                  </a:cubicBezTo>
                  <a:cubicBezTo>
                    <a:pt x="1144" y="6317"/>
                    <a:pt x="1751" y="6782"/>
                    <a:pt x="2441" y="7020"/>
                  </a:cubicBezTo>
                  <a:lnTo>
                    <a:pt x="2441" y="7591"/>
                  </a:lnTo>
                  <a:cubicBezTo>
                    <a:pt x="2441" y="7734"/>
                    <a:pt x="2477" y="7865"/>
                    <a:pt x="2560" y="7972"/>
                  </a:cubicBezTo>
                  <a:lnTo>
                    <a:pt x="2715" y="8222"/>
                  </a:lnTo>
                  <a:cubicBezTo>
                    <a:pt x="2763" y="8282"/>
                    <a:pt x="2775" y="8353"/>
                    <a:pt x="2775" y="8413"/>
                  </a:cubicBezTo>
                  <a:lnTo>
                    <a:pt x="2775" y="8770"/>
                  </a:lnTo>
                  <a:cubicBezTo>
                    <a:pt x="2775" y="8948"/>
                    <a:pt x="2929" y="9103"/>
                    <a:pt x="3108" y="9103"/>
                  </a:cubicBezTo>
                  <a:lnTo>
                    <a:pt x="4144" y="9103"/>
                  </a:lnTo>
                  <a:cubicBezTo>
                    <a:pt x="4323" y="9103"/>
                    <a:pt x="4477" y="8948"/>
                    <a:pt x="4477" y="8770"/>
                  </a:cubicBezTo>
                  <a:lnTo>
                    <a:pt x="4477" y="8413"/>
                  </a:lnTo>
                  <a:cubicBezTo>
                    <a:pt x="4477" y="8341"/>
                    <a:pt x="4489" y="8282"/>
                    <a:pt x="4537" y="8222"/>
                  </a:cubicBezTo>
                  <a:lnTo>
                    <a:pt x="4704" y="7972"/>
                  </a:lnTo>
                  <a:cubicBezTo>
                    <a:pt x="4775" y="7853"/>
                    <a:pt x="4823" y="7734"/>
                    <a:pt x="4823" y="7591"/>
                  </a:cubicBezTo>
                  <a:lnTo>
                    <a:pt x="4823" y="7151"/>
                  </a:lnTo>
                  <a:cubicBezTo>
                    <a:pt x="4823" y="7079"/>
                    <a:pt x="4858" y="6996"/>
                    <a:pt x="4942" y="6984"/>
                  </a:cubicBezTo>
                  <a:cubicBezTo>
                    <a:pt x="5608" y="6722"/>
                    <a:pt x="6168" y="6270"/>
                    <a:pt x="6585" y="5674"/>
                  </a:cubicBezTo>
                  <a:cubicBezTo>
                    <a:pt x="7001" y="5067"/>
                    <a:pt x="7228" y="4353"/>
                    <a:pt x="7228" y="3626"/>
                  </a:cubicBezTo>
                  <a:cubicBezTo>
                    <a:pt x="7240" y="2614"/>
                    <a:pt x="6835" y="1686"/>
                    <a:pt x="6108" y="995"/>
                  </a:cubicBezTo>
                  <a:cubicBezTo>
                    <a:pt x="5434" y="354"/>
                    <a:pt x="4566" y="0"/>
                    <a:pt x="3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67;p61">
              <a:extLst>
                <a:ext uri="{FF2B5EF4-FFF2-40B4-BE49-F238E27FC236}">
                  <a16:creationId xmlns:a16="http://schemas.microsoft.com/office/drawing/2014/main" id="{28B16EF0-F5D6-2543-25DE-07D42B2929E7}"/>
                </a:ext>
              </a:extLst>
            </p:cNvPr>
            <p:cNvSpPr/>
            <p:nvPr/>
          </p:nvSpPr>
          <p:spPr>
            <a:xfrm>
              <a:off x="4886264" y="3536706"/>
              <a:ext cx="48919" cy="10662"/>
            </a:xfrm>
            <a:custGeom>
              <a:avLst/>
              <a:gdLst/>
              <a:ahLst/>
              <a:cxnLst/>
              <a:rect l="l" t="t" r="r" b="b"/>
              <a:pathLst>
                <a:path w="1537" h="335" extrusionOk="0">
                  <a:moveTo>
                    <a:pt x="167" y="1"/>
                  </a:moveTo>
                  <a:cubicBezTo>
                    <a:pt x="72" y="1"/>
                    <a:pt x="0" y="72"/>
                    <a:pt x="0" y="167"/>
                  </a:cubicBezTo>
                  <a:cubicBezTo>
                    <a:pt x="0" y="251"/>
                    <a:pt x="72" y="334"/>
                    <a:pt x="167" y="334"/>
                  </a:cubicBezTo>
                  <a:lnTo>
                    <a:pt x="1370" y="334"/>
                  </a:lnTo>
                  <a:cubicBezTo>
                    <a:pt x="1465" y="334"/>
                    <a:pt x="1536" y="251"/>
                    <a:pt x="1536" y="167"/>
                  </a:cubicBezTo>
                  <a:cubicBezTo>
                    <a:pt x="1536" y="60"/>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68;p61">
              <a:extLst>
                <a:ext uri="{FF2B5EF4-FFF2-40B4-BE49-F238E27FC236}">
                  <a16:creationId xmlns:a16="http://schemas.microsoft.com/office/drawing/2014/main" id="{41EB42ED-98B7-CFA8-7066-2E0335540A63}"/>
                </a:ext>
              </a:extLst>
            </p:cNvPr>
            <p:cNvSpPr/>
            <p:nvPr/>
          </p:nvSpPr>
          <p:spPr>
            <a:xfrm>
              <a:off x="5187894" y="3536706"/>
              <a:ext cx="48919" cy="10662"/>
            </a:xfrm>
            <a:custGeom>
              <a:avLst/>
              <a:gdLst/>
              <a:ahLst/>
              <a:cxnLst/>
              <a:rect l="l" t="t" r="r" b="b"/>
              <a:pathLst>
                <a:path w="1537" h="335" extrusionOk="0">
                  <a:moveTo>
                    <a:pt x="167" y="1"/>
                  </a:moveTo>
                  <a:cubicBezTo>
                    <a:pt x="84" y="1"/>
                    <a:pt x="1" y="72"/>
                    <a:pt x="1" y="167"/>
                  </a:cubicBezTo>
                  <a:cubicBezTo>
                    <a:pt x="1" y="251"/>
                    <a:pt x="84" y="334"/>
                    <a:pt x="167" y="334"/>
                  </a:cubicBezTo>
                  <a:lnTo>
                    <a:pt x="1370" y="334"/>
                  </a:lnTo>
                  <a:cubicBezTo>
                    <a:pt x="1465" y="334"/>
                    <a:pt x="1537" y="251"/>
                    <a:pt x="1537" y="167"/>
                  </a:cubicBezTo>
                  <a:cubicBezTo>
                    <a:pt x="1537" y="60"/>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69;p61">
              <a:extLst>
                <a:ext uri="{FF2B5EF4-FFF2-40B4-BE49-F238E27FC236}">
                  <a16:creationId xmlns:a16="http://schemas.microsoft.com/office/drawing/2014/main" id="{E6FDCC75-C2DF-6D39-43CB-D83E0433F484}"/>
                </a:ext>
              </a:extLst>
            </p:cNvPr>
            <p:cNvSpPr/>
            <p:nvPr/>
          </p:nvSpPr>
          <p:spPr>
            <a:xfrm>
              <a:off x="5056414" y="3366174"/>
              <a:ext cx="10248" cy="48919"/>
            </a:xfrm>
            <a:custGeom>
              <a:avLst/>
              <a:gdLst/>
              <a:ahLst/>
              <a:cxnLst/>
              <a:rect l="l" t="t" r="r" b="b"/>
              <a:pathLst>
                <a:path w="322" h="1537" extrusionOk="0">
                  <a:moveTo>
                    <a:pt x="167" y="1"/>
                  </a:moveTo>
                  <a:cubicBezTo>
                    <a:pt x="72" y="1"/>
                    <a:pt x="0" y="72"/>
                    <a:pt x="0" y="168"/>
                  </a:cubicBezTo>
                  <a:lnTo>
                    <a:pt x="0" y="1370"/>
                  </a:lnTo>
                  <a:cubicBezTo>
                    <a:pt x="0" y="1465"/>
                    <a:pt x="72" y="1537"/>
                    <a:pt x="167" y="1537"/>
                  </a:cubicBezTo>
                  <a:cubicBezTo>
                    <a:pt x="250" y="1537"/>
                    <a:pt x="322" y="1465"/>
                    <a:pt x="322" y="1370"/>
                  </a:cubicBezTo>
                  <a:lnTo>
                    <a:pt x="322" y="168"/>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70;p61">
              <a:extLst>
                <a:ext uri="{FF2B5EF4-FFF2-40B4-BE49-F238E27FC236}">
                  <a16:creationId xmlns:a16="http://schemas.microsoft.com/office/drawing/2014/main" id="{62BF801D-8F61-7C3A-F852-F5B354988B8B}"/>
                </a:ext>
              </a:extLst>
            </p:cNvPr>
            <p:cNvSpPr/>
            <p:nvPr/>
          </p:nvSpPr>
          <p:spPr>
            <a:xfrm>
              <a:off x="4978723" y="3650744"/>
              <a:ext cx="22757" cy="29249"/>
            </a:xfrm>
            <a:custGeom>
              <a:avLst/>
              <a:gdLst/>
              <a:ahLst/>
              <a:cxnLst/>
              <a:rect l="l" t="t" r="r" b="b"/>
              <a:pathLst>
                <a:path w="715" h="919" extrusionOk="0">
                  <a:moveTo>
                    <a:pt x="525" y="1"/>
                  </a:moveTo>
                  <a:cubicBezTo>
                    <a:pt x="470" y="1"/>
                    <a:pt x="413" y="30"/>
                    <a:pt x="381" y="85"/>
                  </a:cubicBezTo>
                  <a:lnTo>
                    <a:pt x="48" y="680"/>
                  </a:lnTo>
                  <a:cubicBezTo>
                    <a:pt x="0" y="752"/>
                    <a:pt x="24" y="859"/>
                    <a:pt x="108" y="894"/>
                  </a:cubicBezTo>
                  <a:cubicBezTo>
                    <a:pt x="131" y="918"/>
                    <a:pt x="167" y="918"/>
                    <a:pt x="179" y="918"/>
                  </a:cubicBezTo>
                  <a:cubicBezTo>
                    <a:pt x="239" y="918"/>
                    <a:pt x="286" y="883"/>
                    <a:pt x="310" y="835"/>
                  </a:cubicBezTo>
                  <a:lnTo>
                    <a:pt x="655" y="240"/>
                  </a:lnTo>
                  <a:cubicBezTo>
                    <a:pt x="715" y="156"/>
                    <a:pt x="703" y="61"/>
                    <a:pt x="608" y="25"/>
                  </a:cubicBezTo>
                  <a:cubicBezTo>
                    <a:pt x="583" y="9"/>
                    <a:pt x="554"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971;p61">
              <a:extLst>
                <a:ext uri="{FF2B5EF4-FFF2-40B4-BE49-F238E27FC236}">
                  <a16:creationId xmlns:a16="http://schemas.microsoft.com/office/drawing/2014/main" id="{37976AF4-71C9-21BF-474D-5C7BC357010F}"/>
                </a:ext>
              </a:extLst>
            </p:cNvPr>
            <p:cNvSpPr/>
            <p:nvPr/>
          </p:nvSpPr>
          <p:spPr>
            <a:xfrm>
              <a:off x="5121597" y="3403380"/>
              <a:ext cx="22757" cy="29154"/>
            </a:xfrm>
            <a:custGeom>
              <a:avLst/>
              <a:gdLst/>
              <a:ahLst/>
              <a:cxnLst/>
              <a:rect l="l" t="t" r="r" b="b"/>
              <a:pathLst>
                <a:path w="715" h="916" extrusionOk="0">
                  <a:moveTo>
                    <a:pt x="537" y="1"/>
                  </a:moveTo>
                  <a:cubicBezTo>
                    <a:pt x="476" y="1"/>
                    <a:pt x="418" y="33"/>
                    <a:pt x="393" y="82"/>
                  </a:cubicBezTo>
                  <a:lnTo>
                    <a:pt x="48" y="677"/>
                  </a:lnTo>
                  <a:cubicBezTo>
                    <a:pt x="0" y="749"/>
                    <a:pt x="36" y="856"/>
                    <a:pt x="107" y="904"/>
                  </a:cubicBezTo>
                  <a:cubicBezTo>
                    <a:pt x="143" y="915"/>
                    <a:pt x="167" y="915"/>
                    <a:pt x="179" y="915"/>
                  </a:cubicBezTo>
                  <a:cubicBezTo>
                    <a:pt x="238" y="915"/>
                    <a:pt x="286" y="880"/>
                    <a:pt x="322" y="844"/>
                  </a:cubicBezTo>
                  <a:lnTo>
                    <a:pt x="655" y="249"/>
                  </a:lnTo>
                  <a:cubicBezTo>
                    <a:pt x="715" y="165"/>
                    <a:pt x="691" y="70"/>
                    <a:pt x="619" y="22"/>
                  </a:cubicBezTo>
                  <a:cubicBezTo>
                    <a:pt x="593" y="8"/>
                    <a:pt x="565"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72;p61">
              <a:extLst>
                <a:ext uri="{FF2B5EF4-FFF2-40B4-BE49-F238E27FC236}">
                  <a16:creationId xmlns:a16="http://schemas.microsoft.com/office/drawing/2014/main" id="{5405FFF4-645D-259D-FCC9-DEB3A795F91A}"/>
                </a:ext>
              </a:extLst>
            </p:cNvPr>
            <p:cNvSpPr/>
            <p:nvPr/>
          </p:nvSpPr>
          <p:spPr>
            <a:xfrm>
              <a:off x="4922643" y="3459842"/>
              <a:ext cx="31095" cy="21197"/>
            </a:xfrm>
            <a:custGeom>
              <a:avLst/>
              <a:gdLst/>
              <a:ahLst/>
              <a:cxnLst/>
              <a:rect l="l" t="t" r="r" b="b"/>
              <a:pathLst>
                <a:path w="977" h="666" extrusionOk="0">
                  <a:moveTo>
                    <a:pt x="199" y="1"/>
                  </a:moveTo>
                  <a:cubicBezTo>
                    <a:pt x="141" y="1"/>
                    <a:pt x="81" y="33"/>
                    <a:pt x="48" y="82"/>
                  </a:cubicBezTo>
                  <a:cubicBezTo>
                    <a:pt x="0" y="153"/>
                    <a:pt x="36" y="261"/>
                    <a:pt x="108" y="308"/>
                  </a:cubicBezTo>
                  <a:lnTo>
                    <a:pt x="703" y="642"/>
                  </a:lnTo>
                  <a:cubicBezTo>
                    <a:pt x="739" y="665"/>
                    <a:pt x="762" y="665"/>
                    <a:pt x="774" y="665"/>
                  </a:cubicBezTo>
                  <a:cubicBezTo>
                    <a:pt x="834" y="665"/>
                    <a:pt x="881" y="630"/>
                    <a:pt x="917" y="582"/>
                  </a:cubicBezTo>
                  <a:cubicBezTo>
                    <a:pt x="977" y="511"/>
                    <a:pt x="941" y="404"/>
                    <a:pt x="870" y="368"/>
                  </a:cubicBezTo>
                  <a:lnTo>
                    <a:pt x="274" y="23"/>
                  </a:lnTo>
                  <a:cubicBezTo>
                    <a:pt x="252" y="8"/>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73;p61">
              <a:extLst>
                <a:ext uri="{FF2B5EF4-FFF2-40B4-BE49-F238E27FC236}">
                  <a16:creationId xmlns:a16="http://schemas.microsoft.com/office/drawing/2014/main" id="{E683719D-17AD-5F47-29FD-0196405C2264}"/>
                </a:ext>
              </a:extLst>
            </p:cNvPr>
            <p:cNvSpPr/>
            <p:nvPr/>
          </p:nvSpPr>
          <p:spPr>
            <a:xfrm>
              <a:off x="5169720" y="3602334"/>
              <a:ext cx="30714" cy="21197"/>
            </a:xfrm>
            <a:custGeom>
              <a:avLst/>
              <a:gdLst/>
              <a:ahLst/>
              <a:cxnLst/>
              <a:rect l="l" t="t" r="r" b="b"/>
              <a:pathLst>
                <a:path w="965" h="666" extrusionOk="0">
                  <a:moveTo>
                    <a:pt x="187" y="1"/>
                  </a:moveTo>
                  <a:cubicBezTo>
                    <a:pt x="129" y="1"/>
                    <a:pt x="69" y="33"/>
                    <a:pt x="36" y="82"/>
                  </a:cubicBezTo>
                  <a:cubicBezTo>
                    <a:pt x="0" y="153"/>
                    <a:pt x="24" y="260"/>
                    <a:pt x="95" y="308"/>
                  </a:cubicBezTo>
                  <a:lnTo>
                    <a:pt x="691" y="653"/>
                  </a:lnTo>
                  <a:cubicBezTo>
                    <a:pt x="727" y="665"/>
                    <a:pt x="750" y="665"/>
                    <a:pt x="774" y="665"/>
                  </a:cubicBezTo>
                  <a:cubicBezTo>
                    <a:pt x="834" y="665"/>
                    <a:pt x="869" y="629"/>
                    <a:pt x="905" y="594"/>
                  </a:cubicBezTo>
                  <a:cubicBezTo>
                    <a:pt x="965" y="510"/>
                    <a:pt x="953" y="415"/>
                    <a:pt x="857" y="368"/>
                  </a:cubicBezTo>
                  <a:lnTo>
                    <a:pt x="262" y="22"/>
                  </a:lnTo>
                  <a:cubicBezTo>
                    <a:pt x="240" y="7"/>
                    <a:pt x="214" y="1"/>
                    <a:pt x="1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74;p61">
              <a:extLst>
                <a:ext uri="{FF2B5EF4-FFF2-40B4-BE49-F238E27FC236}">
                  <a16:creationId xmlns:a16="http://schemas.microsoft.com/office/drawing/2014/main" id="{3E807F86-9C27-0B76-4F8A-8E9BBE6A3FDC}"/>
                </a:ext>
              </a:extLst>
            </p:cNvPr>
            <p:cNvSpPr/>
            <p:nvPr/>
          </p:nvSpPr>
          <p:spPr>
            <a:xfrm>
              <a:off x="5121597" y="3650744"/>
              <a:ext cx="22757" cy="29249"/>
            </a:xfrm>
            <a:custGeom>
              <a:avLst/>
              <a:gdLst/>
              <a:ahLst/>
              <a:cxnLst/>
              <a:rect l="l" t="t" r="r" b="b"/>
              <a:pathLst>
                <a:path w="715" h="919" extrusionOk="0">
                  <a:moveTo>
                    <a:pt x="190" y="1"/>
                  </a:moveTo>
                  <a:cubicBezTo>
                    <a:pt x="161" y="1"/>
                    <a:pt x="132" y="9"/>
                    <a:pt x="107" y="25"/>
                  </a:cubicBezTo>
                  <a:cubicBezTo>
                    <a:pt x="36" y="61"/>
                    <a:pt x="0" y="168"/>
                    <a:pt x="48" y="240"/>
                  </a:cubicBezTo>
                  <a:lnTo>
                    <a:pt x="393" y="835"/>
                  </a:lnTo>
                  <a:cubicBezTo>
                    <a:pt x="417" y="883"/>
                    <a:pt x="476" y="918"/>
                    <a:pt x="524" y="918"/>
                  </a:cubicBezTo>
                  <a:cubicBezTo>
                    <a:pt x="560" y="918"/>
                    <a:pt x="584" y="918"/>
                    <a:pt x="595" y="894"/>
                  </a:cubicBezTo>
                  <a:cubicBezTo>
                    <a:pt x="691" y="859"/>
                    <a:pt x="715" y="752"/>
                    <a:pt x="679" y="680"/>
                  </a:cubicBezTo>
                  <a:lnTo>
                    <a:pt x="334" y="85"/>
                  </a:lnTo>
                  <a:cubicBezTo>
                    <a:pt x="302" y="30"/>
                    <a:pt x="245"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975;p61">
              <a:extLst>
                <a:ext uri="{FF2B5EF4-FFF2-40B4-BE49-F238E27FC236}">
                  <a16:creationId xmlns:a16="http://schemas.microsoft.com/office/drawing/2014/main" id="{FCF1C835-431C-C778-3FF0-0D1BE4F84AA5}"/>
                </a:ext>
              </a:extLst>
            </p:cNvPr>
            <p:cNvSpPr/>
            <p:nvPr/>
          </p:nvSpPr>
          <p:spPr>
            <a:xfrm>
              <a:off x="4978723" y="3403380"/>
              <a:ext cx="22757" cy="29154"/>
            </a:xfrm>
            <a:custGeom>
              <a:avLst/>
              <a:gdLst/>
              <a:ahLst/>
              <a:cxnLst/>
              <a:rect l="l" t="t" r="r" b="b"/>
              <a:pathLst>
                <a:path w="715" h="916" extrusionOk="0">
                  <a:moveTo>
                    <a:pt x="182" y="1"/>
                  </a:moveTo>
                  <a:cubicBezTo>
                    <a:pt x="156" y="1"/>
                    <a:pt x="130" y="8"/>
                    <a:pt x="108" y="22"/>
                  </a:cubicBezTo>
                  <a:cubicBezTo>
                    <a:pt x="24" y="70"/>
                    <a:pt x="0" y="177"/>
                    <a:pt x="48" y="249"/>
                  </a:cubicBezTo>
                  <a:lnTo>
                    <a:pt x="381" y="844"/>
                  </a:lnTo>
                  <a:cubicBezTo>
                    <a:pt x="417" y="892"/>
                    <a:pt x="477" y="915"/>
                    <a:pt x="524" y="915"/>
                  </a:cubicBezTo>
                  <a:cubicBezTo>
                    <a:pt x="548" y="915"/>
                    <a:pt x="584" y="915"/>
                    <a:pt x="596" y="904"/>
                  </a:cubicBezTo>
                  <a:cubicBezTo>
                    <a:pt x="703" y="856"/>
                    <a:pt x="715" y="749"/>
                    <a:pt x="667" y="677"/>
                  </a:cubicBezTo>
                  <a:lnTo>
                    <a:pt x="322" y="82"/>
                  </a:lnTo>
                  <a:cubicBezTo>
                    <a:pt x="297" y="33"/>
                    <a:pt x="239" y="1"/>
                    <a:pt x="1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76;p61">
              <a:extLst>
                <a:ext uri="{FF2B5EF4-FFF2-40B4-BE49-F238E27FC236}">
                  <a16:creationId xmlns:a16="http://schemas.microsoft.com/office/drawing/2014/main" id="{E8CD2BB6-1D52-E026-C937-18472354EC32}"/>
                </a:ext>
              </a:extLst>
            </p:cNvPr>
            <p:cNvSpPr/>
            <p:nvPr/>
          </p:nvSpPr>
          <p:spPr>
            <a:xfrm>
              <a:off x="5169720" y="3459842"/>
              <a:ext cx="30714" cy="21197"/>
            </a:xfrm>
            <a:custGeom>
              <a:avLst/>
              <a:gdLst/>
              <a:ahLst/>
              <a:cxnLst/>
              <a:rect l="l" t="t" r="r" b="b"/>
              <a:pathLst>
                <a:path w="965" h="666" extrusionOk="0">
                  <a:moveTo>
                    <a:pt x="771" y="1"/>
                  </a:moveTo>
                  <a:cubicBezTo>
                    <a:pt x="744" y="1"/>
                    <a:pt x="717" y="8"/>
                    <a:pt x="691" y="23"/>
                  </a:cubicBezTo>
                  <a:lnTo>
                    <a:pt x="95" y="368"/>
                  </a:lnTo>
                  <a:cubicBezTo>
                    <a:pt x="24" y="404"/>
                    <a:pt x="0" y="511"/>
                    <a:pt x="36" y="582"/>
                  </a:cubicBezTo>
                  <a:cubicBezTo>
                    <a:pt x="72" y="630"/>
                    <a:pt x="131" y="665"/>
                    <a:pt x="179" y="665"/>
                  </a:cubicBezTo>
                  <a:cubicBezTo>
                    <a:pt x="203" y="665"/>
                    <a:pt x="238" y="665"/>
                    <a:pt x="250" y="642"/>
                  </a:cubicBezTo>
                  <a:lnTo>
                    <a:pt x="846" y="308"/>
                  </a:lnTo>
                  <a:cubicBezTo>
                    <a:pt x="953" y="261"/>
                    <a:pt x="965" y="153"/>
                    <a:pt x="917" y="82"/>
                  </a:cubicBezTo>
                  <a:cubicBezTo>
                    <a:pt x="884" y="33"/>
                    <a:pt x="829" y="1"/>
                    <a:pt x="7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77;p61">
              <a:extLst>
                <a:ext uri="{FF2B5EF4-FFF2-40B4-BE49-F238E27FC236}">
                  <a16:creationId xmlns:a16="http://schemas.microsoft.com/office/drawing/2014/main" id="{27BA1038-3AAE-3E37-0903-DC4F4FE1AD98}"/>
                </a:ext>
              </a:extLst>
            </p:cNvPr>
            <p:cNvSpPr/>
            <p:nvPr/>
          </p:nvSpPr>
          <p:spPr>
            <a:xfrm>
              <a:off x="4922643" y="3602334"/>
              <a:ext cx="31095" cy="21197"/>
            </a:xfrm>
            <a:custGeom>
              <a:avLst/>
              <a:gdLst/>
              <a:ahLst/>
              <a:cxnLst/>
              <a:rect l="l" t="t" r="r" b="b"/>
              <a:pathLst>
                <a:path w="977" h="666" extrusionOk="0">
                  <a:moveTo>
                    <a:pt x="778" y="1"/>
                  </a:moveTo>
                  <a:cubicBezTo>
                    <a:pt x="751" y="1"/>
                    <a:pt x="725" y="7"/>
                    <a:pt x="703" y="22"/>
                  </a:cubicBezTo>
                  <a:lnTo>
                    <a:pt x="108" y="368"/>
                  </a:lnTo>
                  <a:cubicBezTo>
                    <a:pt x="36" y="415"/>
                    <a:pt x="0" y="510"/>
                    <a:pt x="48" y="594"/>
                  </a:cubicBezTo>
                  <a:cubicBezTo>
                    <a:pt x="84" y="629"/>
                    <a:pt x="131" y="665"/>
                    <a:pt x="179" y="665"/>
                  </a:cubicBezTo>
                  <a:cubicBezTo>
                    <a:pt x="215" y="665"/>
                    <a:pt x="238" y="665"/>
                    <a:pt x="262" y="653"/>
                  </a:cubicBezTo>
                  <a:lnTo>
                    <a:pt x="858" y="308"/>
                  </a:lnTo>
                  <a:cubicBezTo>
                    <a:pt x="941" y="260"/>
                    <a:pt x="977" y="153"/>
                    <a:pt x="929" y="82"/>
                  </a:cubicBezTo>
                  <a:cubicBezTo>
                    <a:pt x="896" y="33"/>
                    <a:pt x="836"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978;p61">
              <a:extLst>
                <a:ext uri="{FF2B5EF4-FFF2-40B4-BE49-F238E27FC236}">
                  <a16:creationId xmlns:a16="http://schemas.microsoft.com/office/drawing/2014/main" id="{2EAEF9B5-6140-D6B8-29A4-21780A3F3E83}"/>
                </a:ext>
              </a:extLst>
            </p:cNvPr>
            <p:cNvSpPr/>
            <p:nvPr/>
          </p:nvSpPr>
          <p:spPr>
            <a:xfrm>
              <a:off x="5077993" y="3451758"/>
              <a:ext cx="70912" cy="62637"/>
            </a:xfrm>
            <a:custGeom>
              <a:avLst/>
              <a:gdLst/>
              <a:ahLst/>
              <a:cxnLst/>
              <a:rect l="l" t="t" r="r" b="b"/>
              <a:pathLst>
                <a:path w="2228" h="1968" extrusionOk="0">
                  <a:moveTo>
                    <a:pt x="186" y="1"/>
                  </a:moveTo>
                  <a:cubicBezTo>
                    <a:pt x="104" y="1"/>
                    <a:pt x="35" y="47"/>
                    <a:pt x="25" y="122"/>
                  </a:cubicBezTo>
                  <a:cubicBezTo>
                    <a:pt x="1" y="217"/>
                    <a:pt x="49" y="300"/>
                    <a:pt x="144" y="312"/>
                  </a:cubicBezTo>
                  <a:cubicBezTo>
                    <a:pt x="930" y="527"/>
                    <a:pt x="1584" y="1098"/>
                    <a:pt x="1894" y="1860"/>
                  </a:cubicBezTo>
                  <a:cubicBezTo>
                    <a:pt x="1930" y="1920"/>
                    <a:pt x="1989" y="1967"/>
                    <a:pt x="2049" y="1967"/>
                  </a:cubicBezTo>
                  <a:cubicBezTo>
                    <a:pt x="2061" y="1967"/>
                    <a:pt x="2085" y="1967"/>
                    <a:pt x="2108" y="1955"/>
                  </a:cubicBezTo>
                  <a:cubicBezTo>
                    <a:pt x="2192" y="1908"/>
                    <a:pt x="2227" y="1812"/>
                    <a:pt x="2192" y="1729"/>
                  </a:cubicBezTo>
                  <a:cubicBezTo>
                    <a:pt x="1846" y="884"/>
                    <a:pt x="1108" y="229"/>
                    <a:pt x="215" y="3"/>
                  </a:cubicBezTo>
                  <a:cubicBezTo>
                    <a:pt x="206" y="1"/>
                    <a:pt x="196"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7324;p65">
            <a:extLst>
              <a:ext uri="{FF2B5EF4-FFF2-40B4-BE49-F238E27FC236}">
                <a16:creationId xmlns:a16="http://schemas.microsoft.com/office/drawing/2014/main" id="{BF2345A4-18DD-3DC4-0204-AABF4A58B2E3}"/>
              </a:ext>
            </a:extLst>
          </p:cNvPr>
          <p:cNvGrpSpPr/>
          <p:nvPr/>
        </p:nvGrpSpPr>
        <p:grpSpPr>
          <a:xfrm>
            <a:off x="7192759" y="2987848"/>
            <a:ext cx="334279" cy="334661"/>
            <a:chOff x="3725461" y="2444712"/>
            <a:chExt cx="334279" cy="334661"/>
          </a:xfrm>
          <a:solidFill>
            <a:schemeClr val="bg1"/>
          </a:solidFill>
        </p:grpSpPr>
        <p:sp>
          <p:nvSpPr>
            <p:cNvPr id="29" name="Google Shape;7325;p65">
              <a:extLst>
                <a:ext uri="{FF2B5EF4-FFF2-40B4-BE49-F238E27FC236}">
                  <a16:creationId xmlns:a16="http://schemas.microsoft.com/office/drawing/2014/main" id="{AA52AD8E-128C-4A34-F794-5BB0E3432008}"/>
                </a:ext>
              </a:extLst>
            </p:cNvPr>
            <p:cNvSpPr/>
            <p:nvPr/>
          </p:nvSpPr>
          <p:spPr>
            <a:xfrm>
              <a:off x="3939200"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48" y="334"/>
                    <a:pt x="834" y="334"/>
                  </a:cubicBezTo>
                  <a:close/>
                  <a:moveTo>
                    <a:pt x="834" y="0"/>
                  </a:moveTo>
                  <a:cubicBezTo>
                    <a:pt x="370" y="0"/>
                    <a:pt x="0" y="369"/>
                    <a:pt x="0" y="834"/>
                  </a:cubicBezTo>
                  <a:cubicBezTo>
                    <a:pt x="0" y="1298"/>
                    <a:pt x="370" y="1667"/>
                    <a:pt x="834" y="1667"/>
                  </a:cubicBezTo>
                  <a:cubicBezTo>
                    <a:pt x="1286" y="1667"/>
                    <a:pt x="1667" y="1298"/>
                    <a:pt x="1667" y="834"/>
                  </a:cubicBezTo>
                  <a:cubicBezTo>
                    <a:pt x="1667" y="369"/>
                    <a:pt x="1286"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326;p65">
              <a:extLst>
                <a:ext uri="{FF2B5EF4-FFF2-40B4-BE49-F238E27FC236}">
                  <a16:creationId xmlns:a16="http://schemas.microsoft.com/office/drawing/2014/main" id="{95B57437-69FE-8A8C-17BB-44C40B99221A}"/>
                </a:ext>
              </a:extLst>
            </p:cNvPr>
            <p:cNvSpPr/>
            <p:nvPr/>
          </p:nvSpPr>
          <p:spPr>
            <a:xfrm>
              <a:off x="3941078" y="2618281"/>
              <a:ext cx="68625" cy="49305"/>
            </a:xfrm>
            <a:custGeom>
              <a:avLst/>
              <a:gdLst/>
              <a:ahLst/>
              <a:cxnLst/>
              <a:rect l="l" t="t" r="r" b="b"/>
              <a:pathLst>
                <a:path w="2156" h="1549" extrusionOk="0">
                  <a:moveTo>
                    <a:pt x="775" y="0"/>
                  </a:moveTo>
                  <a:cubicBezTo>
                    <a:pt x="549" y="0"/>
                    <a:pt x="311" y="60"/>
                    <a:pt x="120" y="167"/>
                  </a:cubicBezTo>
                  <a:cubicBezTo>
                    <a:pt x="37" y="203"/>
                    <a:pt x="1" y="310"/>
                    <a:pt x="37" y="381"/>
                  </a:cubicBezTo>
                  <a:cubicBezTo>
                    <a:pt x="72" y="443"/>
                    <a:pt x="140" y="479"/>
                    <a:pt x="201" y="479"/>
                  </a:cubicBezTo>
                  <a:cubicBezTo>
                    <a:pt x="223" y="479"/>
                    <a:pt x="244" y="474"/>
                    <a:pt x="263" y="465"/>
                  </a:cubicBezTo>
                  <a:cubicBezTo>
                    <a:pt x="418" y="381"/>
                    <a:pt x="596" y="346"/>
                    <a:pt x="751" y="346"/>
                  </a:cubicBezTo>
                  <a:cubicBezTo>
                    <a:pt x="1275" y="346"/>
                    <a:pt x="1704" y="727"/>
                    <a:pt x="1799" y="1215"/>
                  </a:cubicBezTo>
                  <a:lnTo>
                    <a:pt x="751" y="1215"/>
                  </a:lnTo>
                  <a:cubicBezTo>
                    <a:pt x="668" y="1215"/>
                    <a:pt x="584" y="1298"/>
                    <a:pt x="584" y="1382"/>
                  </a:cubicBezTo>
                  <a:cubicBezTo>
                    <a:pt x="584" y="1477"/>
                    <a:pt x="668" y="1548"/>
                    <a:pt x="751" y="1548"/>
                  </a:cubicBezTo>
                  <a:lnTo>
                    <a:pt x="1977" y="1548"/>
                  </a:lnTo>
                  <a:cubicBezTo>
                    <a:pt x="2061" y="1548"/>
                    <a:pt x="2144" y="1477"/>
                    <a:pt x="2144" y="1382"/>
                  </a:cubicBezTo>
                  <a:cubicBezTo>
                    <a:pt x="2156" y="620"/>
                    <a:pt x="1525" y="0"/>
                    <a:pt x="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327;p65">
              <a:extLst>
                <a:ext uri="{FF2B5EF4-FFF2-40B4-BE49-F238E27FC236}">
                  <a16:creationId xmlns:a16="http://schemas.microsoft.com/office/drawing/2014/main" id="{8E1D77CF-BFEA-67BB-6950-E6C2A04FE78B}"/>
                </a:ext>
              </a:extLst>
            </p:cNvPr>
            <p:cNvSpPr/>
            <p:nvPr/>
          </p:nvSpPr>
          <p:spPr>
            <a:xfrm>
              <a:off x="3775116" y="2618281"/>
              <a:ext cx="68625" cy="49305"/>
            </a:xfrm>
            <a:custGeom>
              <a:avLst/>
              <a:gdLst/>
              <a:ahLst/>
              <a:cxnLst/>
              <a:rect l="l" t="t" r="r" b="b"/>
              <a:pathLst>
                <a:path w="2156" h="1549" extrusionOk="0">
                  <a:moveTo>
                    <a:pt x="1381" y="0"/>
                  </a:moveTo>
                  <a:cubicBezTo>
                    <a:pt x="631" y="0"/>
                    <a:pt x="0" y="620"/>
                    <a:pt x="0" y="1382"/>
                  </a:cubicBezTo>
                  <a:cubicBezTo>
                    <a:pt x="0" y="1477"/>
                    <a:pt x="71" y="1548"/>
                    <a:pt x="167" y="1548"/>
                  </a:cubicBezTo>
                  <a:lnTo>
                    <a:pt x="1405" y="1548"/>
                  </a:lnTo>
                  <a:cubicBezTo>
                    <a:pt x="1488" y="1548"/>
                    <a:pt x="1560" y="1477"/>
                    <a:pt x="1560" y="1382"/>
                  </a:cubicBezTo>
                  <a:cubicBezTo>
                    <a:pt x="1560" y="1298"/>
                    <a:pt x="1500" y="1215"/>
                    <a:pt x="1417" y="1215"/>
                  </a:cubicBezTo>
                  <a:lnTo>
                    <a:pt x="357" y="1215"/>
                  </a:lnTo>
                  <a:cubicBezTo>
                    <a:pt x="429" y="715"/>
                    <a:pt x="881" y="346"/>
                    <a:pt x="1405" y="346"/>
                  </a:cubicBezTo>
                  <a:cubicBezTo>
                    <a:pt x="1584" y="346"/>
                    <a:pt x="1738" y="381"/>
                    <a:pt x="1893" y="465"/>
                  </a:cubicBezTo>
                  <a:cubicBezTo>
                    <a:pt x="1914" y="475"/>
                    <a:pt x="1938" y="481"/>
                    <a:pt x="1962" y="481"/>
                  </a:cubicBezTo>
                  <a:cubicBezTo>
                    <a:pt x="2022" y="481"/>
                    <a:pt x="2086" y="449"/>
                    <a:pt x="2119" y="381"/>
                  </a:cubicBezTo>
                  <a:cubicBezTo>
                    <a:pt x="2155" y="310"/>
                    <a:pt x="2131" y="203"/>
                    <a:pt x="2036" y="167"/>
                  </a:cubicBezTo>
                  <a:cubicBezTo>
                    <a:pt x="1846" y="60"/>
                    <a:pt x="1607" y="0"/>
                    <a:pt x="13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328;p65">
              <a:extLst>
                <a:ext uri="{FF2B5EF4-FFF2-40B4-BE49-F238E27FC236}">
                  <a16:creationId xmlns:a16="http://schemas.microsoft.com/office/drawing/2014/main" id="{50CAC54B-C3F6-C49E-F598-DA589768487A}"/>
                </a:ext>
              </a:extLst>
            </p:cNvPr>
            <p:cNvSpPr/>
            <p:nvPr/>
          </p:nvSpPr>
          <p:spPr>
            <a:xfrm>
              <a:off x="3793291"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60" y="334"/>
                    <a:pt x="834" y="334"/>
                  </a:cubicBezTo>
                  <a:close/>
                  <a:moveTo>
                    <a:pt x="834" y="0"/>
                  </a:moveTo>
                  <a:cubicBezTo>
                    <a:pt x="370" y="0"/>
                    <a:pt x="1" y="369"/>
                    <a:pt x="1" y="834"/>
                  </a:cubicBezTo>
                  <a:cubicBezTo>
                    <a:pt x="1" y="1298"/>
                    <a:pt x="370" y="1667"/>
                    <a:pt x="834" y="1667"/>
                  </a:cubicBezTo>
                  <a:cubicBezTo>
                    <a:pt x="1286" y="1667"/>
                    <a:pt x="1667" y="1298"/>
                    <a:pt x="1667" y="834"/>
                  </a:cubicBezTo>
                  <a:cubicBezTo>
                    <a:pt x="1667" y="369"/>
                    <a:pt x="1286"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329;p65">
              <a:extLst>
                <a:ext uri="{FF2B5EF4-FFF2-40B4-BE49-F238E27FC236}">
                  <a16:creationId xmlns:a16="http://schemas.microsoft.com/office/drawing/2014/main" id="{637C88A9-DA3E-1D4B-B114-3E87739362C5}"/>
                </a:ext>
              </a:extLst>
            </p:cNvPr>
            <p:cNvSpPr/>
            <p:nvPr/>
          </p:nvSpPr>
          <p:spPr>
            <a:xfrm>
              <a:off x="3858097" y="2540584"/>
              <a:ext cx="69007" cy="69007"/>
            </a:xfrm>
            <a:custGeom>
              <a:avLst/>
              <a:gdLst/>
              <a:ahLst/>
              <a:cxnLst/>
              <a:rect l="l" t="t" r="r" b="b"/>
              <a:pathLst>
                <a:path w="2168" h="2168" extrusionOk="0">
                  <a:moveTo>
                    <a:pt x="1084" y="346"/>
                  </a:moveTo>
                  <a:cubicBezTo>
                    <a:pt x="1501" y="346"/>
                    <a:pt x="1834" y="667"/>
                    <a:pt x="1834" y="1084"/>
                  </a:cubicBezTo>
                  <a:cubicBezTo>
                    <a:pt x="1834" y="1501"/>
                    <a:pt x="1501" y="1834"/>
                    <a:pt x="1084" y="1834"/>
                  </a:cubicBezTo>
                  <a:cubicBezTo>
                    <a:pt x="667" y="1834"/>
                    <a:pt x="346" y="1501"/>
                    <a:pt x="346" y="1084"/>
                  </a:cubicBezTo>
                  <a:cubicBezTo>
                    <a:pt x="346" y="667"/>
                    <a:pt x="667" y="346"/>
                    <a:pt x="1084" y="346"/>
                  </a:cubicBezTo>
                  <a:close/>
                  <a:moveTo>
                    <a:pt x="1084" y="1"/>
                  </a:moveTo>
                  <a:cubicBezTo>
                    <a:pt x="489" y="1"/>
                    <a:pt x="1" y="489"/>
                    <a:pt x="1" y="1084"/>
                  </a:cubicBezTo>
                  <a:cubicBezTo>
                    <a:pt x="1" y="1679"/>
                    <a:pt x="489" y="2168"/>
                    <a:pt x="1084" y="2168"/>
                  </a:cubicBezTo>
                  <a:cubicBezTo>
                    <a:pt x="1679" y="2168"/>
                    <a:pt x="2167" y="1679"/>
                    <a:pt x="2167" y="1084"/>
                  </a:cubicBezTo>
                  <a:cubicBezTo>
                    <a:pt x="2167" y="489"/>
                    <a:pt x="1679" y="1"/>
                    <a:pt x="10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330;p65">
              <a:extLst>
                <a:ext uri="{FF2B5EF4-FFF2-40B4-BE49-F238E27FC236}">
                  <a16:creationId xmlns:a16="http://schemas.microsoft.com/office/drawing/2014/main" id="{813A7E7E-FC83-01BE-4509-99DDFD7BE9B9}"/>
                </a:ext>
              </a:extLst>
            </p:cNvPr>
            <p:cNvSpPr/>
            <p:nvPr/>
          </p:nvSpPr>
          <p:spPr>
            <a:xfrm>
              <a:off x="3834224" y="2620159"/>
              <a:ext cx="116752" cy="63342"/>
            </a:xfrm>
            <a:custGeom>
              <a:avLst/>
              <a:gdLst/>
              <a:ahLst/>
              <a:cxnLst/>
              <a:rect l="l" t="t" r="r" b="b"/>
              <a:pathLst>
                <a:path w="3668" h="1990" extrusionOk="0">
                  <a:moveTo>
                    <a:pt x="1834" y="322"/>
                  </a:moveTo>
                  <a:cubicBezTo>
                    <a:pt x="2596" y="322"/>
                    <a:pt x="3239" y="906"/>
                    <a:pt x="3310" y="1656"/>
                  </a:cubicBezTo>
                  <a:lnTo>
                    <a:pt x="358" y="1656"/>
                  </a:lnTo>
                  <a:cubicBezTo>
                    <a:pt x="453" y="906"/>
                    <a:pt x="1072" y="322"/>
                    <a:pt x="1834" y="322"/>
                  </a:cubicBezTo>
                  <a:close/>
                  <a:moveTo>
                    <a:pt x="1834" y="1"/>
                  </a:moveTo>
                  <a:cubicBezTo>
                    <a:pt x="822" y="1"/>
                    <a:pt x="0" y="823"/>
                    <a:pt x="0" y="1835"/>
                  </a:cubicBezTo>
                  <a:cubicBezTo>
                    <a:pt x="0" y="1918"/>
                    <a:pt x="84" y="1989"/>
                    <a:pt x="167" y="1989"/>
                  </a:cubicBezTo>
                  <a:lnTo>
                    <a:pt x="3489" y="1989"/>
                  </a:lnTo>
                  <a:cubicBezTo>
                    <a:pt x="3572" y="1989"/>
                    <a:pt x="3656" y="1918"/>
                    <a:pt x="3656" y="1835"/>
                  </a:cubicBezTo>
                  <a:cubicBezTo>
                    <a:pt x="3668" y="823"/>
                    <a:pt x="2846" y="1"/>
                    <a:pt x="1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331;p65">
              <a:extLst>
                <a:ext uri="{FF2B5EF4-FFF2-40B4-BE49-F238E27FC236}">
                  <a16:creationId xmlns:a16="http://schemas.microsoft.com/office/drawing/2014/main" id="{119C2228-EDE6-1613-A6A3-8B55BBBAA6E7}"/>
                </a:ext>
              </a:extLst>
            </p:cNvPr>
            <p:cNvSpPr/>
            <p:nvPr/>
          </p:nvSpPr>
          <p:spPr>
            <a:xfrm>
              <a:off x="3725461" y="2444712"/>
              <a:ext cx="334279" cy="334661"/>
            </a:xfrm>
            <a:custGeom>
              <a:avLst/>
              <a:gdLst/>
              <a:ahLst/>
              <a:cxnLst/>
              <a:rect l="l" t="t" r="r" b="b"/>
              <a:pathLst>
                <a:path w="10502" h="10514" extrusionOk="0">
                  <a:moveTo>
                    <a:pt x="5418" y="905"/>
                  </a:moveTo>
                  <a:cubicBezTo>
                    <a:pt x="7680" y="1001"/>
                    <a:pt x="9513" y="2834"/>
                    <a:pt x="9597" y="5096"/>
                  </a:cubicBezTo>
                  <a:lnTo>
                    <a:pt x="9192" y="5096"/>
                  </a:lnTo>
                  <a:cubicBezTo>
                    <a:pt x="9109" y="5096"/>
                    <a:pt x="9037" y="5168"/>
                    <a:pt x="9037" y="5263"/>
                  </a:cubicBezTo>
                  <a:cubicBezTo>
                    <a:pt x="9037" y="5346"/>
                    <a:pt x="9109" y="5418"/>
                    <a:pt x="9192" y="5418"/>
                  </a:cubicBezTo>
                  <a:lnTo>
                    <a:pt x="9597" y="5418"/>
                  </a:lnTo>
                  <a:cubicBezTo>
                    <a:pt x="9513" y="7704"/>
                    <a:pt x="7692" y="9525"/>
                    <a:pt x="5418" y="9609"/>
                  </a:cubicBezTo>
                  <a:lnTo>
                    <a:pt x="5418" y="9204"/>
                  </a:lnTo>
                  <a:cubicBezTo>
                    <a:pt x="5418" y="9109"/>
                    <a:pt x="5346" y="9037"/>
                    <a:pt x="5251" y="9037"/>
                  </a:cubicBezTo>
                  <a:cubicBezTo>
                    <a:pt x="5168" y="9037"/>
                    <a:pt x="5084" y="9109"/>
                    <a:pt x="5084" y="9204"/>
                  </a:cubicBezTo>
                  <a:lnTo>
                    <a:pt x="5084" y="9609"/>
                  </a:lnTo>
                  <a:cubicBezTo>
                    <a:pt x="2822" y="9513"/>
                    <a:pt x="1000" y="7680"/>
                    <a:pt x="905" y="5418"/>
                  </a:cubicBezTo>
                  <a:lnTo>
                    <a:pt x="1310" y="5418"/>
                  </a:lnTo>
                  <a:cubicBezTo>
                    <a:pt x="1393" y="5418"/>
                    <a:pt x="1477" y="5346"/>
                    <a:pt x="1477" y="5263"/>
                  </a:cubicBezTo>
                  <a:cubicBezTo>
                    <a:pt x="1477" y="5168"/>
                    <a:pt x="1393" y="5096"/>
                    <a:pt x="1310" y="5096"/>
                  </a:cubicBezTo>
                  <a:lnTo>
                    <a:pt x="905" y="5096"/>
                  </a:lnTo>
                  <a:cubicBezTo>
                    <a:pt x="1000" y="2834"/>
                    <a:pt x="2822" y="1001"/>
                    <a:pt x="5084" y="905"/>
                  </a:cubicBezTo>
                  <a:lnTo>
                    <a:pt x="5084" y="1310"/>
                  </a:lnTo>
                  <a:cubicBezTo>
                    <a:pt x="5084" y="1405"/>
                    <a:pt x="5168" y="1477"/>
                    <a:pt x="5251" y="1477"/>
                  </a:cubicBezTo>
                  <a:cubicBezTo>
                    <a:pt x="5346" y="1477"/>
                    <a:pt x="5418" y="1405"/>
                    <a:pt x="5418" y="1310"/>
                  </a:cubicBezTo>
                  <a:lnTo>
                    <a:pt x="5418" y="905"/>
                  </a:lnTo>
                  <a:close/>
                  <a:moveTo>
                    <a:pt x="5251" y="0"/>
                  </a:moveTo>
                  <a:cubicBezTo>
                    <a:pt x="5168" y="0"/>
                    <a:pt x="5084" y="84"/>
                    <a:pt x="5084" y="167"/>
                  </a:cubicBezTo>
                  <a:lnTo>
                    <a:pt x="5084" y="572"/>
                  </a:lnTo>
                  <a:cubicBezTo>
                    <a:pt x="2632" y="655"/>
                    <a:pt x="655" y="2644"/>
                    <a:pt x="560" y="5096"/>
                  </a:cubicBezTo>
                  <a:lnTo>
                    <a:pt x="167" y="5096"/>
                  </a:lnTo>
                  <a:cubicBezTo>
                    <a:pt x="72" y="5096"/>
                    <a:pt x="0" y="5168"/>
                    <a:pt x="0" y="5263"/>
                  </a:cubicBezTo>
                  <a:cubicBezTo>
                    <a:pt x="0" y="5346"/>
                    <a:pt x="72" y="5418"/>
                    <a:pt x="167" y="5418"/>
                  </a:cubicBezTo>
                  <a:lnTo>
                    <a:pt x="560" y="5418"/>
                  </a:lnTo>
                  <a:cubicBezTo>
                    <a:pt x="655" y="7882"/>
                    <a:pt x="2632" y="9859"/>
                    <a:pt x="5084" y="9942"/>
                  </a:cubicBezTo>
                  <a:lnTo>
                    <a:pt x="5084" y="10347"/>
                  </a:lnTo>
                  <a:cubicBezTo>
                    <a:pt x="5084" y="10442"/>
                    <a:pt x="5168" y="10514"/>
                    <a:pt x="5251" y="10514"/>
                  </a:cubicBezTo>
                  <a:cubicBezTo>
                    <a:pt x="5346" y="10514"/>
                    <a:pt x="5418" y="10442"/>
                    <a:pt x="5418" y="10347"/>
                  </a:cubicBezTo>
                  <a:lnTo>
                    <a:pt x="5418" y="9942"/>
                  </a:lnTo>
                  <a:cubicBezTo>
                    <a:pt x="7870" y="9859"/>
                    <a:pt x="9847" y="7882"/>
                    <a:pt x="9942" y="5418"/>
                  </a:cubicBezTo>
                  <a:lnTo>
                    <a:pt x="10347" y="5418"/>
                  </a:lnTo>
                  <a:cubicBezTo>
                    <a:pt x="10430" y="5418"/>
                    <a:pt x="10502" y="5346"/>
                    <a:pt x="10502" y="5263"/>
                  </a:cubicBezTo>
                  <a:cubicBezTo>
                    <a:pt x="10502" y="5168"/>
                    <a:pt x="10442" y="5096"/>
                    <a:pt x="10347" y="5096"/>
                  </a:cubicBezTo>
                  <a:lnTo>
                    <a:pt x="9942" y="5096"/>
                  </a:lnTo>
                  <a:cubicBezTo>
                    <a:pt x="9847" y="2644"/>
                    <a:pt x="7870" y="655"/>
                    <a:pt x="5418" y="572"/>
                  </a:cubicBezTo>
                  <a:lnTo>
                    <a:pt x="5418" y="167"/>
                  </a:lnTo>
                  <a:cubicBezTo>
                    <a:pt x="5418" y="84"/>
                    <a:pt x="5346" y="0"/>
                    <a:pt x="5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923;p61">
            <a:extLst>
              <a:ext uri="{FF2B5EF4-FFF2-40B4-BE49-F238E27FC236}">
                <a16:creationId xmlns:a16="http://schemas.microsoft.com/office/drawing/2014/main" id="{B816C34C-E849-C5F6-40C6-AF10F0BAC98F}"/>
              </a:ext>
            </a:extLst>
          </p:cNvPr>
          <p:cNvGrpSpPr/>
          <p:nvPr/>
        </p:nvGrpSpPr>
        <p:grpSpPr>
          <a:xfrm>
            <a:off x="5564353" y="1005943"/>
            <a:ext cx="327823" cy="357009"/>
            <a:chOff x="6675256" y="1516169"/>
            <a:chExt cx="327823" cy="357009"/>
          </a:xfrm>
          <a:solidFill>
            <a:schemeClr val="lt1"/>
          </a:solidFill>
        </p:grpSpPr>
        <p:sp>
          <p:nvSpPr>
            <p:cNvPr id="44" name="Google Shape;4924;p61">
              <a:extLst>
                <a:ext uri="{FF2B5EF4-FFF2-40B4-BE49-F238E27FC236}">
                  <a16:creationId xmlns:a16="http://schemas.microsoft.com/office/drawing/2014/main" id="{C2A380CF-5336-97A0-3551-B7C9ECE47445}"/>
                </a:ext>
              </a:extLst>
            </p:cNvPr>
            <p:cNvSpPr/>
            <p:nvPr/>
          </p:nvSpPr>
          <p:spPr>
            <a:xfrm>
              <a:off x="6675256" y="1516169"/>
              <a:ext cx="111078" cy="188737"/>
            </a:xfrm>
            <a:custGeom>
              <a:avLst/>
              <a:gdLst/>
              <a:ahLst/>
              <a:cxnLst/>
              <a:rect l="l" t="t" r="r" b="b"/>
              <a:pathLst>
                <a:path w="3490" h="5930" extrusionOk="0">
                  <a:moveTo>
                    <a:pt x="1703" y="334"/>
                  </a:moveTo>
                  <a:cubicBezTo>
                    <a:pt x="2001" y="334"/>
                    <a:pt x="2239" y="548"/>
                    <a:pt x="2239" y="786"/>
                  </a:cubicBezTo>
                  <a:lnTo>
                    <a:pt x="2239" y="810"/>
                  </a:lnTo>
                  <a:cubicBezTo>
                    <a:pt x="2072" y="739"/>
                    <a:pt x="1894" y="715"/>
                    <a:pt x="1703" y="715"/>
                  </a:cubicBezTo>
                  <a:cubicBezTo>
                    <a:pt x="1513" y="715"/>
                    <a:pt x="1334" y="751"/>
                    <a:pt x="1168" y="810"/>
                  </a:cubicBezTo>
                  <a:lnTo>
                    <a:pt x="1168" y="786"/>
                  </a:lnTo>
                  <a:cubicBezTo>
                    <a:pt x="1168" y="536"/>
                    <a:pt x="1406" y="334"/>
                    <a:pt x="1703" y="334"/>
                  </a:cubicBezTo>
                  <a:close/>
                  <a:moveTo>
                    <a:pt x="1680" y="1037"/>
                  </a:moveTo>
                  <a:cubicBezTo>
                    <a:pt x="2263" y="1037"/>
                    <a:pt x="2739" y="1513"/>
                    <a:pt x="2739" y="2096"/>
                  </a:cubicBezTo>
                  <a:cubicBezTo>
                    <a:pt x="2739" y="2215"/>
                    <a:pt x="2727" y="2322"/>
                    <a:pt x="2680" y="2418"/>
                  </a:cubicBezTo>
                  <a:cubicBezTo>
                    <a:pt x="2215" y="1941"/>
                    <a:pt x="1406" y="1763"/>
                    <a:pt x="1358" y="1751"/>
                  </a:cubicBezTo>
                  <a:cubicBezTo>
                    <a:pt x="1346" y="1748"/>
                    <a:pt x="1334" y="1746"/>
                    <a:pt x="1321" y="1746"/>
                  </a:cubicBezTo>
                  <a:cubicBezTo>
                    <a:pt x="1283" y="1746"/>
                    <a:pt x="1245" y="1760"/>
                    <a:pt x="1227" y="1787"/>
                  </a:cubicBezTo>
                  <a:cubicBezTo>
                    <a:pt x="1179" y="1810"/>
                    <a:pt x="1168" y="1858"/>
                    <a:pt x="1168" y="1918"/>
                  </a:cubicBezTo>
                  <a:cubicBezTo>
                    <a:pt x="1168" y="1929"/>
                    <a:pt x="1144" y="2037"/>
                    <a:pt x="1025" y="2156"/>
                  </a:cubicBezTo>
                  <a:cubicBezTo>
                    <a:pt x="965" y="2215"/>
                    <a:pt x="965" y="2322"/>
                    <a:pt x="1025" y="2394"/>
                  </a:cubicBezTo>
                  <a:cubicBezTo>
                    <a:pt x="1053" y="2428"/>
                    <a:pt x="1092" y="2443"/>
                    <a:pt x="1133" y="2443"/>
                  </a:cubicBezTo>
                  <a:cubicBezTo>
                    <a:pt x="1178" y="2443"/>
                    <a:pt x="1225" y="2425"/>
                    <a:pt x="1263" y="2394"/>
                  </a:cubicBezTo>
                  <a:cubicBezTo>
                    <a:pt x="1358" y="2299"/>
                    <a:pt x="1418" y="2215"/>
                    <a:pt x="1441" y="2120"/>
                  </a:cubicBezTo>
                  <a:cubicBezTo>
                    <a:pt x="1727" y="2215"/>
                    <a:pt x="2299" y="2406"/>
                    <a:pt x="2549" y="2775"/>
                  </a:cubicBezTo>
                  <a:cubicBezTo>
                    <a:pt x="2501" y="3192"/>
                    <a:pt x="2132" y="3513"/>
                    <a:pt x="1703" y="3513"/>
                  </a:cubicBezTo>
                  <a:cubicBezTo>
                    <a:pt x="1239" y="3513"/>
                    <a:pt x="870" y="3168"/>
                    <a:pt x="822" y="2715"/>
                  </a:cubicBezTo>
                  <a:cubicBezTo>
                    <a:pt x="822" y="2691"/>
                    <a:pt x="810" y="2680"/>
                    <a:pt x="787" y="2644"/>
                  </a:cubicBezTo>
                  <a:cubicBezTo>
                    <a:pt x="691" y="2477"/>
                    <a:pt x="632" y="2287"/>
                    <a:pt x="632" y="2096"/>
                  </a:cubicBezTo>
                  <a:cubicBezTo>
                    <a:pt x="632" y="1513"/>
                    <a:pt x="1108" y="1037"/>
                    <a:pt x="1680" y="1037"/>
                  </a:cubicBezTo>
                  <a:close/>
                  <a:moveTo>
                    <a:pt x="2061" y="3775"/>
                  </a:moveTo>
                  <a:lnTo>
                    <a:pt x="2061" y="3954"/>
                  </a:lnTo>
                  <a:cubicBezTo>
                    <a:pt x="2061" y="4013"/>
                    <a:pt x="2072" y="4073"/>
                    <a:pt x="2108" y="4120"/>
                  </a:cubicBezTo>
                  <a:lnTo>
                    <a:pt x="1703" y="4501"/>
                  </a:lnTo>
                  <a:lnTo>
                    <a:pt x="1299" y="4120"/>
                  </a:lnTo>
                  <a:cubicBezTo>
                    <a:pt x="1334" y="4073"/>
                    <a:pt x="1346" y="4013"/>
                    <a:pt x="1346" y="3954"/>
                  </a:cubicBezTo>
                  <a:lnTo>
                    <a:pt x="1346" y="3775"/>
                  </a:lnTo>
                  <a:cubicBezTo>
                    <a:pt x="1465" y="3799"/>
                    <a:pt x="1584" y="3834"/>
                    <a:pt x="1703" y="3834"/>
                  </a:cubicBezTo>
                  <a:cubicBezTo>
                    <a:pt x="1822" y="3834"/>
                    <a:pt x="1953" y="3823"/>
                    <a:pt x="2061" y="3775"/>
                  </a:cubicBezTo>
                  <a:close/>
                  <a:moveTo>
                    <a:pt x="1727" y="1"/>
                  </a:moveTo>
                  <a:cubicBezTo>
                    <a:pt x="1251" y="1"/>
                    <a:pt x="870" y="334"/>
                    <a:pt x="870" y="775"/>
                  </a:cubicBezTo>
                  <a:cubicBezTo>
                    <a:pt x="870" y="846"/>
                    <a:pt x="882" y="906"/>
                    <a:pt x="894" y="977"/>
                  </a:cubicBezTo>
                  <a:cubicBezTo>
                    <a:pt x="560" y="1227"/>
                    <a:pt x="346" y="1632"/>
                    <a:pt x="346" y="2096"/>
                  </a:cubicBezTo>
                  <a:cubicBezTo>
                    <a:pt x="346" y="2334"/>
                    <a:pt x="406" y="2572"/>
                    <a:pt x="537" y="2799"/>
                  </a:cubicBezTo>
                  <a:cubicBezTo>
                    <a:pt x="584" y="3132"/>
                    <a:pt x="775" y="3430"/>
                    <a:pt x="1060" y="3632"/>
                  </a:cubicBezTo>
                  <a:lnTo>
                    <a:pt x="1060" y="3954"/>
                  </a:lnTo>
                  <a:lnTo>
                    <a:pt x="1060" y="3965"/>
                  </a:lnTo>
                  <a:lnTo>
                    <a:pt x="394" y="4299"/>
                  </a:lnTo>
                  <a:cubicBezTo>
                    <a:pt x="156" y="4418"/>
                    <a:pt x="1" y="4656"/>
                    <a:pt x="1" y="4906"/>
                  </a:cubicBezTo>
                  <a:lnTo>
                    <a:pt x="1" y="5775"/>
                  </a:lnTo>
                  <a:cubicBezTo>
                    <a:pt x="1" y="5859"/>
                    <a:pt x="84" y="5930"/>
                    <a:pt x="167" y="5930"/>
                  </a:cubicBezTo>
                  <a:cubicBezTo>
                    <a:pt x="263" y="5930"/>
                    <a:pt x="334" y="5859"/>
                    <a:pt x="334" y="5775"/>
                  </a:cubicBezTo>
                  <a:lnTo>
                    <a:pt x="334" y="4906"/>
                  </a:lnTo>
                  <a:cubicBezTo>
                    <a:pt x="334" y="4775"/>
                    <a:pt x="406" y="4644"/>
                    <a:pt x="525" y="4585"/>
                  </a:cubicBezTo>
                  <a:lnTo>
                    <a:pt x="1072" y="4311"/>
                  </a:lnTo>
                  <a:lnTo>
                    <a:pt x="1584" y="4787"/>
                  </a:lnTo>
                  <a:lnTo>
                    <a:pt x="1584" y="5775"/>
                  </a:lnTo>
                  <a:cubicBezTo>
                    <a:pt x="1584" y="5859"/>
                    <a:pt x="1656" y="5930"/>
                    <a:pt x="1751" y="5930"/>
                  </a:cubicBezTo>
                  <a:cubicBezTo>
                    <a:pt x="1834" y="5930"/>
                    <a:pt x="1906" y="5859"/>
                    <a:pt x="1906" y="5775"/>
                  </a:cubicBezTo>
                  <a:lnTo>
                    <a:pt x="1906" y="4787"/>
                  </a:lnTo>
                  <a:lnTo>
                    <a:pt x="2418" y="4311"/>
                  </a:lnTo>
                  <a:lnTo>
                    <a:pt x="2965" y="4585"/>
                  </a:lnTo>
                  <a:cubicBezTo>
                    <a:pt x="3084" y="4644"/>
                    <a:pt x="3156" y="4763"/>
                    <a:pt x="3156" y="4906"/>
                  </a:cubicBezTo>
                  <a:lnTo>
                    <a:pt x="3156" y="5775"/>
                  </a:lnTo>
                  <a:cubicBezTo>
                    <a:pt x="3156" y="5859"/>
                    <a:pt x="3239" y="5930"/>
                    <a:pt x="3323" y="5930"/>
                  </a:cubicBezTo>
                  <a:cubicBezTo>
                    <a:pt x="3406" y="5930"/>
                    <a:pt x="3489" y="5859"/>
                    <a:pt x="3489" y="5775"/>
                  </a:cubicBezTo>
                  <a:lnTo>
                    <a:pt x="3489" y="4906"/>
                  </a:lnTo>
                  <a:cubicBezTo>
                    <a:pt x="3442" y="4656"/>
                    <a:pt x="3299" y="4418"/>
                    <a:pt x="3073" y="4299"/>
                  </a:cubicBezTo>
                  <a:lnTo>
                    <a:pt x="2406" y="3965"/>
                  </a:lnTo>
                  <a:lnTo>
                    <a:pt x="2406" y="3954"/>
                  </a:lnTo>
                  <a:lnTo>
                    <a:pt x="2406" y="3632"/>
                  </a:lnTo>
                  <a:cubicBezTo>
                    <a:pt x="2668" y="3430"/>
                    <a:pt x="2858" y="3132"/>
                    <a:pt x="2918" y="2799"/>
                  </a:cubicBezTo>
                  <a:cubicBezTo>
                    <a:pt x="3037" y="2584"/>
                    <a:pt x="3120" y="2346"/>
                    <a:pt x="3120" y="2096"/>
                  </a:cubicBezTo>
                  <a:cubicBezTo>
                    <a:pt x="3120" y="1632"/>
                    <a:pt x="2894" y="1227"/>
                    <a:pt x="2561" y="977"/>
                  </a:cubicBezTo>
                  <a:cubicBezTo>
                    <a:pt x="2573" y="917"/>
                    <a:pt x="2596" y="846"/>
                    <a:pt x="2596" y="775"/>
                  </a:cubicBezTo>
                  <a:cubicBezTo>
                    <a:pt x="2596" y="334"/>
                    <a:pt x="2203"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925;p61">
              <a:extLst>
                <a:ext uri="{FF2B5EF4-FFF2-40B4-BE49-F238E27FC236}">
                  <a16:creationId xmlns:a16="http://schemas.microsoft.com/office/drawing/2014/main" id="{8DFE45FB-A1F6-09F9-9A71-25FF1446544A}"/>
                </a:ext>
              </a:extLst>
            </p:cNvPr>
            <p:cNvSpPr/>
            <p:nvPr/>
          </p:nvSpPr>
          <p:spPr>
            <a:xfrm>
              <a:off x="6696103" y="1679507"/>
              <a:ext cx="10630" cy="26162"/>
            </a:xfrm>
            <a:custGeom>
              <a:avLst/>
              <a:gdLst/>
              <a:ahLst/>
              <a:cxnLst/>
              <a:rect l="l" t="t" r="r" b="b"/>
              <a:pathLst>
                <a:path w="334" h="822" extrusionOk="0">
                  <a:moveTo>
                    <a:pt x="167" y="0"/>
                  </a:moveTo>
                  <a:cubicBezTo>
                    <a:pt x="84" y="0"/>
                    <a:pt x="1" y="72"/>
                    <a:pt x="1" y="167"/>
                  </a:cubicBezTo>
                  <a:lnTo>
                    <a:pt x="1" y="655"/>
                  </a:lnTo>
                  <a:cubicBezTo>
                    <a:pt x="1" y="738"/>
                    <a:pt x="84" y="822"/>
                    <a:pt x="167" y="822"/>
                  </a:cubicBezTo>
                  <a:cubicBezTo>
                    <a:pt x="263" y="822"/>
                    <a:pt x="334" y="738"/>
                    <a:pt x="334" y="655"/>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926;p61">
              <a:extLst>
                <a:ext uri="{FF2B5EF4-FFF2-40B4-BE49-F238E27FC236}">
                  <a16:creationId xmlns:a16="http://schemas.microsoft.com/office/drawing/2014/main" id="{49ACA6F7-35AD-00ED-B7F9-A57CF9E36538}"/>
                </a:ext>
              </a:extLst>
            </p:cNvPr>
            <p:cNvSpPr/>
            <p:nvPr/>
          </p:nvSpPr>
          <p:spPr>
            <a:xfrm>
              <a:off x="6752183" y="1679507"/>
              <a:ext cx="10280" cy="26162"/>
            </a:xfrm>
            <a:custGeom>
              <a:avLst/>
              <a:gdLst/>
              <a:ahLst/>
              <a:cxnLst/>
              <a:rect l="l" t="t" r="r" b="b"/>
              <a:pathLst>
                <a:path w="323" h="822" extrusionOk="0">
                  <a:moveTo>
                    <a:pt x="167" y="0"/>
                  </a:moveTo>
                  <a:cubicBezTo>
                    <a:pt x="72" y="0"/>
                    <a:pt x="1" y="72"/>
                    <a:pt x="1" y="167"/>
                  </a:cubicBezTo>
                  <a:lnTo>
                    <a:pt x="1" y="655"/>
                  </a:lnTo>
                  <a:cubicBezTo>
                    <a:pt x="1" y="738"/>
                    <a:pt x="72" y="822"/>
                    <a:pt x="167" y="822"/>
                  </a:cubicBezTo>
                  <a:cubicBezTo>
                    <a:pt x="251" y="822"/>
                    <a:pt x="322" y="738"/>
                    <a:pt x="322" y="655"/>
                  </a:cubicBezTo>
                  <a:lnTo>
                    <a:pt x="322" y="167"/>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927;p61">
              <a:extLst>
                <a:ext uri="{FF2B5EF4-FFF2-40B4-BE49-F238E27FC236}">
                  <a16:creationId xmlns:a16="http://schemas.microsoft.com/office/drawing/2014/main" id="{0BEDC875-CC12-8B73-28BC-3E33975F0472}"/>
                </a:ext>
              </a:extLst>
            </p:cNvPr>
            <p:cNvSpPr/>
            <p:nvPr/>
          </p:nvSpPr>
          <p:spPr>
            <a:xfrm>
              <a:off x="6919310" y="1734060"/>
              <a:ext cx="45131" cy="15946"/>
            </a:xfrm>
            <a:custGeom>
              <a:avLst/>
              <a:gdLst/>
              <a:ahLst/>
              <a:cxnLst/>
              <a:rect l="l" t="t" r="r" b="b"/>
              <a:pathLst>
                <a:path w="1418" h="501" extrusionOk="0">
                  <a:moveTo>
                    <a:pt x="167" y="1"/>
                  </a:moveTo>
                  <a:cubicBezTo>
                    <a:pt x="72" y="1"/>
                    <a:pt x="0" y="72"/>
                    <a:pt x="0" y="156"/>
                  </a:cubicBezTo>
                  <a:cubicBezTo>
                    <a:pt x="0" y="251"/>
                    <a:pt x="72" y="322"/>
                    <a:pt x="167" y="322"/>
                  </a:cubicBezTo>
                  <a:cubicBezTo>
                    <a:pt x="346" y="322"/>
                    <a:pt x="881" y="358"/>
                    <a:pt x="1143" y="489"/>
                  </a:cubicBezTo>
                  <a:cubicBezTo>
                    <a:pt x="1179" y="501"/>
                    <a:pt x="1191" y="501"/>
                    <a:pt x="1227" y="501"/>
                  </a:cubicBezTo>
                  <a:cubicBezTo>
                    <a:pt x="1286" y="501"/>
                    <a:pt x="1346" y="477"/>
                    <a:pt x="1370" y="417"/>
                  </a:cubicBezTo>
                  <a:cubicBezTo>
                    <a:pt x="1417" y="334"/>
                    <a:pt x="1382" y="239"/>
                    <a:pt x="1298" y="191"/>
                  </a:cubicBezTo>
                  <a:cubicBezTo>
                    <a:pt x="905" y="1"/>
                    <a:pt x="19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28;p61">
              <a:extLst>
                <a:ext uri="{FF2B5EF4-FFF2-40B4-BE49-F238E27FC236}">
                  <a16:creationId xmlns:a16="http://schemas.microsoft.com/office/drawing/2014/main" id="{5898A62F-61F6-34F9-CCE3-985BC7528EB9}"/>
                </a:ext>
              </a:extLst>
            </p:cNvPr>
            <p:cNvSpPr/>
            <p:nvPr/>
          </p:nvSpPr>
          <p:spPr>
            <a:xfrm>
              <a:off x="6879907" y="1706020"/>
              <a:ext cx="123172" cy="167158"/>
            </a:xfrm>
            <a:custGeom>
              <a:avLst/>
              <a:gdLst/>
              <a:ahLst/>
              <a:cxnLst/>
              <a:rect l="l" t="t" r="r" b="b"/>
              <a:pathLst>
                <a:path w="3870" h="5252" extrusionOk="0">
                  <a:moveTo>
                    <a:pt x="3001" y="310"/>
                  </a:moveTo>
                  <a:lnTo>
                    <a:pt x="3001" y="989"/>
                  </a:lnTo>
                  <a:cubicBezTo>
                    <a:pt x="3001" y="1096"/>
                    <a:pt x="2965" y="1215"/>
                    <a:pt x="2917" y="1310"/>
                  </a:cubicBezTo>
                  <a:lnTo>
                    <a:pt x="2834" y="1477"/>
                  </a:lnTo>
                  <a:cubicBezTo>
                    <a:pt x="2822" y="1501"/>
                    <a:pt x="2822" y="1513"/>
                    <a:pt x="2822" y="1549"/>
                  </a:cubicBezTo>
                  <a:lnTo>
                    <a:pt x="2822" y="1906"/>
                  </a:lnTo>
                  <a:cubicBezTo>
                    <a:pt x="2822" y="2144"/>
                    <a:pt x="2727" y="2370"/>
                    <a:pt x="2548" y="2537"/>
                  </a:cubicBezTo>
                  <a:cubicBezTo>
                    <a:pt x="2381" y="2727"/>
                    <a:pt x="2167" y="2811"/>
                    <a:pt x="1905" y="2811"/>
                  </a:cubicBezTo>
                  <a:cubicBezTo>
                    <a:pt x="1429" y="2799"/>
                    <a:pt x="1048" y="2382"/>
                    <a:pt x="1048" y="1870"/>
                  </a:cubicBezTo>
                  <a:lnTo>
                    <a:pt x="1048" y="1560"/>
                  </a:lnTo>
                  <a:cubicBezTo>
                    <a:pt x="1048" y="1525"/>
                    <a:pt x="1048" y="1513"/>
                    <a:pt x="1036" y="1489"/>
                  </a:cubicBezTo>
                  <a:lnTo>
                    <a:pt x="929" y="1275"/>
                  </a:lnTo>
                  <a:cubicBezTo>
                    <a:pt x="893" y="1203"/>
                    <a:pt x="869" y="1108"/>
                    <a:pt x="869" y="1037"/>
                  </a:cubicBezTo>
                  <a:lnTo>
                    <a:pt x="869" y="1025"/>
                  </a:lnTo>
                  <a:cubicBezTo>
                    <a:pt x="869" y="632"/>
                    <a:pt x="1179" y="310"/>
                    <a:pt x="1584" y="310"/>
                  </a:cubicBezTo>
                  <a:close/>
                  <a:moveTo>
                    <a:pt x="2310" y="3084"/>
                  </a:moveTo>
                  <a:cubicBezTo>
                    <a:pt x="2310" y="3120"/>
                    <a:pt x="2322" y="3180"/>
                    <a:pt x="2346" y="3227"/>
                  </a:cubicBezTo>
                  <a:lnTo>
                    <a:pt x="2191" y="3358"/>
                  </a:lnTo>
                  <a:cubicBezTo>
                    <a:pt x="2119" y="3430"/>
                    <a:pt x="2024" y="3465"/>
                    <a:pt x="1941" y="3465"/>
                  </a:cubicBezTo>
                  <a:cubicBezTo>
                    <a:pt x="1846" y="3465"/>
                    <a:pt x="1750" y="3418"/>
                    <a:pt x="1679" y="3358"/>
                  </a:cubicBezTo>
                  <a:lnTo>
                    <a:pt x="1548" y="3227"/>
                  </a:lnTo>
                  <a:cubicBezTo>
                    <a:pt x="1560" y="3180"/>
                    <a:pt x="1584" y="3120"/>
                    <a:pt x="1584" y="3084"/>
                  </a:cubicBezTo>
                  <a:cubicBezTo>
                    <a:pt x="1679" y="3108"/>
                    <a:pt x="1786" y="3132"/>
                    <a:pt x="1905" y="3132"/>
                  </a:cubicBezTo>
                  <a:lnTo>
                    <a:pt x="1953" y="3132"/>
                  </a:lnTo>
                  <a:cubicBezTo>
                    <a:pt x="2072" y="3132"/>
                    <a:pt x="2203" y="3120"/>
                    <a:pt x="2310" y="3084"/>
                  </a:cubicBezTo>
                  <a:close/>
                  <a:moveTo>
                    <a:pt x="1584" y="1"/>
                  </a:moveTo>
                  <a:cubicBezTo>
                    <a:pt x="1000" y="1"/>
                    <a:pt x="536" y="465"/>
                    <a:pt x="536" y="1037"/>
                  </a:cubicBezTo>
                  <a:lnTo>
                    <a:pt x="536" y="1060"/>
                  </a:lnTo>
                  <a:cubicBezTo>
                    <a:pt x="536" y="1191"/>
                    <a:pt x="572" y="1322"/>
                    <a:pt x="631" y="1441"/>
                  </a:cubicBezTo>
                  <a:lnTo>
                    <a:pt x="715" y="1608"/>
                  </a:lnTo>
                  <a:lnTo>
                    <a:pt x="715" y="1870"/>
                  </a:lnTo>
                  <a:cubicBezTo>
                    <a:pt x="715" y="2311"/>
                    <a:pt x="929" y="2680"/>
                    <a:pt x="1238" y="2918"/>
                  </a:cubicBezTo>
                  <a:lnTo>
                    <a:pt x="1238" y="3061"/>
                  </a:lnTo>
                  <a:cubicBezTo>
                    <a:pt x="1238" y="3156"/>
                    <a:pt x="1179" y="3227"/>
                    <a:pt x="1107" y="3239"/>
                  </a:cubicBezTo>
                  <a:lnTo>
                    <a:pt x="512" y="3406"/>
                  </a:lnTo>
                  <a:cubicBezTo>
                    <a:pt x="214" y="3501"/>
                    <a:pt x="0" y="3763"/>
                    <a:pt x="0" y="4073"/>
                  </a:cubicBezTo>
                  <a:lnTo>
                    <a:pt x="0" y="5085"/>
                  </a:lnTo>
                  <a:cubicBezTo>
                    <a:pt x="0" y="5180"/>
                    <a:pt x="83" y="5251"/>
                    <a:pt x="167" y="5251"/>
                  </a:cubicBezTo>
                  <a:cubicBezTo>
                    <a:pt x="250" y="5251"/>
                    <a:pt x="334" y="5180"/>
                    <a:pt x="334" y="5085"/>
                  </a:cubicBezTo>
                  <a:lnTo>
                    <a:pt x="334" y="4073"/>
                  </a:lnTo>
                  <a:cubicBezTo>
                    <a:pt x="334" y="3918"/>
                    <a:pt x="429" y="3775"/>
                    <a:pt x="595" y="3739"/>
                  </a:cubicBezTo>
                  <a:lnTo>
                    <a:pt x="1191" y="3573"/>
                  </a:lnTo>
                  <a:cubicBezTo>
                    <a:pt x="1238" y="3561"/>
                    <a:pt x="1298" y="3525"/>
                    <a:pt x="1346" y="3513"/>
                  </a:cubicBezTo>
                  <a:lnTo>
                    <a:pt x="1441" y="3620"/>
                  </a:lnTo>
                  <a:cubicBezTo>
                    <a:pt x="1584" y="3751"/>
                    <a:pt x="1738" y="3823"/>
                    <a:pt x="1941" y="3823"/>
                  </a:cubicBezTo>
                  <a:cubicBezTo>
                    <a:pt x="2131" y="3823"/>
                    <a:pt x="2298" y="3751"/>
                    <a:pt x="2429" y="3620"/>
                  </a:cubicBezTo>
                  <a:lnTo>
                    <a:pt x="2536" y="3513"/>
                  </a:lnTo>
                  <a:cubicBezTo>
                    <a:pt x="2572" y="3537"/>
                    <a:pt x="2620" y="3561"/>
                    <a:pt x="2679" y="3573"/>
                  </a:cubicBezTo>
                  <a:lnTo>
                    <a:pt x="3274" y="3739"/>
                  </a:lnTo>
                  <a:cubicBezTo>
                    <a:pt x="3429" y="3775"/>
                    <a:pt x="3548" y="3930"/>
                    <a:pt x="3548" y="4073"/>
                  </a:cubicBezTo>
                  <a:lnTo>
                    <a:pt x="3548" y="5085"/>
                  </a:lnTo>
                  <a:cubicBezTo>
                    <a:pt x="3548" y="5180"/>
                    <a:pt x="3620" y="5251"/>
                    <a:pt x="3703" y="5251"/>
                  </a:cubicBezTo>
                  <a:cubicBezTo>
                    <a:pt x="3798" y="5251"/>
                    <a:pt x="3870" y="5180"/>
                    <a:pt x="3870" y="5085"/>
                  </a:cubicBezTo>
                  <a:lnTo>
                    <a:pt x="3870" y="4073"/>
                  </a:lnTo>
                  <a:cubicBezTo>
                    <a:pt x="3858" y="3763"/>
                    <a:pt x="3655" y="3501"/>
                    <a:pt x="3358" y="3406"/>
                  </a:cubicBezTo>
                  <a:lnTo>
                    <a:pt x="2762" y="3239"/>
                  </a:lnTo>
                  <a:cubicBezTo>
                    <a:pt x="2679" y="3215"/>
                    <a:pt x="2620" y="3156"/>
                    <a:pt x="2620" y="3061"/>
                  </a:cubicBezTo>
                  <a:lnTo>
                    <a:pt x="2620" y="2930"/>
                  </a:lnTo>
                  <a:cubicBezTo>
                    <a:pt x="2679" y="2882"/>
                    <a:pt x="2727" y="2858"/>
                    <a:pt x="2786" y="2799"/>
                  </a:cubicBezTo>
                  <a:cubicBezTo>
                    <a:pt x="3024" y="2561"/>
                    <a:pt x="3155" y="2263"/>
                    <a:pt x="3155" y="1918"/>
                  </a:cubicBezTo>
                  <a:lnTo>
                    <a:pt x="3155" y="1608"/>
                  </a:lnTo>
                  <a:lnTo>
                    <a:pt x="3215" y="1477"/>
                  </a:lnTo>
                  <a:cubicBezTo>
                    <a:pt x="3298" y="1322"/>
                    <a:pt x="3322" y="1179"/>
                    <a:pt x="3322" y="1013"/>
                  </a:cubicBezTo>
                  <a:lnTo>
                    <a:pt x="3322" y="167"/>
                  </a:lnTo>
                  <a:cubicBezTo>
                    <a:pt x="3322" y="72"/>
                    <a:pt x="3251" y="1"/>
                    <a:pt x="3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29;p61">
              <a:extLst>
                <a:ext uri="{FF2B5EF4-FFF2-40B4-BE49-F238E27FC236}">
                  <a16:creationId xmlns:a16="http://schemas.microsoft.com/office/drawing/2014/main" id="{C2E8038F-EC29-011D-6366-5AF937FE4DC8}"/>
                </a:ext>
              </a:extLst>
            </p:cNvPr>
            <p:cNvSpPr/>
            <p:nvPr/>
          </p:nvSpPr>
          <p:spPr>
            <a:xfrm>
              <a:off x="6902632" y="1840173"/>
              <a:ext cx="10630" cy="32623"/>
            </a:xfrm>
            <a:custGeom>
              <a:avLst/>
              <a:gdLst/>
              <a:ahLst/>
              <a:cxnLst/>
              <a:rect l="l" t="t" r="r" b="b"/>
              <a:pathLst>
                <a:path w="334" h="1025" extrusionOk="0">
                  <a:moveTo>
                    <a:pt x="167" y="0"/>
                  </a:moveTo>
                  <a:cubicBezTo>
                    <a:pt x="84" y="0"/>
                    <a:pt x="1" y="72"/>
                    <a:pt x="1" y="155"/>
                  </a:cubicBezTo>
                  <a:lnTo>
                    <a:pt x="1" y="858"/>
                  </a:lnTo>
                  <a:cubicBezTo>
                    <a:pt x="1" y="953"/>
                    <a:pt x="84" y="1024"/>
                    <a:pt x="167" y="1024"/>
                  </a:cubicBezTo>
                  <a:cubicBezTo>
                    <a:pt x="262" y="1024"/>
                    <a:pt x="334" y="953"/>
                    <a:pt x="334" y="858"/>
                  </a:cubicBezTo>
                  <a:lnTo>
                    <a:pt x="334" y="155"/>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930;p61">
              <a:extLst>
                <a:ext uri="{FF2B5EF4-FFF2-40B4-BE49-F238E27FC236}">
                  <a16:creationId xmlns:a16="http://schemas.microsoft.com/office/drawing/2014/main" id="{4A2E0396-F0FC-9F5E-F4F9-056A301FC44B}"/>
                </a:ext>
              </a:extLst>
            </p:cNvPr>
            <p:cNvSpPr/>
            <p:nvPr/>
          </p:nvSpPr>
          <p:spPr>
            <a:xfrm>
              <a:off x="6970075" y="1840173"/>
              <a:ext cx="10280" cy="32623"/>
            </a:xfrm>
            <a:custGeom>
              <a:avLst/>
              <a:gdLst/>
              <a:ahLst/>
              <a:cxnLst/>
              <a:rect l="l" t="t" r="r" b="b"/>
              <a:pathLst>
                <a:path w="323" h="1025" extrusionOk="0">
                  <a:moveTo>
                    <a:pt x="168" y="0"/>
                  </a:moveTo>
                  <a:cubicBezTo>
                    <a:pt x="72" y="0"/>
                    <a:pt x="1" y="72"/>
                    <a:pt x="1" y="155"/>
                  </a:cubicBezTo>
                  <a:lnTo>
                    <a:pt x="1" y="858"/>
                  </a:lnTo>
                  <a:cubicBezTo>
                    <a:pt x="1" y="953"/>
                    <a:pt x="72" y="1024"/>
                    <a:pt x="168" y="1024"/>
                  </a:cubicBezTo>
                  <a:cubicBezTo>
                    <a:pt x="251" y="1024"/>
                    <a:pt x="322" y="953"/>
                    <a:pt x="322" y="858"/>
                  </a:cubicBezTo>
                  <a:lnTo>
                    <a:pt x="322" y="155"/>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931;p61">
              <a:extLst>
                <a:ext uri="{FF2B5EF4-FFF2-40B4-BE49-F238E27FC236}">
                  <a16:creationId xmlns:a16="http://schemas.microsoft.com/office/drawing/2014/main" id="{9182EF32-60E0-6578-B798-5828CA2C4207}"/>
                </a:ext>
              </a:extLst>
            </p:cNvPr>
            <p:cNvSpPr/>
            <p:nvPr/>
          </p:nvSpPr>
          <p:spPr>
            <a:xfrm>
              <a:off x="6772267" y="1594241"/>
              <a:ext cx="182690" cy="100830"/>
            </a:xfrm>
            <a:custGeom>
              <a:avLst/>
              <a:gdLst/>
              <a:ahLst/>
              <a:cxnLst/>
              <a:rect l="l" t="t" r="r" b="b"/>
              <a:pathLst>
                <a:path w="5740" h="3168" extrusionOk="0">
                  <a:moveTo>
                    <a:pt x="2001" y="0"/>
                  </a:moveTo>
                  <a:cubicBezTo>
                    <a:pt x="1334" y="0"/>
                    <a:pt x="679" y="191"/>
                    <a:pt x="108" y="548"/>
                  </a:cubicBezTo>
                  <a:cubicBezTo>
                    <a:pt x="36" y="596"/>
                    <a:pt x="1" y="691"/>
                    <a:pt x="72" y="774"/>
                  </a:cubicBezTo>
                  <a:cubicBezTo>
                    <a:pt x="95" y="820"/>
                    <a:pt x="148" y="847"/>
                    <a:pt x="202" y="847"/>
                  </a:cubicBezTo>
                  <a:cubicBezTo>
                    <a:pt x="231" y="847"/>
                    <a:pt x="261" y="839"/>
                    <a:pt x="287" y="822"/>
                  </a:cubicBezTo>
                  <a:cubicBezTo>
                    <a:pt x="798" y="489"/>
                    <a:pt x="1394" y="310"/>
                    <a:pt x="2001" y="310"/>
                  </a:cubicBezTo>
                  <a:cubicBezTo>
                    <a:pt x="2763" y="310"/>
                    <a:pt x="3489" y="584"/>
                    <a:pt x="4073" y="1084"/>
                  </a:cubicBezTo>
                  <a:cubicBezTo>
                    <a:pt x="4501" y="1453"/>
                    <a:pt x="4835" y="1953"/>
                    <a:pt x="5013" y="2477"/>
                  </a:cubicBezTo>
                  <a:lnTo>
                    <a:pt x="4739" y="2203"/>
                  </a:lnTo>
                  <a:cubicBezTo>
                    <a:pt x="4710" y="2173"/>
                    <a:pt x="4668" y="2158"/>
                    <a:pt x="4625" y="2158"/>
                  </a:cubicBezTo>
                  <a:cubicBezTo>
                    <a:pt x="4582" y="2158"/>
                    <a:pt x="4537" y="2173"/>
                    <a:pt x="4501" y="2203"/>
                  </a:cubicBezTo>
                  <a:cubicBezTo>
                    <a:pt x="4442" y="2263"/>
                    <a:pt x="4442" y="2370"/>
                    <a:pt x="4501" y="2441"/>
                  </a:cubicBezTo>
                  <a:lnTo>
                    <a:pt x="5168" y="3120"/>
                  </a:lnTo>
                  <a:cubicBezTo>
                    <a:pt x="5204" y="3156"/>
                    <a:pt x="5251" y="3167"/>
                    <a:pt x="5287" y="3167"/>
                  </a:cubicBezTo>
                  <a:lnTo>
                    <a:pt x="5335" y="3167"/>
                  </a:lnTo>
                  <a:cubicBezTo>
                    <a:pt x="5394" y="3156"/>
                    <a:pt x="5442" y="3108"/>
                    <a:pt x="5454" y="3048"/>
                  </a:cubicBezTo>
                  <a:lnTo>
                    <a:pt x="5740" y="2132"/>
                  </a:lnTo>
                  <a:cubicBezTo>
                    <a:pt x="5740" y="2072"/>
                    <a:pt x="5692" y="1977"/>
                    <a:pt x="5609" y="1953"/>
                  </a:cubicBezTo>
                  <a:cubicBezTo>
                    <a:pt x="5589" y="1946"/>
                    <a:pt x="5570" y="1942"/>
                    <a:pt x="5552" y="1942"/>
                  </a:cubicBezTo>
                  <a:cubicBezTo>
                    <a:pt x="5481" y="1942"/>
                    <a:pt x="5423" y="1992"/>
                    <a:pt x="5394" y="2048"/>
                  </a:cubicBezTo>
                  <a:lnTo>
                    <a:pt x="5311" y="2382"/>
                  </a:lnTo>
                  <a:cubicBezTo>
                    <a:pt x="5109" y="1798"/>
                    <a:pt x="4751" y="1262"/>
                    <a:pt x="4275" y="846"/>
                  </a:cubicBezTo>
                  <a:cubicBezTo>
                    <a:pt x="3644" y="298"/>
                    <a:pt x="2834" y="0"/>
                    <a:pt x="2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932;p61">
              <a:extLst>
                <a:ext uri="{FF2B5EF4-FFF2-40B4-BE49-F238E27FC236}">
                  <a16:creationId xmlns:a16="http://schemas.microsoft.com/office/drawing/2014/main" id="{2B6D0576-E518-0143-C1B0-0ACE48F7084E}"/>
                </a:ext>
              </a:extLst>
            </p:cNvPr>
            <p:cNvSpPr/>
            <p:nvPr/>
          </p:nvSpPr>
          <p:spPr>
            <a:xfrm>
              <a:off x="6716950" y="1716268"/>
              <a:ext cx="181926" cy="100448"/>
            </a:xfrm>
            <a:custGeom>
              <a:avLst/>
              <a:gdLst/>
              <a:ahLst/>
              <a:cxnLst/>
              <a:rect l="l" t="t" r="r" b="b"/>
              <a:pathLst>
                <a:path w="5716" h="3156" extrusionOk="0">
                  <a:moveTo>
                    <a:pt x="440" y="0"/>
                  </a:moveTo>
                  <a:cubicBezTo>
                    <a:pt x="421" y="0"/>
                    <a:pt x="401" y="4"/>
                    <a:pt x="381" y="12"/>
                  </a:cubicBezTo>
                  <a:cubicBezTo>
                    <a:pt x="322" y="36"/>
                    <a:pt x="274" y="72"/>
                    <a:pt x="262" y="131"/>
                  </a:cubicBezTo>
                  <a:lnTo>
                    <a:pt x="24" y="1060"/>
                  </a:lnTo>
                  <a:cubicBezTo>
                    <a:pt x="0" y="1155"/>
                    <a:pt x="48" y="1238"/>
                    <a:pt x="143" y="1250"/>
                  </a:cubicBezTo>
                  <a:lnTo>
                    <a:pt x="179" y="1250"/>
                  </a:lnTo>
                  <a:cubicBezTo>
                    <a:pt x="262" y="1250"/>
                    <a:pt x="322" y="1203"/>
                    <a:pt x="346" y="1131"/>
                  </a:cubicBezTo>
                  <a:lnTo>
                    <a:pt x="417" y="834"/>
                  </a:lnTo>
                  <a:cubicBezTo>
                    <a:pt x="631" y="1405"/>
                    <a:pt x="977" y="1905"/>
                    <a:pt x="1429" y="2310"/>
                  </a:cubicBezTo>
                  <a:cubicBezTo>
                    <a:pt x="2072" y="2858"/>
                    <a:pt x="2882" y="3155"/>
                    <a:pt x="3715" y="3155"/>
                  </a:cubicBezTo>
                  <a:cubicBezTo>
                    <a:pt x="4382" y="3155"/>
                    <a:pt x="5037" y="2965"/>
                    <a:pt x="5596" y="2608"/>
                  </a:cubicBezTo>
                  <a:cubicBezTo>
                    <a:pt x="5692" y="2560"/>
                    <a:pt x="5715" y="2465"/>
                    <a:pt x="5656" y="2381"/>
                  </a:cubicBezTo>
                  <a:cubicBezTo>
                    <a:pt x="5634" y="2338"/>
                    <a:pt x="5586" y="2312"/>
                    <a:pt x="5535" y="2312"/>
                  </a:cubicBezTo>
                  <a:cubicBezTo>
                    <a:pt x="5503" y="2312"/>
                    <a:pt x="5469" y="2322"/>
                    <a:pt x="5442" y="2346"/>
                  </a:cubicBezTo>
                  <a:cubicBezTo>
                    <a:pt x="4930" y="2667"/>
                    <a:pt x="4334" y="2846"/>
                    <a:pt x="3727" y="2846"/>
                  </a:cubicBezTo>
                  <a:cubicBezTo>
                    <a:pt x="2965" y="2846"/>
                    <a:pt x="2239" y="2572"/>
                    <a:pt x="1655" y="2072"/>
                  </a:cubicBezTo>
                  <a:cubicBezTo>
                    <a:pt x="1227" y="1703"/>
                    <a:pt x="893" y="1203"/>
                    <a:pt x="715" y="679"/>
                  </a:cubicBezTo>
                  <a:lnTo>
                    <a:pt x="715" y="679"/>
                  </a:lnTo>
                  <a:lnTo>
                    <a:pt x="1012" y="953"/>
                  </a:lnTo>
                  <a:cubicBezTo>
                    <a:pt x="1041" y="981"/>
                    <a:pt x="1080" y="996"/>
                    <a:pt x="1121" y="996"/>
                  </a:cubicBezTo>
                  <a:cubicBezTo>
                    <a:pt x="1166" y="996"/>
                    <a:pt x="1213" y="978"/>
                    <a:pt x="1251" y="941"/>
                  </a:cubicBezTo>
                  <a:cubicBezTo>
                    <a:pt x="1310" y="881"/>
                    <a:pt x="1310" y="774"/>
                    <a:pt x="1239" y="703"/>
                  </a:cubicBezTo>
                  <a:lnTo>
                    <a:pt x="536" y="48"/>
                  </a:lnTo>
                  <a:cubicBezTo>
                    <a:pt x="512" y="16"/>
                    <a:pt x="478" y="0"/>
                    <a:pt x="4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3896;p59">
            <a:extLst>
              <a:ext uri="{FF2B5EF4-FFF2-40B4-BE49-F238E27FC236}">
                <a16:creationId xmlns:a16="http://schemas.microsoft.com/office/drawing/2014/main" id="{68F8B0A4-AD0B-EE53-7FBA-E6692245BCDB}"/>
              </a:ext>
            </a:extLst>
          </p:cNvPr>
          <p:cNvGrpSpPr/>
          <p:nvPr/>
        </p:nvGrpSpPr>
        <p:grpSpPr>
          <a:xfrm>
            <a:off x="815112" y="2940185"/>
            <a:ext cx="364484" cy="364897"/>
            <a:chOff x="865862" y="3207306"/>
            <a:chExt cx="364484" cy="364897"/>
          </a:xfrm>
          <a:solidFill>
            <a:schemeClr val="lt1"/>
          </a:solidFill>
        </p:grpSpPr>
        <p:sp>
          <p:nvSpPr>
            <p:cNvPr id="54" name="Google Shape;3897;p59">
              <a:extLst>
                <a:ext uri="{FF2B5EF4-FFF2-40B4-BE49-F238E27FC236}">
                  <a16:creationId xmlns:a16="http://schemas.microsoft.com/office/drawing/2014/main" id="{E453F3F6-E52D-C842-41EF-48AF6191B935}"/>
                </a:ext>
              </a:extLst>
            </p:cNvPr>
            <p:cNvSpPr/>
            <p:nvPr/>
          </p:nvSpPr>
          <p:spPr>
            <a:xfrm>
              <a:off x="928229" y="3269323"/>
              <a:ext cx="240131" cy="240100"/>
            </a:xfrm>
            <a:custGeom>
              <a:avLst/>
              <a:gdLst/>
              <a:ahLst/>
              <a:cxnLst/>
              <a:rect l="l" t="t" r="r" b="b"/>
              <a:pathLst>
                <a:path w="7562" h="7561" extrusionOk="0">
                  <a:moveTo>
                    <a:pt x="3775" y="0"/>
                  </a:moveTo>
                  <a:cubicBezTo>
                    <a:pt x="1692" y="0"/>
                    <a:pt x="1" y="1703"/>
                    <a:pt x="1" y="3787"/>
                  </a:cubicBezTo>
                  <a:cubicBezTo>
                    <a:pt x="1" y="5870"/>
                    <a:pt x="1692" y="7561"/>
                    <a:pt x="3775" y="7561"/>
                  </a:cubicBezTo>
                  <a:cubicBezTo>
                    <a:pt x="4454" y="7561"/>
                    <a:pt x="5121" y="7382"/>
                    <a:pt x="5704" y="7037"/>
                  </a:cubicBezTo>
                  <a:cubicBezTo>
                    <a:pt x="5787" y="6977"/>
                    <a:pt x="5823" y="6858"/>
                    <a:pt x="5775" y="6775"/>
                  </a:cubicBezTo>
                  <a:cubicBezTo>
                    <a:pt x="5736" y="6720"/>
                    <a:pt x="5672" y="6691"/>
                    <a:pt x="5605" y="6691"/>
                  </a:cubicBezTo>
                  <a:cubicBezTo>
                    <a:pt x="5570" y="6691"/>
                    <a:pt x="5534" y="6699"/>
                    <a:pt x="5502" y="6716"/>
                  </a:cubicBezTo>
                  <a:cubicBezTo>
                    <a:pt x="4990" y="7025"/>
                    <a:pt x="4394" y="7192"/>
                    <a:pt x="3775" y="7192"/>
                  </a:cubicBezTo>
                  <a:cubicBezTo>
                    <a:pt x="1906" y="7192"/>
                    <a:pt x="382" y="5668"/>
                    <a:pt x="382" y="3798"/>
                  </a:cubicBezTo>
                  <a:cubicBezTo>
                    <a:pt x="382" y="1917"/>
                    <a:pt x="1906" y="405"/>
                    <a:pt x="3775" y="405"/>
                  </a:cubicBezTo>
                  <a:cubicBezTo>
                    <a:pt x="5656" y="405"/>
                    <a:pt x="7168" y="1917"/>
                    <a:pt x="7168" y="3798"/>
                  </a:cubicBezTo>
                  <a:cubicBezTo>
                    <a:pt x="7168" y="4775"/>
                    <a:pt x="6740" y="5715"/>
                    <a:pt x="6002" y="6358"/>
                  </a:cubicBezTo>
                  <a:cubicBezTo>
                    <a:pt x="5918" y="6430"/>
                    <a:pt x="5906" y="6549"/>
                    <a:pt x="5978" y="6620"/>
                  </a:cubicBezTo>
                  <a:cubicBezTo>
                    <a:pt x="6024" y="6667"/>
                    <a:pt x="6082" y="6691"/>
                    <a:pt x="6136" y="6691"/>
                  </a:cubicBezTo>
                  <a:cubicBezTo>
                    <a:pt x="6179" y="6691"/>
                    <a:pt x="6220" y="6676"/>
                    <a:pt x="6252" y="6644"/>
                  </a:cubicBezTo>
                  <a:cubicBezTo>
                    <a:pt x="7085" y="5930"/>
                    <a:pt x="7561" y="4882"/>
                    <a:pt x="7561" y="3787"/>
                  </a:cubicBezTo>
                  <a:cubicBezTo>
                    <a:pt x="7561" y="1703"/>
                    <a:pt x="5859" y="0"/>
                    <a:pt x="3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98;p59">
              <a:extLst>
                <a:ext uri="{FF2B5EF4-FFF2-40B4-BE49-F238E27FC236}">
                  <a16:creationId xmlns:a16="http://schemas.microsoft.com/office/drawing/2014/main" id="{379D87B6-CE45-3A19-FBAE-96794ADC782A}"/>
                </a:ext>
              </a:extLst>
            </p:cNvPr>
            <p:cNvSpPr/>
            <p:nvPr/>
          </p:nvSpPr>
          <p:spPr>
            <a:xfrm>
              <a:off x="956205" y="3297681"/>
              <a:ext cx="184179" cy="184147"/>
            </a:xfrm>
            <a:custGeom>
              <a:avLst/>
              <a:gdLst/>
              <a:ahLst/>
              <a:cxnLst/>
              <a:rect l="l" t="t" r="r" b="b"/>
              <a:pathLst>
                <a:path w="5800" h="5799" extrusionOk="0">
                  <a:moveTo>
                    <a:pt x="2894" y="0"/>
                  </a:moveTo>
                  <a:cubicBezTo>
                    <a:pt x="1311" y="0"/>
                    <a:pt x="1" y="1298"/>
                    <a:pt x="1" y="2905"/>
                  </a:cubicBezTo>
                  <a:cubicBezTo>
                    <a:pt x="1" y="4501"/>
                    <a:pt x="1287" y="5799"/>
                    <a:pt x="2894" y="5799"/>
                  </a:cubicBezTo>
                  <a:cubicBezTo>
                    <a:pt x="4502" y="5799"/>
                    <a:pt x="5799" y="4513"/>
                    <a:pt x="5799" y="2905"/>
                  </a:cubicBezTo>
                  <a:cubicBezTo>
                    <a:pt x="5799" y="2322"/>
                    <a:pt x="5621" y="1751"/>
                    <a:pt x="5311" y="1286"/>
                  </a:cubicBezTo>
                  <a:cubicBezTo>
                    <a:pt x="5276" y="1229"/>
                    <a:pt x="5219" y="1202"/>
                    <a:pt x="5159" y="1202"/>
                  </a:cubicBezTo>
                  <a:cubicBezTo>
                    <a:pt x="5118" y="1202"/>
                    <a:pt x="5076" y="1215"/>
                    <a:pt x="5037" y="1239"/>
                  </a:cubicBezTo>
                  <a:cubicBezTo>
                    <a:pt x="4954" y="1298"/>
                    <a:pt x="4942" y="1417"/>
                    <a:pt x="5002" y="1501"/>
                  </a:cubicBezTo>
                  <a:cubicBezTo>
                    <a:pt x="5275" y="1917"/>
                    <a:pt x="5430" y="2417"/>
                    <a:pt x="5430" y="2905"/>
                  </a:cubicBezTo>
                  <a:cubicBezTo>
                    <a:pt x="5430" y="4287"/>
                    <a:pt x="4299" y="5418"/>
                    <a:pt x="2918" y="5418"/>
                  </a:cubicBezTo>
                  <a:cubicBezTo>
                    <a:pt x="1525" y="5418"/>
                    <a:pt x="394" y="4287"/>
                    <a:pt x="394" y="2905"/>
                  </a:cubicBezTo>
                  <a:cubicBezTo>
                    <a:pt x="394" y="1524"/>
                    <a:pt x="1513" y="393"/>
                    <a:pt x="2894" y="393"/>
                  </a:cubicBezTo>
                  <a:cubicBezTo>
                    <a:pt x="3525" y="393"/>
                    <a:pt x="4132" y="631"/>
                    <a:pt x="4597" y="1036"/>
                  </a:cubicBezTo>
                  <a:cubicBezTo>
                    <a:pt x="4628" y="1073"/>
                    <a:pt x="4669" y="1089"/>
                    <a:pt x="4712" y="1089"/>
                  </a:cubicBezTo>
                  <a:cubicBezTo>
                    <a:pt x="4764" y="1089"/>
                    <a:pt x="4819" y="1064"/>
                    <a:pt x="4859" y="1024"/>
                  </a:cubicBezTo>
                  <a:cubicBezTo>
                    <a:pt x="4942" y="953"/>
                    <a:pt x="4918" y="834"/>
                    <a:pt x="4847" y="762"/>
                  </a:cubicBezTo>
                  <a:cubicBezTo>
                    <a:pt x="4311" y="274"/>
                    <a:pt x="3609" y="0"/>
                    <a:pt x="2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99;p59">
              <a:extLst>
                <a:ext uri="{FF2B5EF4-FFF2-40B4-BE49-F238E27FC236}">
                  <a16:creationId xmlns:a16="http://schemas.microsoft.com/office/drawing/2014/main" id="{9D20BE84-B89C-BA71-301D-6F38854DCA20}"/>
                </a:ext>
              </a:extLst>
            </p:cNvPr>
            <p:cNvSpPr/>
            <p:nvPr/>
          </p:nvSpPr>
          <p:spPr>
            <a:xfrm>
              <a:off x="1042039" y="3207306"/>
              <a:ext cx="12511" cy="47664"/>
            </a:xfrm>
            <a:custGeom>
              <a:avLst/>
              <a:gdLst/>
              <a:ahLst/>
              <a:cxnLst/>
              <a:rect l="l" t="t" r="r" b="b"/>
              <a:pathLst>
                <a:path w="394" h="1501" extrusionOk="0">
                  <a:moveTo>
                    <a:pt x="191" y="1"/>
                  </a:moveTo>
                  <a:cubicBezTo>
                    <a:pt x="96" y="1"/>
                    <a:pt x="1" y="96"/>
                    <a:pt x="1" y="203"/>
                  </a:cubicBezTo>
                  <a:lnTo>
                    <a:pt x="1" y="1310"/>
                  </a:lnTo>
                  <a:cubicBezTo>
                    <a:pt x="1" y="1430"/>
                    <a:pt x="96" y="1501"/>
                    <a:pt x="191" y="1501"/>
                  </a:cubicBezTo>
                  <a:cubicBezTo>
                    <a:pt x="298" y="1501"/>
                    <a:pt x="394" y="1418"/>
                    <a:pt x="394" y="1310"/>
                  </a:cubicBezTo>
                  <a:lnTo>
                    <a:pt x="394" y="203"/>
                  </a:lnTo>
                  <a:cubicBezTo>
                    <a:pt x="394" y="96"/>
                    <a:pt x="298" y="1"/>
                    <a:pt x="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00;p59">
              <a:extLst>
                <a:ext uri="{FF2B5EF4-FFF2-40B4-BE49-F238E27FC236}">
                  <a16:creationId xmlns:a16="http://schemas.microsoft.com/office/drawing/2014/main" id="{C6BC18D6-2172-7362-9DE5-3106B07CC8CB}"/>
                </a:ext>
              </a:extLst>
            </p:cNvPr>
            <p:cNvSpPr/>
            <p:nvPr/>
          </p:nvSpPr>
          <p:spPr>
            <a:xfrm>
              <a:off x="1042039" y="3524538"/>
              <a:ext cx="12511" cy="47664"/>
            </a:xfrm>
            <a:custGeom>
              <a:avLst/>
              <a:gdLst/>
              <a:ahLst/>
              <a:cxnLst/>
              <a:rect l="l" t="t" r="r" b="b"/>
              <a:pathLst>
                <a:path w="394" h="1501" extrusionOk="0">
                  <a:moveTo>
                    <a:pt x="191" y="0"/>
                  </a:moveTo>
                  <a:cubicBezTo>
                    <a:pt x="96" y="0"/>
                    <a:pt x="1" y="95"/>
                    <a:pt x="1" y="191"/>
                  </a:cubicBezTo>
                  <a:lnTo>
                    <a:pt x="1" y="1310"/>
                  </a:lnTo>
                  <a:cubicBezTo>
                    <a:pt x="1" y="1417"/>
                    <a:pt x="84" y="1500"/>
                    <a:pt x="191" y="1500"/>
                  </a:cubicBezTo>
                  <a:cubicBezTo>
                    <a:pt x="298" y="1500"/>
                    <a:pt x="394" y="1417"/>
                    <a:pt x="394" y="1310"/>
                  </a:cubicBezTo>
                  <a:lnTo>
                    <a:pt x="394" y="191"/>
                  </a:lnTo>
                  <a:cubicBezTo>
                    <a:pt x="394" y="95"/>
                    <a:pt x="298"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01;p59">
              <a:extLst>
                <a:ext uri="{FF2B5EF4-FFF2-40B4-BE49-F238E27FC236}">
                  <a16:creationId xmlns:a16="http://schemas.microsoft.com/office/drawing/2014/main" id="{A0E88796-A9FF-2E3B-D018-F6710EFFDCF8}"/>
                </a:ext>
              </a:extLst>
            </p:cNvPr>
            <p:cNvSpPr/>
            <p:nvPr/>
          </p:nvSpPr>
          <p:spPr>
            <a:xfrm>
              <a:off x="953188" y="3230836"/>
              <a:ext cx="31406" cy="43441"/>
            </a:xfrm>
            <a:custGeom>
              <a:avLst/>
              <a:gdLst/>
              <a:ahLst/>
              <a:cxnLst/>
              <a:rect l="l" t="t" r="r" b="b"/>
              <a:pathLst>
                <a:path w="989" h="1368" extrusionOk="0">
                  <a:moveTo>
                    <a:pt x="217" y="0"/>
                  </a:moveTo>
                  <a:cubicBezTo>
                    <a:pt x="185" y="0"/>
                    <a:pt x="153" y="7"/>
                    <a:pt x="120" y="22"/>
                  </a:cubicBezTo>
                  <a:cubicBezTo>
                    <a:pt x="36" y="81"/>
                    <a:pt x="1" y="188"/>
                    <a:pt x="48" y="296"/>
                  </a:cubicBezTo>
                  <a:lnTo>
                    <a:pt x="608" y="1272"/>
                  </a:lnTo>
                  <a:cubicBezTo>
                    <a:pt x="644" y="1331"/>
                    <a:pt x="715" y="1367"/>
                    <a:pt x="775" y="1367"/>
                  </a:cubicBezTo>
                  <a:cubicBezTo>
                    <a:pt x="798" y="1367"/>
                    <a:pt x="834" y="1343"/>
                    <a:pt x="870" y="1331"/>
                  </a:cubicBezTo>
                  <a:cubicBezTo>
                    <a:pt x="953" y="1272"/>
                    <a:pt x="989" y="1165"/>
                    <a:pt x="941" y="1070"/>
                  </a:cubicBezTo>
                  <a:lnTo>
                    <a:pt x="394" y="93"/>
                  </a:lnTo>
                  <a:cubicBezTo>
                    <a:pt x="352" y="35"/>
                    <a:pt x="288" y="0"/>
                    <a:pt x="2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02;p59">
              <a:extLst>
                <a:ext uri="{FF2B5EF4-FFF2-40B4-BE49-F238E27FC236}">
                  <a16:creationId xmlns:a16="http://schemas.microsoft.com/office/drawing/2014/main" id="{79275902-203F-3C92-E690-15038FAB8D6C}"/>
                </a:ext>
              </a:extLst>
            </p:cNvPr>
            <p:cNvSpPr/>
            <p:nvPr/>
          </p:nvSpPr>
          <p:spPr>
            <a:xfrm>
              <a:off x="1111614" y="3505485"/>
              <a:ext cx="30644" cy="42520"/>
            </a:xfrm>
            <a:custGeom>
              <a:avLst/>
              <a:gdLst/>
              <a:ahLst/>
              <a:cxnLst/>
              <a:rect l="l" t="t" r="r" b="b"/>
              <a:pathLst>
                <a:path w="965" h="1339" extrusionOk="0">
                  <a:moveTo>
                    <a:pt x="210" y="1"/>
                  </a:moveTo>
                  <a:cubicBezTo>
                    <a:pt x="181" y="1"/>
                    <a:pt x="151" y="6"/>
                    <a:pt x="119" y="17"/>
                  </a:cubicBezTo>
                  <a:cubicBezTo>
                    <a:pt x="24" y="76"/>
                    <a:pt x="0" y="183"/>
                    <a:pt x="48" y="291"/>
                  </a:cubicBezTo>
                  <a:lnTo>
                    <a:pt x="596" y="1255"/>
                  </a:lnTo>
                  <a:cubicBezTo>
                    <a:pt x="620" y="1314"/>
                    <a:pt x="691" y="1338"/>
                    <a:pt x="751" y="1338"/>
                  </a:cubicBezTo>
                  <a:cubicBezTo>
                    <a:pt x="786" y="1338"/>
                    <a:pt x="810" y="1326"/>
                    <a:pt x="846" y="1314"/>
                  </a:cubicBezTo>
                  <a:cubicBezTo>
                    <a:pt x="929" y="1255"/>
                    <a:pt x="965" y="1148"/>
                    <a:pt x="917" y="1041"/>
                  </a:cubicBezTo>
                  <a:lnTo>
                    <a:pt x="381" y="100"/>
                  </a:lnTo>
                  <a:cubicBezTo>
                    <a:pt x="339" y="33"/>
                    <a:pt x="279" y="1"/>
                    <a:pt x="2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03;p59">
              <a:extLst>
                <a:ext uri="{FF2B5EF4-FFF2-40B4-BE49-F238E27FC236}">
                  <a16:creationId xmlns:a16="http://schemas.microsoft.com/office/drawing/2014/main" id="{16E4552B-F34D-0697-806E-A61F3336E881}"/>
                </a:ext>
              </a:extLst>
            </p:cNvPr>
            <p:cNvSpPr/>
            <p:nvPr/>
          </p:nvSpPr>
          <p:spPr>
            <a:xfrm>
              <a:off x="888916" y="3295998"/>
              <a:ext cx="44648" cy="29691"/>
            </a:xfrm>
            <a:custGeom>
              <a:avLst/>
              <a:gdLst/>
              <a:ahLst/>
              <a:cxnLst/>
              <a:rect l="l" t="t" r="r" b="b"/>
              <a:pathLst>
                <a:path w="1406" h="935" extrusionOk="0">
                  <a:moveTo>
                    <a:pt x="203" y="0"/>
                  </a:moveTo>
                  <a:cubicBezTo>
                    <a:pt x="136" y="0"/>
                    <a:pt x="64" y="37"/>
                    <a:pt x="24" y="101"/>
                  </a:cubicBezTo>
                  <a:cubicBezTo>
                    <a:pt x="1" y="184"/>
                    <a:pt x="36" y="303"/>
                    <a:pt x="120" y="351"/>
                  </a:cubicBezTo>
                  <a:lnTo>
                    <a:pt x="1084" y="899"/>
                  </a:lnTo>
                  <a:cubicBezTo>
                    <a:pt x="1120" y="923"/>
                    <a:pt x="1144" y="934"/>
                    <a:pt x="1179" y="934"/>
                  </a:cubicBezTo>
                  <a:cubicBezTo>
                    <a:pt x="1239" y="934"/>
                    <a:pt x="1310" y="899"/>
                    <a:pt x="1334" y="839"/>
                  </a:cubicBezTo>
                  <a:cubicBezTo>
                    <a:pt x="1406" y="756"/>
                    <a:pt x="1358" y="637"/>
                    <a:pt x="1263" y="577"/>
                  </a:cubicBezTo>
                  <a:lnTo>
                    <a:pt x="298" y="30"/>
                  </a:lnTo>
                  <a:cubicBezTo>
                    <a:pt x="271" y="10"/>
                    <a:pt x="237"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04;p59">
              <a:extLst>
                <a:ext uri="{FF2B5EF4-FFF2-40B4-BE49-F238E27FC236}">
                  <a16:creationId xmlns:a16="http://schemas.microsoft.com/office/drawing/2014/main" id="{B59DB747-63CE-CD3A-224F-A73459E0E05D}"/>
                </a:ext>
              </a:extLst>
            </p:cNvPr>
            <p:cNvSpPr/>
            <p:nvPr/>
          </p:nvSpPr>
          <p:spPr>
            <a:xfrm>
              <a:off x="1162644" y="3454106"/>
              <a:ext cx="45029" cy="30390"/>
            </a:xfrm>
            <a:custGeom>
              <a:avLst/>
              <a:gdLst/>
              <a:ahLst/>
              <a:cxnLst/>
              <a:rect l="l" t="t" r="r" b="b"/>
              <a:pathLst>
                <a:path w="1418" h="957" extrusionOk="0">
                  <a:moveTo>
                    <a:pt x="237" y="1"/>
                  </a:moveTo>
                  <a:cubicBezTo>
                    <a:pt x="171" y="1"/>
                    <a:pt x="101" y="41"/>
                    <a:pt x="60" y="99"/>
                  </a:cubicBezTo>
                  <a:cubicBezTo>
                    <a:pt x="1" y="194"/>
                    <a:pt x="48" y="313"/>
                    <a:pt x="132" y="373"/>
                  </a:cubicBezTo>
                  <a:lnTo>
                    <a:pt x="1096" y="920"/>
                  </a:lnTo>
                  <a:cubicBezTo>
                    <a:pt x="1132" y="932"/>
                    <a:pt x="1156" y="956"/>
                    <a:pt x="1191" y="956"/>
                  </a:cubicBezTo>
                  <a:cubicBezTo>
                    <a:pt x="1251" y="956"/>
                    <a:pt x="1322" y="920"/>
                    <a:pt x="1346" y="861"/>
                  </a:cubicBezTo>
                  <a:cubicBezTo>
                    <a:pt x="1418" y="766"/>
                    <a:pt x="1382" y="646"/>
                    <a:pt x="1299" y="575"/>
                  </a:cubicBezTo>
                  <a:lnTo>
                    <a:pt x="322" y="27"/>
                  </a:lnTo>
                  <a:cubicBezTo>
                    <a:pt x="296" y="9"/>
                    <a:pt x="267" y="1"/>
                    <a:pt x="2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05;p59">
              <a:extLst>
                <a:ext uri="{FF2B5EF4-FFF2-40B4-BE49-F238E27FC236}">
                  <a16:creationId xmlns:a16="http://schemas.microsoft.com/office/drawing/2014/main" id="{756BA391-C7EF-F968-1B22-26249116F36F}"/>
                </a:ext>
              </a:extLst>
            </p:cNvPr>
            <p:cNvSpPr/>
            <p:nvPr/>
          </p:nvSpPr>
          <p:spPr>
            <a:xfrm>
              <a:off x="865862" y="3383864"/>
              <a:ext cx="47664" cy="12130"/>
            </a:xfrm>
            <a:custGeom>
              <a:avLst/>
              <a:gdLst/>
              <a:ahLst/>
              <a:cxnLst/>
              <a:rect l="l" t="t" r="r" b="b"/>
              <a:pathLst>
                <a:path w="1501" h="382" extrusionOk="0">
                  <a:moveTo>
                    <a:pt x="191" y="1"/>
                  </a:moveTo>
                  <a:cubicBezTo>
                    <a:pt x="84" y="1"/>
                    <a:pt x="0" y="84"/>
                    <a:pt x="0" y="191"/>
                  </a:cubicBezTo>
                  <a:cubicBezTo>
                    <a:pt x="0" y="287"/>
                    <a:pt x="84" y="382"/>
                    <a:pt x="191" y="382"/>
                  </a:cubicBezTo>
                  <a:lnTo>
                    <a:pt x="1310" y="382"/>
                  </a:lnTo>
                  <a:cubicBezTo>
                    <a:pt x="1429" y="382"/>
                    <a:pt x="1501" y="299"/>
                    <a:pt x="1501" y="191"/>
                  </a:cubicBezTo>
                  <a:cubicBezTo>
                    <a:pt x="1501" y="84"/>
                    <a:pt x="1417"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06;p59">
              <a:extLst>
                <a:ext uri="{FF2B5EF4-FFF2-40B4-BE49-F238E27FC236}">
                  <a16:creationId xmlns:a16="http://schemas.microsoft.com/office/drawing/2014/main" id="{678A8FD6-655F-BC85-BDD2-018A6CEC5314}"/>
                </a:ext>
              </a:extLst>
            </p:cNvPr>
            <p:cNvSpPr/>
            <p:nvPr/>
          </p:nvSpPr>
          <p:spPr>
            <a:xfrm>
              <a:off x="1182300" y="3383864"/>
              <a:ext cx="48045" cy="12130"/>
            </a:xfrm>
            <a:custGeom>
              <a:avLst/>
              <a:gdLst/>
              <a:ahLst/>
              <a:cxnLst/>
              <a:rect l="l" t="t" r="r" b="b"/>
              <a:pathLst>
                <a:path w="1513" h="382" extrusionOk="0">
                  <a:moveTo>
                    <a:pt x="203" y="1"/>
                  </a:moveTo>
                  <a:cubicBezTo>
                    <a:pt x="96" y="1"/>
                    <a:pt x="1" y="84"/>
                    <a:pt x="1" y="191"/>
                  </a:cubicBezTo>
                  <a:cubicBezTo>
                    <a:pt x="1" y="287"/>
                    <a:pt x="96" y="382"/>
                    <a:pt x="203" y="382"/>
                  </a:cubicBezTo>
                  <a:lnTo>
                    <a:pt x="1311" y="382"/>
                  </a:lnTo>
                  <a:cubicBezTo>
                    <a:pt x="1418" y="382"/>
                    <a:pt x="1513" y="287"/>
                    <a:pt x="1513" y="191"/>
                  </a:cubicBezTo>
                  <a:cubicBezTo>
                    <a:pt x="1513" y="84"/>
                    <a:pt x="1430" y="1"/>
                    <a:pt x="1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907;p59">
              <a:extLst>
                <a:ext uri="{FF2B5EF4-FFF2-40B4-BE49-F238E27FC236}">
                  <a16:creationId xmlns:a16="http://schemas.microsoft.com/office/drawing/2014/main" id="{5E449B19-8892-E92D-262D-B2AD92D940F0}"/>
                </a:ext>
              </a:extLst>
            </p:cNvPr>
            <p:cNvSpPr/>
            <p:nvPr/>
          </p:nvSpPr>
          <p:spPr>
            <a:xfrm>
              <a:off x="888916" y="3454011"/>
              <a:ext cx="43885" cy="30104"/>
            </a:xfrm>
            <a:custGeom>
              <a:avLst/>
              <a:gdLst/>
              <a:ahLst/>
              <a:cxnLst/>
              <a:rect l="l" t="t" r="r" b="b"/>
              <a:pathLst>
                <a:path w="1382" h="948" extrusionOk="0">
                  <a:moveTo>
                    <a:pt x="1186" y="1"/>
                  </a:moveTo>
                  <a:cubicBezTo>
                    <a:pt x="1152" y="1"/>
                    <a:pt x="1117" y="10"/>
                    <a:pt x="1084" y="30"/>
                  </a:cubicBezTo>
                  <a:lnTo>
                    <a:pt x="120" y="590"/>
                  </a:lnTo>
                  <a:cubicBezTo>
                    <a:pt x="36" y="649"/>
                    <a:pt x="1" y="745"/>
                    <a:pt x="48" y="852"/>
                  </a:cubicBezTo>
                  <a:cubicBezTo>
                    <a:pt x="72" y="911"/>
                    <a:pt x="144" y="947"/>
                    <a:pt x="215" y="947"/>
                  </a:cubicBezTo>
                  <a:cubicBezTo>
                    <a:pt x="239" y="947"/>
                    <a:pt x="274" y="923"/>
                    <a:pt x="298" y="911"/>
                  </a:cubicBezTo>
                  <a:lnTo>
                    <a:pt x="1263" y="364"/>
                  </a:lnTo>
                  <a:cubicBezTo>
                    <a:pt x="1358" y="304"/>
                    <a:pt x="1382" y="197"/>
                    <a:pt x="1334" y="90"/>
                  </a:cubicBezTo>
                  <a:cubicBezTo>
                    <a:pt x="1311" y="35"/>
                    <a:pt x="1251" y="1"/>
                    <a:pt x="1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3908;p59">
              <a:extLst>
                <a:ext uri="{FF2B5EF4-FFF2-40B4-BE49-F238E27FC236}">
                  <a16:creationId xmlns:a16="http://schemas.microsoft.com/office/drawing/2014/main" id="{0D606FA4-3070-0E61-EF5C-38D6A9970DE2}"/>
                </a:ext>
              </a:extLst>
            </p:cNvPr>
            <p:cNvSpPr/>
            <p:nvPr/>
          </p:nvSpPr>
          <p:spPr>
            <a:xfrm>
              <a:off x="1163025" y="3295648"/>
              <a:ext cx="44648" cy="30040"/>
            </a:xfrm>
            <a:custGeom>
              <a:avLst/>
              <a:gdLst/>
              <a:ahLst/>
              <a:cxnLst/>
              <a:rect l="l" t="t" r="r" b="b"/>
              <a:pathLst>
                <a:path w="1406" h="946" extrusionOk="0">
                  <a:moveTo>
                    <a:pt x="1177" y="1"/>
                  </a:moveTo>
                  <a:cubicBezTo>
                    <a:pt x="1147" y="1"/>
                    <a:pt x="1115" y="6"/>
                    <a:pt x="1084" y="17"/>
                  </a:cubicBezTo>
                  <a:lnTo>
                    <a:pt x="120" y="576"/>
                  </a:lnTo>
                  <a:cubicBezTo>
                    <a:pt x="36" y="636"/>
                    <a:pt x="1" y="731"/>
                    <a:pt x="48" y="838"/>
                  </a:cubicBezTo>
                  <a:cubicBezTo>
                    <a:pt x="96" y="910"/>
                    <a:pt x="155" y="945"/>
                    <a:pt x="227" y="945"/>
                  </a:cubicBezTo>
                  <a:cubicBezTo>
                    <a:pt x="251" y="945"/>
                    <a:pt x="286" y="934"/>
                    <a:pt x="310" y="910"/>
                  </a:cubicBezTo>
                  <a:lnTo>
                    <a:pt x="1287" y="362"/>
                  </a:lnTo>
                  <a:cubicBezTo>
                    <a:pt x="1370" y="302"/>
                    <a:pt x="1406" y="195"/>
                    <a:pt x="1358" y="100"/>
                  </a:cubicBezTo>
                  <a:cubicBezTo>
                    <a:pt x="1316" y="33"/>
                    <a:pt x="1250" y="1"/>
                    <a:pt x="11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3909;p59">
              <a:extLst>
                <a:ext uri="{FF2B5EF4-FFF2-40B4-BE49-F238E27FC236}">
                  <a16:creationId xmlns:a16="http://schemas.microsoft.com/office/drawing/2014/main" id="{6518A93D-9249-5D76-380C-EA19D88D598C}"/>
                </a:ext>
              </a:extLst>
            </p:cNvPr>
            <p:cNvSpPr/>
            <p:nvPr/>
          </p:nvSpPr>
          <p:spPr>
            <a:xfrm>
              <a:off x="953188" y="3505835"/>
              <a:ext cx="31787" cy="43282"/>
            </a:xfrm>
            <a:custGeom>
              <a:avLst/>
              <a:gdLst/>
              <a:ahLst/>
              <a:cxnLst/>
              <a:rect l="l" t="t" r="r" b="b"/>
              <a:pathLst>
                <a:path w="1001" h="1363" extrusionOk="0">
                  <a:moveTo>
                    <a:pt x="782" y="0"/>
                  </a:moveTo>
                  <a:cubicBezTo>
                    <a:pt x="714" y="0"/>
                    <a:pt x="648" y="37"/>
                    <a:pt x="608" y="101"/>
                  </a:cubicBezTo>
                  <a:lnTo>
                    <a:pt x="60" y="1065"/>
                  </a:lnTo>
                  <a:cubicBezTo>
                    <a:pt x="1" y="1161"/>
                    <a:pt x="48" y="1280"/>
                    <a:pt x="132" y="1327"/>
                  </a:cubicBezTo>
                  <a:cubicBezTo>
                    <a:pt x="167" y="1351"/>
                    <a:pt x="191" y="1363"/>
                    <a:pt x="227" y="1363"/>
                  </a:cubicBezTo>
                  <a:cubicBezTo>
                    <a:pt x="286" y="1363"/>
                    <a:pt x="358" y="1327"/>
                    <a:pt x="394" y="1280"/>
                  </a:cubicBezTo>
                  <a:lnTo>
                    <a:pt x="941" y="303"/>
                  </a:lnTo>
                  <a:cubicBezTo>
                    <a:pt x="1001" y="184"/>
                    <a:pt x="965" y="65"/>
                    <a:pt x="882" y="30"/>
                  </a:cubicBezTo>
                  <a:cubicBezTo>
                    <a:pt x="850" y="10"/>
                    <a:pt x="816" y="0"/>
                    <a:pt x="7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3910;p59">
              <a:extLst>
                <a:ext uri="{FF2B5EF4-FFF2-40B4-BE49-F238E27FC236}">
                  <a16:creationId xmlns:a16="http://schemas.microsoft.com/office/drawing/2014/main" id="{45CFAB5B-2087-6944-7380-04E9F08286A8}"/>
                </a:ext>
              </a:extLst>
            </p:cNvPr>
            <p:cNvSpPr/>
            <p:nvPr/>
          </p:nvSpPr>
          <p:spPr>
            <a:xfrm>
              <a:off x="1111614" y="3231726"/>
              <a:ext cx="31025" cy="42933"/>
            </a:xfrm>
            <a:custGeom>
              <a:avLst/>
              <a:gdLst/>
              <a:ahLst/>
              <a:cxnLst/>
              <a:rect l="l" t="t" r="r" b="b"/>
              <a:pathLst>
                <a:path w="977" h="1352" extrusionOk="0">
                  <a:moveTo>
                    <a:pt x="754" y="0"/>
                  </a:moveTo>
                  <a:cubicBezTo>
                    <a:pt x="688" y="0"/>
                    <a:pt x="620" y="37"/>
                    <a:pt x="572" y="101"/>
                  </a:cubicBezTo>
                  <a:lnTo>
                    <a:pt x="24" y="1065"/>
                  </a:lnTo>
                  <a:cubicBezTo>
                    <a:pt x="0" y="1137"/>
                    <a:pt x="24" y="1256"/>
                    <a:pt x="119" y="1315"/>
                  </a:cubicBezTo>
                  <a:cubicBezTo>
                    <a:pt x="143" y="1339"/>
                    <a:pt x="179" y="1351"/>
                    <a:pt x="203" y="1351"/>
                  </a:cubicBezTo>
                  <a:cubicBezTo>
                    <a:pt x="262" y="1351"/>
                    <a:pt x="346" y="1315"/>
                    <a:pt x="370" y="1256"/>
                  </a:cubicBezTo>
                  <a:lnTo>
                    <a:pt x="917" y="291"/>
                  </a:lnTo>
                  <a:cubicBezTo>
                    <a:pt x="977" y="208"/>
                    <a:pt x="941" y="89"/>
                    <a:pt x="846" y="29"/>
                  </a:cubicBezTo>
                  <a:cubicBezTo>
                    <a:pt x="818" y="10"/>
                    <a:pt x="786" y="0"/>
                    <a:pt x="7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1" name="Google Shape;5662;p62">
            <a:extLst>
              <a:ext uri="{FF2B5EF4-FFF2-40B4-BE49-F238E27FC236}">
                <a16:creationId xmlns:a16="http://schemas.microsoft.com/office/drawing/2014/main" id="{A17028FB-743E-DD7B-5CB1-7554E59241E7}"/>
              </a:ext>
            </a:extLst>
          </p:cNvPr>
          <p:cNvGrpSpPr/>
          <p:nvPr/>
        </p:nvGrpSpPr>
        <p:grpSpPr>
          <a:xfrm>
            <a:off x="3087967" y="1011994"/>
            <a:ext cx="215044" cy="348924"/>
            <a:chOff x="2691555" y="2884503"/>
            <a:chExt cx="215044" cy="348924"/>
          </a:xfrm>
          <a:solidFill>
            <a:schemeClr val="lt1"/>
          </a:solidFill>
        </p:grpSpPr>
        <p:sp>
          <p:nvSpPr>
            <p:cNvPr id="2062" name="Google Shape;5663;p62">
              <a:extLst>
                <a:ext uri="{FF2B5EF4-FFF2-40B4-BE49-F238E27FC236}">
                  <a16:creationId xmlns:a16="http://schemas.microsoft.com/office/drawing/2014/main" id="{03A4E6C6-B000-6C98-503E-193B0AC32786}"/>
                </a:ext>
              </a:extLst>
            </p:cNvPr>
            <p:cNvSpPr/>
            <p:nvPr/>
          </p:nvSpPr>
          <p:spPr>
            <a:xfrm>
              <a:off x="2691555" y="2884503"/>
              <a:ext cx="215044" cy="348924"/>
            </a:xfrm>
            <a:custGeom>
              <a:avLst/>
              <a:gdLst/>
              <a:ahLst/>
              <a:cxnLst/>
              <a:rect l="l" t="t" r="r" b="b"/>
              <a:pathLst>
                <a:path w="6788" h="11014" extrusionOk="0">
                  <a:moveTo>
                    <a:pt x="632" y="4941"/>
                  </a:moveTo>
                  <a:lnTo>
                    <a:pt x="632" y="5394"/>
                  </a:lnTo>
                  <a:lnTo>
                    <a:pt x="441" y="5394"/>
                  </a:lnTo>
                  <a:lnTo>
                    <a:pt x="632" y="4941"/>
                  </a:lnTo>
                  <a:close/>
                  <a:moveTo>
                    <a:pt x="3703" y="0"/>
                  </a:moveTo>
                  <a:cubicBezTo>
                    <a:pt x="2013" y="0"/>
                    <a:pt x="632" y="1346"/>
                    <a:pt x="632" y="2989"/>
                  </a:cubicBezTo>
                  <a:lnTo>
                    <a:pt x="632" y="4179"/>
                  </a:lnTo>
                  <a:lnTo>
                    <a:pt x="36" y="5489"/>
                  </a:lnTo>
                  <a:cubicBezTo>
                    <a:pt x="1" y="5537"/>
                    <a:pt x="13" y="5596"/>
                    <a:pt x="48" y="5644"/>
                  </a:cubicBezTo>
                  <a:cubicBezTo>
                    <a:pt x="72" y="5692"/>
                    <a:pt x="120" y="5715"/>
                    <a:pt x="179" y="5715"/>
                  </a:cubicBezTo>
                  <a:lnTo>
                    <a:pt x="632" y="5715"/>
                  </a:lnTo>
                  <a:lnTo>
                    <a:pt x="632" y="6965"/>
                  </a:lnTo>
                  <a:cubicBezTo>
                    <a:pt x="632" y="7335"/>
                    <a:pt x="941" y="7656"/>
                    <a:pt x="1310" y="7656"/>
                  </a:cubicBezTo>
                  <a:lnTo>
                    <a:pt x="2156" y="7656"/>
                  </a:lnTo>
                  <a:lnTo>
                    <a:pt x="2156" y="8704"/>
                  </a:lnTo>
                  <a:lnTo>
                    <a:pt x="751" y="10775"/>
                  </a:lnTo>
                  <a:cubicBezTo>
                    <a:pt x="703" y="10835"/>
                    <a:pt x="703" y="10906"/>
                    <a:pt x="751" y="10954"/>
                  </a:cubicBezTo>
                  <a:cubicBezTo>
                    <a:pt x="775" y="11002"/>
                    <a:pt x="822" y="11014"/>
                    <a:pt x="882" y="11014"/>
                  </a:cubicBezTo>
                  <a:lnTo>
                    <a:pt x="929" y="11014"/>
                  </a:lnTo>
                  <a:lnTo>
                    <a:pt x="2394" y="10585"/>
                  </a:lnTo>
                  <a:cubicBezTo>
                    <a:pt x="2489" y="10549"/>
                    <a:pt x="2537" y="10466"/>
                    <a:pt x="2501" y="10394"/>
                  </a:cubicBezTo>
                  <a:cubicBezTo>
                    <a:pt x="2482" y="10328"/>
                    <a:pt x="2418" y="10277"/>
                    <a:pt x="2356" y="10277"/>
                  </a:cubicBezTo>
                  <a:cubicBezTo>
                    <a:pt x="2340" y="10277"/>
                    <a:pt x="2325" y="10280"/>
                    <a:pt x="2310" y="10287"/>
                  </a:cubicBezTo>
                  <a:lnTo>
                    <a:pt x="1263" y="10597"/>
                  </a:lnTo>
                  <a:lnTo>
                    <a:pt x="2441" y="8859"/>
                  </a:lnTo>
                  <a:cubicBezTo>
                    <a:pt x="2453" y="8823"/>
                    <a:pt x="2477" y="8799"/>
                    <a:pt x="2477" y="8763"/>
                  </a:cubicBezTo>
                  <a:lnTo>
                    <a:pt x="2477" y="7608"/>
                  </a:lnTo>
                  <a:lnTo>
                    <a:pt x="3453" y="7073"/>
                  </a:lnTo>
                  <a:cubicBezTo>
                    <a:pt x="3537" y="7025"/>
                    <a:pt x="3561" y="6942"/>
                    <a:pt x="3513" y="6846"/>
                  </a:cubicBezTo>
                  <a:cubicBezTo>
                    <a:pt x="3488" y="6797"/>
                    <a:pt x="3436" y="6765"/>
                    <a:pt x="3378" y="6765"/>
                  </a:cubicBezTo>
                  <a:cubicBezTo>
                    <a:pt x="3352" y="6765"/>
                    <a:pt x="3325" y="6772"/>
                    <a:pt x="3299" y="6787"/>
                  </a:cubicBezTo>
                  <a:lnTo>
                    <a:pt x="2263" y="7358"/>
                  </a:lnTo>
                  <a:lnTo>
                    <a:pt x="1298" y="7358"/>
                  </a:lnTo>
                  <a:cubicBezTo>
                    <a:pt x="1108" y="7358"/>
                    <a:pt x="941" y="7192"/>
                    <a:pt x="941" y="7001"/>
                  </a:cubicBezTo>
                  <a:lnTo>
                    <a:pt x="941" y="6549"/>
                  </a:lnTo>
                  <a:lnTo>
                    <a:pt x="1775" y="6549"/>
                  </a:lnTo>
                  <a:cubicBezTo>
                    <a:pt x="1870" y="6549"/>
                    <a:pt x="1941" y="6477"/>
                    <a:pt x="1941" y="6382"/>
                  </a:cubicBezTo>
                  <a:cubicBezTo>
                    <a:pt x="1941" y="6299"/>
                    <a:pt x="1870" y="6227"/>
                    <a:pt x="1775" y="6227"/>
                  </a:cubicBezTo>
                  <a:lnTo>
                    <a:pt x="941" y="6227"/>
                  </a:lnTo>
                  <a:lnTo>
                    <a:pt x="941" y="3025"/>
                  </a:lnTo>
                  <a:cubicBezTo>
                    <a:pt x="941" y="1548"/>
                    <a:pt x="2179" y="358"/>
                    <a:pt x="3715" y="358"/>
                  </a:cubicBezTo>
                  <a:cubicBezTo>
                    <a:pt x="5239" y="358"/>
                    <a:pt x="6478" y="1548"/>
                    <a:pt x="6478" y="3025"/>
                  </a:cubicBezTo>
                  <a:cubicBezTo>
                    <a:pt x="6478" y="4263"/>
                    <a:pt x="5811" y="5406"/>
                    <a:pt x="4727" y="6013"/>
                  </a:cubicBezTo>
                  <a:lnTo>
                    <a:pt x="3954" y="6442"/>
                  </a:lnTo>
                  <a:cubicBezTo>
                    <a:pt x="3870" y="6489"/>
                    <a:pt x="3846" y="6584"/>
                    <a:pt x="3894" y="6668"/>
                  </a:cubicBezTo>
                  <a:cubicBezTo>
                    <a:pt x="3918" y="6717"/>
                    <a:pt x="3971" y="6749"/>
                    <a:pt x="4029" y="6749"/>
                  </a:cubicBezTo>
                  <a:cubicBezTo>
                    <a:pt x="4055" y="6749"/>
                    <a:pt x="4082" y="6742"/>
                    <a:pt x="4108" y="6727"/>
                  </a:cubicBezTo>
                  <a:lnTo>
                    <a:pt x="4882" y="6299"/>
                  </a:lnTo>
                  <a:cubicBezTo>
                    <a:pt x="4918" y="6287"/>
                    <a:pt x="4930" y="6263"/>
                    <a:pt x="4966" y="6251"/>
                  </a:cubicBezTo>
                  <a:lnTo>
                    <a:pt x="4966" y="8525"/>
                  </a:lnTo>
                  <a:cubicBezTo>
                    <a:pt x="4966" y="8573"/>
                    <a:pt x="4977" y="8609"/>
                    <a:pt x="5001" y="8632"/>
                  </a:cubicBezTo>
                  <a:lnTo>
                    <a:pt x="5620" y="9323"/>
                  </a:lnTo>
                  <a:lnTo>
                    <a:pt x="2965" y="10109"/>
                  </a:lnTo>
                  <a:cubicBezTo>
                    <a:pt x="2882" y="10133"/>
                    <a:pt x="2834" y="10228"/>
                    <a:pt x="2858" y="10299"/>
                  </a:cubicBezTo>
                  <a:cubicBezTo>
                    <a:pt x="2882" y="10371"/>
                    <a:pt x="2953" y="10418"/>
                    <a:pt x="3013" y="10418"/>
                  </a:cubicBezTo>
                  <a:lnTo>
                    <a:pt x="3061" y="10418"/>
                  </a:lnTo>
                  <a:lnTo>
                    <a:pt x="5942" y="9573"/>
                  </a:lnTo>
                  <a:cubicBezTo>
                    <a:pt x="6001" y="9549"/>
                    <a:pt x="6037" y="9513"/>
                    <a:pt x="6049" y="9466"/>
                  </a:cubicBezTo>
                  <a:cubicBezTo>
                    <a:pt x="6061" y="9406"/>
                    <a:pt x="6049" y="9359"/>
                    <a:pt x="6013" y="9311"/>
                  </a:cubicBezTo>
                  <a:lnTo>
                    <a:pt x="5263" y="8442"/>
                  </a:lnTo>
                  <a:lnTo>
                    <a:pt x="5263" y="6013"/>
                  </a:lnTo>
                  <a:cubicBezTo>
                    <a:pt x="6216" y="5311"/>
                    <a:pt x="6787" y="4203"/>
                    <a:pt x="6787" y="2989"/>
                  </a:cubicBezTo>
                  <a:cubicBezTo>
                    <a:pt x="6787" y="1346"/>
                    <a:pt x="5406" y="0"/>
                    <a:pt x="3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5664;p62">
              <a:extLst>
                <a:ext uri="{FF2B5EF4-FFF2-40B4-BE49-F238E27FC236}">
                  <a16:creationId xmlns:a16="http://schemas.microsoft.com/office/drawing/2014/main" id="{4D77D11E-5389-9DC7-FDA4-288A93C7DB75}"/>
                </a:ext>
              </a:extLst>
            </p:cNvPr>
            <p:cNvSpPr/>
            <p:nvPr/>
          </p:nvSpPr>
          <p:spPr>
            <a:xfrm>
              <a:off x="2754535" y="2907503"/>
              <a:ext cx="126783" cy="127164"/>
            </a:xfrm>
            <a:custGeom>
              <a:avLst/>
              <a:gdLst/>
              <a:ahLst/>
              <a:cxnLst/>
              <a:rect l="l" t="t" r="r" b="b"/>
              <a:pathLst>
                <a:path w="4002" h="4014" extrusionOk="0">
                  <a:moveTo>
                    <a:pt x="1989" y="1"/>
                  </a:moveTo>
                  <a:cubicBezTo>
                    <a:pt x="953" y="1"/>
                    <a:pt x="72" y="822"/>
                    <a:pt x="1" y="1870"/>
                  </a:cubicBezTo>
                  <a:cubicBezTo>
                    <a:pt x="1" y="1953"/>
                    <a:pt x="61" y="2025"/>
                    <a:pt x="144" y="2048"/>
                  </a:cubicBezTo>
                  <a:cubicBezTo>
                    <a:pt x="239" y="2048"/>
                    <a:pt x="311" y="1989"/>
                    <a:pt x="322" y="1894"/>
                  </a:cubicBezTo>
                  <a:cubicBezTo>
                    <a:pt x="382" y="1013"/>
                    <a:pt x="1108" y="346"/>
                    <a:pt x="1989" y="346"/>
                  </a:cubicBezTo>
                  <a:cubicBezTo>
                    <a:pt x="2918" y="346"/>
                    <a:pt x="3656" y="1096"/>
                    <a:pt x="3656" y="2013"/>
                  </a:cubicBezTo>
                  <a:cubicBezTo>
                    <a:pt x="3656" y="2941"/>
                    <a:pt x="2918" y="3680"/>
                    <a:pt x="1989" y="3680"/>
                  </a:cubicBezTo>
                  <a:cubicBezTo>
                    <a:pt x="1251" y="3680"/>
                    <a:pt x="596" y="3191"/>
                    <a:pt x="382" y="2477"/>
                  </a:cubicBezTo>
                  <a:cubicBezTo>
                    <a:pt x="363" y="2401"/>
                    <a:pt x="298" y="2363"/>
                    <a:pt x="236" y="2363"/>
                  </a:cubicBezTo>
                  <a:cubicBezTo>
                    <a:pt x="221" y="2363"/>
                    <a:pt x="206" y="2365"/>
                    <a:pt x="191" y="2370"/>
                  </a:cubicBezTo>
                  <a:cubicBezTo>
                    <a:pt x="96" y="2406"/>
                    <a:pt x="61" y="2489"/>
                    <a:pt x="84" y="2560"/>
                  </a:cubicBezTo>
                  <a:cubicBezTo>
                    <a:pt x="322" y="3418"/>
                    <a:pt x="1108" y="4013"/>
                    <a:pt x="2001" y="4013"/>
                  </a:cubicBezTo>
                  <a:cubicBezTo>
                    <a:pt x="3109" y="4013"/>
                    <a:pt x="4001" y="3120"/>
                    <a:pt x="4001" y="2013"/>
                  </a:cubicBezTo>
                  <a:cubicBezTo>
                    <a:pt x="3990" y="917"/>
                    <a:pt x="3097" y="1"/>
                    <a:pt x="1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5665;p62">
              <a:extLst>
                <a:ext uri="{FF2B5EF4-FFF2-40B4-BE49-F238E27FC236}">
                  <a16:creationId xmlns:a16="http://schemas.microsoft.com/office/drawing/2014/main" id="{A5C8E6BC-8D02-888F-4EEE-F45645E1A40D}"/>
                </a:ext>
              </a:extLst>
            </p:cNvPr>
            <p:cNvSpPr/>
            <p:nvPr/>
          </p:nvSpPr>
          <p:spPr>
            <a:xfrm>
              <a:off x="2781336" y="2931263"/>
              <a:ext cx="74321" cy="74353"/>
            </a:xfrm>
            <a:custGeom>
              <a:avLst/>
              <a:gdLst/>
              <a:ahLst/>
              <a:cxnLst/>
              <a:rect l="l" t="t" r="r" b="b"/>
              <a:pathLst>
                <a:path w="2346" h="2347" extrusionOk="0">
                  <a:moveTo>
                    <a:pt x="1465" y="310"/>
                  </a:moveTo>
                  <a:cubicBezTo>
                    <a:pt x="1620" y="310"/>
                    <a:pt x="1751" y="370"/>
                    <a:pt x="1858" y="477"/>
                  </a:cubicBezTo>
                  <a:cubicBezTo>
                    <a:pt x="1965" y="584"/>
                    <a:pt x="2024" y="715"/>
                    <a:pt x="2024" y="858"/>
                  </a:cubicBezTo>
                  <a:cubicBezTo>
                    <a:pt x="2024" y="1013"/>
                    <a:pt x="1965" y="1144"/>
                    <a:pt x="1858" y="1251"/>
                  </a:cubicBezTo>
                  <a:cubicBezTo>
                    <a:pt x="1751" y="1358"/>
                    <a:pt x="1620" y="1418"/>
                    <a:pt x="1465" y="1418"/>
                  </a:cubicBezTo>
                  <a:cubicBezTo>
                    <a:pt x="1322" y="1418"/>
                    <a:pt x="1191" y="1358"/>
                    <a:pt x="1084" y="1251"/>
                  </a:cubicBezTo>
                  <a:cubicBezTo>
                    <a:pt x="869" y="1037"/>
                    <a:pt x="869" y="679"/>
                    <a:pt x="1084" y="477"/>
                  </a:cubicBezTo>
                  <a:cubicBezTo>
                    <a:pt x="1191" y="370"/>
                    <a:pt x="1322" y="310"/>
                    <a:pt x="1465" y="310"/>
                  </a:cubicBezTo>
                  <a:close/>
                  <a:moveTo>
                    <a:pt x="1489" y="1"/>
                  </a:moveTo>
                  <a:cubicBezTo>
                    <a:pt x="1262" y="1"/>
                    <a:pt x="1036" y="84"/>
                    <a:pt x="869" y="251"/>
                  </a:cubicBezTo>
                  <a:cubicBezTo>
                    <a:pt x="572" y="548"/>
                    <a:pt x="536" y="1025"/>
                    <a:pt x="774" y="1370"/>
                  </a:cubicBezTo>
                  <a:lnTo>
                    <a:pt x="60" y="2084"/>
                  </a:lnTo>
                  <a:cubicBezTo>
                    <a:pt x="0" y="2144"/>
                    <a:pt x="0" y="2239"/>
                    <a:pt x="60" y="2299"/>
                  </a:cubicBezTo>
                  <a:cubicBezTo>
                    <a:pt x="84" y="2334"/>
                    <a:pt x="131" y="2346"/>
                    <a:pt x="179" y="2346"/>
                  </a:cubicBezTo>
                  <a:cubicBezTo>
                    <a:pt x="215" y="2346"/>
                    <a:pt x="262" y="2334"/>
                    <a:pt x="298" y="2299"/>
                  </a:cubicBezTo>
                  <a:lnTo>
                    <a:pt x="1012" y="1584"/>
                  </a:lnTo>
                  <a:cubicBezTo>
                    <a:pt x="1155" y="1691"/>
                    <a:pt x="1322" y="1739"/>
                    <a:pt x="1501" y="1739"/>
                  </a:cubicBezTo>
                  <a:cubicBezTo>
                    <a:pt x="1739" y="1739"/>
                    <a:pt x="1941" y="1644"/>
                    <a:pt x="2108" y="1489"/>
                  </a:cubicBezTo>
                  <a:cubicBezTo>
                    <a:pt x="2263" y="1310"/>
                    <a:pt x="2346" y="1096"/>
                    <a:pt x="2346" y="858"/>
                  </a:cubicBezTo>
                  <a:cubicBezTo>
                    <a:pt x="2346" y="620"/>
                    <a:pt x="2263" y="417"/>
                    <a:pt x="2096" y="251"/>
                  </a:cubicBezTo>
                  <a:cubicBezTo>
                    <a:pt x="1929" y="84"/>
                    <a:pt x="1703" y="1"/>
                    <a:pt x="1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5226;p61">
            <a:extLst>
              <a:ext uri="{FF2B5EF4-FFF2-40B4-BE49-F238E27FC236}">
                <a16:creationId xmlns:a16="http://schemas.microsoft.com/office/drawing/2014/main" id="{BBDE6C1E-AD8B-2975-B683-D972E0335176}"/>
              </a:ext>
            </a:extLst>
          </p:cNvPr>
          <p:cNvGrpSpPr/>
          <p:nvPr/>
        </p:nvGrpSpPr>
        <p:grpSpPr>
          <a:xfrm>
            <a:off x="3611529" y="2977261"/>
            <a:ext cx="334634" cy="334634"/>
            <a:chOff x="4891198" y="2925108"/>
            <a:chExt cx="334634" cy="334634"/>
          </a:xfrm>
          <a:solidFill>
            <a:schemeClr val="lt1"/>
          </a:solidFill>
        </p:grpSpPr>
        <p:sp>
          <p:nvSpPr>
            <p:cNvPr id="2066" name="Google Shape;5227;p61">
              <a:extLst>
                <a:ext uri="{FF2B5EF4-FFF2-40B4-BE49-F238E27FC236}">
                  <a16:creationId xmlns:a16="http://schemas.microsoft.com/office/drawing/2014/main" id="{6A28EF10-E230-2C50-2FDD-4B84103F62F7}"/>
                </a:ext>
              </a:extLst>
            </p:cNvPr>
            <p:cNvSpPr/>
            <p:nvPr/>
          </p:nvSpPr>
          <p:spPr>
            <a:xfrm>
              <a:off x="5001830" y="2925108"/>
              <a:ext cx="113338" cy="150831"/>
            </a:xfrm>
            <a:custGeom>
              <a:avLst/>
              <a:gdLst/>
              <a:ahLst/>
              <a:cxnLst/>
              <a:rect l="l" t="t" r="r" b="b"/>
              <a:pathLst>
                <a:path w="3561" h="4739" extrusionOk="0">
                  <a:moveTo>
                    <a:pt x="1822" y="333"/>
                  </a:moveTo>
                  <a:cubicBezTo>
                    <a:pt x="2251" y="333"/>
                    <a:pt x="2596" y="691"/>
                    <a:pt x="2596" y="1107"/>
                  </a:cubicBezTo>
                  <a:lnTo>
                    <a:pt x="2596" y="1214"/>
                  </a:lnTo>
                  <a:lnTo>
                    <a:pt x="2573" y="1214"/>
                  </a:lnTo>
                  <a:cubicBezTo>
                    <a:pt x="2358" y="1155"/>
                    <a:pt x="2275" y="857"/>
                    <a:pt x="2263" y="857"/>
                  </a:cubicBezTo>
                  <a:cubicBezTo>
                    <a:pt x="2251" y="798"/>
                    <a:pt x="2203" y="738"/>
                    <a:pt x="2132" y="738"/>
                  </a:cubicBezTo>
                  <a:cubicBezTo>
                    <a:pt x="2119" y="733"/>
                    <a:pt x="2105" y="731"/>
                    <a:pt x="2092" y="731"/>
                  </a:cubicBezTo>
                  <a:cubicBezTo>
                    <a:pt x="2043" y="731"/>
                    <a:pt x="1993" y="761"/>
                    <a:pt x="1965" y="798"/>
                  </a:cubicBezTo>
                  <a:cubicBezTo>
                    <a:pt x="1668" y="1214"/>
                    <a:pt x="1001" y="1214"/>
                    <a:pt x="1001" y="1214"/>
                  </a:cubicBezTo>
                  <a:lnTo>
                    <a:pt x="953" y="1214"/>
                  </a:lnTo>
                  <a:lnTo>
                    <a:pt x="965" y="1107"/>
                  </a:lnTo>
                  <a:cubicBezTo>
                    <a:pt x="965" y="679"/>
                    <a:pt x="1322" y="333"/>
                    <a:pt x="1739" y="333"/>
                  </a:cubicBezTo>
                  <a:close/>
                  <a:moveTo>
                    <a:pt x="2739" y="1655"/>
                  </a:moveTo>
                  <a:cubicBezTo>
                    <a:pt x="2775" y="1691"/>
                    <a:pt x="2775" y="1715"/>
                    <a:pt x="2775" y="1750"/>
                  </a:cubicBezTo>
                  <a:cubicBezTo>
                    <a:pt x="2775" y="1786"/>
                    <a:pt x="2751" y="1834"/>
                    <a:pt x="2703" y="1845"/>
                  </a:cubicBezTo>
                  <a:lnTo>
                    <a:pt x="2703" y="1655"/>
                  </a:lnTo>
                  <a:close/>
                  <a:moveTo>
                    <a:pt x="846" y="1667"/>
                  </a:moveTo>
                  <a:lnTo>
                    <a:pt x="846" y="1881"/>
                  </a:lnTo>
                  <a:cubicBezTo>
                    <a:pt x="822" y="1845"/>
                    <a:pt x="787" y="1822"/>
                    <a:pt x="787" y="1762"/>
                  </a:cubicBezTo>
                  <a:cubicBezTo>
                    <a:pt x="787" y="1715"/>
                    <a:pt x="810" y="1691"/>
                    <a:pt x="822" y="1667"/>
                  </a:cubicBezTo>
                  <a:close/>
                  <a:moveTo>
                    <a:pt x="2084" y="1179"/>
                  </a:moveTo>
                  <a:cubicBezTo>
                    <a:pt x="2144" y="1298"/>
                    <a:pt x="2251" y="1417"/>
                    <a:pt x="2394" y="1476"/>
                  </a:cubicBezTo>
                  <a:lnTo>
                    <a:pt x="2382" y="1953"/>
                  </a:lnTo>
                  <a:cubicBezTo>
                    <a:pt x="2382" y="2250"/>
                    <a:pt x="2144" y="2477"/>
                    <a:pt x="1858" y="2477"/>
                  </a:cubicBezTo>
                  <a:lnTo>
                    <a:pt x="1715" y="2477"/>
                  </a:lnTo>
                  <a:cubicBezTo>
                    <a:pt x="1418" y="2477"/>
                    <a:pt x="1191" y="2238"/>
                    <a:pt x="1191" y="1953"/>
                  </a:cubicBezTo>
                  <a:lnTo>
                    <a:pt x="1191" y="1524"/>
                  </a:lnTo>
                  <a:cubicBezTo>
                    <a:pt x="1406" y="1488"/>
                    <a:pt x="1787" y="1417"/>
                    <a:pt x="2084" y="1179"/>
                  </a:cubicBezTo>
                  <a:close/>
                  <a:moveTo>
                    <a:pt x="1965" y="2798"/>
                  </a:moveTo>
                  <a:lnTo>
                    <a:pt x="1965" y="2893"/>
                  </a:lnTo>
                  <a:lnTo>
                    <a:pt x="1787" y="3084"/>
                  </a:lnTo>
                  <a:lnTo>
                    <a:pt x="1608" y="2917"/>
                  </a:lnTo>
                  <a:lnTo>
                    <a:pt x="1608" y="2798"/>
                  </a:lnTo>
                  <a:close/>
                  <a:moveTo>
                    <a:pt x="1751" y="0"/>
                  </a:moveTo>
                  <a:cubicBezTo>
                    <a:pt x="1144" y="0"/>
                    <a:pt x="644" y="512"/>
                    <a:pt x="644" y="1119"/>
                  </a:cubicBezTo>
                  <a:lnTo>
                    <a:pt x="644" y="1417"/>
                  </a:lnTo>
                  <a:cubicBezTo>
                    <a:pt x="537" y="1512"/>
                    <a:pt x="465" y="1643"/>
                    <a:pt x="465" y="1774"/>
                  </a:cubicBezTo>
                  <a:cubicBezTo>
                    <a:pt x="465" y="2000"/>
                    <a:pt x="656" y="2203"/>
                    <a:pt x="894" y="2226"/>
                  </a:cubicBezTo>
                  <a:cubicBezTo>
                    <a:pt x="953" y="2429"/>
                    <a:pt x="1108" y="2596"/>
                    <a:pt x="1287" y="2703"/>
                  </a:cubicBezTo>
                  <a:lnTo>
                    <a:pt x="1287" y="2786"/>
                  </a:lnTo>
                  <a:lnTo>
                    <a:pt x="596" y="3060"/>
                  </a:lnTo>
                  <a:cubicBezTo>
                    <a:pt x="537" y="3084"/>
                    <a:pt x="1" y="3298"/>
                    <a:pt x="1" y="3965"/>
                  </a:cubicBezTo>
                  <a:lnTo>
                    <a:pt x="1" y="4560"/>
                  </a:lnTo>
                  <a:cubicBezTo>
                    <a:pt x="1" y="4643"/>
                    <a:pt x="72" y="4727"/>
                    <a:pt x="167" y="4727"/>
                  </a:cubicBezTo>
                  <a:lnTo>
                    <a:pt x="584" y="4727"/>
                  </a:lnTo>
                  <a:cubicBezTo>
                    <a:pt x="668" y="4727"/>
                    <a:pt x="739" y="4643"/>
                    <a:pt x="739" y="4560"/>
                  </a:cubicBezTo>
                  <a:cubicBezTo>
                    <a:pt x="739" y="4465"/>
                    <a:pt x="668" y="4393"/>
                    <a:pt x="584" y="4393"/>
                  </a:cubicBezTo>
                  <a:lnTo>
                    <a:pt x="322" y="4393"/>
                  </a:lnTo>
                  <a:lnTo>
                    <a:pt x="322" y="3965"/>
                  </a:lnTo>
                  <a:cubicBezTo>
                    <a:pt x="322" y="3500"/>
                    <a:pt x="691" y="3369"/>
                    <a:pt x="703" y="3369"/>
                  </a:cubicBezTo>
                  <a:lnTo>
                    <a:pt x="715" y="3369"/>
                  </a:lnTo>
                  <a:lnTo>
                    <a:pt x="1334" y="3131"/>
                  </a:lnTo>
                  <a:lnTo>
                    <a:pt x="1668" y="3453"/>
                  </a:lnTo>
                  <a:cubicBezTo>
                    <a:pt x="1703" y="3489"/>
                    <a:pt x="1739" y="3500"/>
                    <a:pt x="1787" y="3500"/>
                  </a:cubicBezTo>
                  <a:cubicBezTo>
                    <a:pt x="1834" y="3500"/>
                    <a:pt x="1870" y="3489"/>
                    <a:pt x="1906" y="3453"/>
                  </a:cubicBezTo>
                  <a:lnTo>
                    <a:pt x="2215" y="3131"/>
                  </a:lnTo>
                  <a:lnTo>
                    <a:pt x="2846" y="3381"/>
                  </a:lnTo>
                  <a:lnTo>
                    <a:pt x="2858" y="3381"/>
                  </a:lnTo>
                  <a:cubicBezTo>
                    <a:pt x="2858" y="3381"/>
                    <a:pt x="3227" y="3512"/>
                    <a:pt x="3227" y="3977"/>
                  </a:cubicBezTo>
                  <a:lnTo>
                    <a:pt x="3227" y="4405"/>
                  </a:lnTo>
                  <a:lnTo>
                    <a:pt x="1120" y="4405"/>
                  </a:lnTo>
                  <a:cubicBezTo>
                    <a:pt x="1025" y="4405"/>
                    <a:pt x="953" y="4489"/>
                    <a:pt x="953" y="4572"/>
                  </a:cubicBezTo>
                  <a:cubicBezTo>
                    <a:pt x="953" y="4667"/>
                    <a:pt x="1025" y="4739"/>
                    <a:pt x="1120" y="4739"/>
                  </a:cubicBezTo>
                  <a:lnTo>
                    <a:pt x="3394" y="4739"/>
                  </a:lnTo>
                  <a:cubicBezTo>
                    <a:pt x="3477" y="4739"/>
                    <a:pt x="3561" y="4667"/>
                    <a:pt x="3561" y="4572"/>
                  </a:cubicBezTo>
                  <a:lnTo>
                    <a:pt x="3561" y="3977"/>
                  </a:lnTo>
                  <a:cubicBezTo>
                    <a:pt x="3561" y="3310"/>
                    <a:pt x="3037" y="3084"/>
                    <a:pt x="2965" y="3072"/>
                  </a:cubicBezTo>
                  <a:lnTo>
                    <a:pt x="2311" y="2798"/>
                  </a:lnTo>
                  <a:lnTo>
                    <a:pt x="2311" y="2715"/>
                  </a:lnTo>
                  <a:cubicBezTo>
                    <a:pt x="2489" y="2607"/>
                    <a:pt x="2620" y="2441"/>
                    <a:pt x="2692" y="2238"/>
                  </a:cubicBezTo>
                  <a:cubicBezTo>
                    <a:pt x="2930" y="2226"/>
                    <a:pt x="3120" y="2012"/>
                    <a:pt x="3120" y="1774"/>
                  </a:cubicBezTo>
                  <a:cubicBezTo>
                    <a:pt x="3120" y="1631"/>
                    <a:pt x="3049" y="1488"/>
                    <a:pt x="2942" y="1417"/>
                  </a:cubicBezTo>
                  <a:lnTo>
                    <a:pt x="2942" y="1119"/>
                  </a:lnTo>
                  <a:cubicBezTo>
                    <a:pt x="2942" y="512"/>
                    <a:pt x="2442" y="0"/>
                    <a:pt x="1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5228;p61">
              <a:extLst>
                <a:ext uri="{FF2B5EF4-FFF2-40B4-BE49-F238E27FC236}">
                  <a16:creationId xmlns:a16="http://schemas.microsoft.com/office/drawing/2014/main" id="{D4391397-9002-5E9E-132F-EEE901014137}"/>
                </a:ext>
              </a:extLst>
            </p:cNvPr>
            <p:cNvSpPr/>
            <p:nvPr/>
          </p:nvSpPr>
          <p:spPr>
            <a:xfrm>
              <a:off x="5102628" y="2933033"/>
              <a:ext cx="98188" cy="76991"/>
            </a:xfrm>
            <a:custGeom>
              <a:avLst/>
              <a:gdLst/>
              <a:ahLst/>
              <a:cxnLst/>
              <a:rect l="l" t="t" r="r" b="b"/>
              <a:pathLst>
                <a:path w="3085" h="2419" extrusionOk="0">
                  <a:moveTo>
                    <a:pt x="181" y="1"/>
                  </a:moveTo>
                  <a:cubicBezTo>
                    <a:pt x="116" y="1"/>
                    <a:pt x="55" y="44"/>
                    <a:pt x="37" y="108"/>
                  </a:cubicBezTo>
                  <a:cubicBezTo>
                    <a:pt x="1" y="192"/>
                    <a:pt x="48" y="287"/>
                    <a:pt x="132" y="323"/>
                  </a:cubicBezTo>
                  <a:cubicBezTo>
                    <a:pt x="1215" y="680"/>
                    <a:pt x="2132" y="1394"/>
                    <a:pt x="2751" y="2347"/>
                  </a:cubicBezTo>
                  <a:cubicBezTo>
                    <a:pt x="2787" y="2394"/>
                    <a:pt x="2846" y="2418"/>
                    <a:pt x="2894" y="2418"/>
                  </a:cubicBezTo>
                  <a:cubicBezTo>
                    <a:pt x="2918" y="2418"/>
                    <a:pt x="2954" y="2406"/>
                    <a:pt x="2977" y="2394"/>
                  </a:cubicBezTo>
                  <a:cubicBezTo>
                    <a:pt x="3049" y="2347"/>
                    <a:pt x="3085" y="2239"/>
                    <a:pt x="3025" y="2168"/>
                  </a:cubicBezTo>
                  <a:cubicBezTo>
                    <a:pt x="2370" y="1156"/>
                    <a:pt x="1382" y="382"/>
                    <a:pt x="239" y="13"/>
                  </a:cubicBezTo>
                  <a:cubicBezTo>
                    <a:pt x="220" y="5"/>
                    <a:pt x="200"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5229;p61">
              <a:extLst>
                <a:ext uri="{FF2B5EF4-FFF2-40B4-BE49-F238E27FC236}">
                  <a16:creationId xmlns:a16="http://schemas.microsoft.com/office/drawing/2014/main" id="{A17474FC-BB08-1366-ABCF-C01FC504BEE6}"/>
                </a:ext>
              </a:extLst>
            </p:cNvPr>
            <p:cNvSpPr/>
            <p:nvPr/>
          </p:nvSpPr>
          <p:spPr>
            <a:xfrm>
              <a:off x="4915832" y="2932492"/>
              <a:ext cx="98920" cy="77532"/>
            </a:xfrm>
            <a:custGeom>
              <a:avLst/>
              <a:gdLst/>
              <a:ahLst/>
              <a:cxnLst/>
              <a:rect l="l" t="t" r="r" b="b"/>
              <a:pathLst>
                <a:path w="3108" h="2436" extrusionOk="0">
                  <a:moveTo>
                    <a:pt x="2914" y="0"/>
                  </a:moveTo>
                  <a:cubicBezTo>
                    <a:pt x="2899" y="0"/>
                    <a:pt x="2884" y="2"/>
                    <a:pt x="2869" y="6"/>
                  </a:cubicBezTo>
                  <a:cubicBezTo>
                    <a:pt x="1703" y="375"/>
                    <a:pt x="714" y="1161"/>
                    <a:pt x="36" y="2185"/>
                  </a:cubicBezTo>
                  <a:cubicBezTo>
                    <a:pt x="0" y="2256"/>
                    <a:pt x="24" y="2364"/>
                    <a:pt x="95" y="2411"/>
                  </a:cubicBezTo>
                  <a:cubicBezTo>
                    <a:pt x="131" y="2423"/>
                    <a:pt x="155" y="2435"/>
                    <a:pt x="191" y="2435"/>
                  </a:cubicBezTo>
                  <a:cubicBezTo>
                    <a:pt x="250" y="2435"/>
                    <a:pt x="298" y="2411"/>
                    <a:pt x="322" y="2364"/>
                  </a:cubicBezTo>
                  <a:cubicBezTo>
                    <a:pt x="953" y="1399"/>
                    <a:pt x="1881" y="685"/>
                    <a:pt x="2977" y="328"/>
                  </a:cubicBezTo>
                  <a:cubicBezTo>
                    <a:pt x="3060" y="292"/>
                    <a:pt x="3108" y="209"/>
                    <a:pt x="3072" y="113"/>
                  </a:cubicBezTo>
                  <a:cubicBezTo>
                    <a:pt x="3052" y="44"/>
                    <a:pt x="2984" y="0"/>
                    <a:pt x="29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5230;p61">
              <a:extLst>
                <a:ext uri="{FF2B5EF4-FFF2-40B4-BE49-F238E27FC236}">
                  <a16:creationId xmlns:a16="http://schemas.microsoft.com/office/drawing/2014/main" id="{F8CA3208-5CE6-B7E3-C52A-295C85ACB4DE}"/>
                </a:ext>
              </a:extLst>
            </p:cNvPr>
            <p:cNvSpPr/>
            <p:nvPr/>
          </p:nvSpPr>
          <p:spPr>
            <a:xfrm>
              <a:off x="4915832" y="3174254"/>
              <a:ext cx="80746" cy="70689"/>
            </a:xfrm>
            <a:custGeom>
              <a:avLst/>
              <a:gdLst/>
              <a:ahLst/>
              <a:cxnLst/>
              <a:rect l="l" t="t" r="r" b="b"/>
              <a:pathLst>
                <a:path w="2537" h="2221" extrusionOk="0">
                  <a:moveTo>
                    <a:pt x="185" y="0"/>
                  </a:moveTo>
                  <a:cubicBezTo>
                    <a:pt x="155" y="0"/>
                    <a:pt x="125" y="9"/>
                    <a:pt x="95" y="30"/>
                  </a:cubicBezTo>
                  <a:cubicBezTo>
                    <a:pt x="24" y="78"/>
                    <a:pt x="0" y="185"/>
                    <a:pt x="60" y="256"/>
                  </a:cubicBezTo>
                  <a:cubicBezTo>
                    <a:pt x="607" y="1102"/>
                    <a:pt x="1381" y="1780"/>
                    <a:pt x="2286" y="2209"/>
                  </a:cubicBezTo>
                  <a:cubicBezTo>
                    <a:pt x="2322" y="2221"/>
                    <a:pt x="2334" y="2221"/>
                    <a:pt x="2357" y="2221"/>
                  </a:cubicBezTo>
                  <a:cubicBezTo>
                    <a:pt x="2417" y="2221"/>
                    <a:pt x="2477" y="2197"/>
                    <a:pt x="2512" y="2138"/>
                  </a:cubicBezTo>
                  <a:cubicBezTo>
                    <a:pt x="2536" y="2030"/>
                    <a:pt x="2512" y="1923"/>
                    <a:pt x="2417" y="1899"/>
                  </a:cubicBezTo>
                  <a:cubicBezTo>
                    <a:pt x="1560" y="1495"/>
                    <a:pt x="845" y="864"/>
                    <a:pt x="322" y="78"/>
                  </a:cubicBezTo>
                  <a:cubicBezTo>
                    <a:pt x="291" y="31"/>
                    <a:pt x="240"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5231;p61">
              <a:extLst>
                <a:ext uri="{FF2B5EF4-FFF2-40B4-BE49-F238E27FC236}">
                  <a16:creationId xmlns:a16="http://schemas.microsoft.com/office/drawing/2014/main" id="{D6A42724-257E-3B8E-AC10-5814D1583A37}"/>
                </a:ext>
              </a:extLst>
            </p:cNvPr>
            <p:cNvSpPr/>
            <p:nvPr/>
          </p:nvSpPr>
          <p:spPr>
            <a:xfrm>
              <a:off x="5121215" y="3173936"/>
              <a:ext cx="79601" cy="69511"/>
            </a:xfrm>
            <a:custGeom>
              <a:avLst/>
              <a:gdLst/>
              <a:ahLst/>
              <a:cxnLst/>
              <a:rect l="l" t="t" r="r" b="b"/>
              <a:pathLst>
                <a:path w="2501" h="2184" extrusionOk="0">
                  <a:moveTo>
                    <a:pt x="2301" y="0"/>
                  </a:moveTo>
                  <a:cubicBezTo>
                    <a:pt x="2250" y="0"/>
                    <a:pt x="2201" y="25"/>
                    <a:pt x="2179" y="76"/>
                  </a:cubicBezTo>
                  <a:cubicBezTo>
                    <a:pt x="1667" y="862"/>
                    <a:pt x="953" y="1481"/>
                    <a:pt x="119" y="1874"/>
                  </a:cubicBezTo>
                  <a:cubicBezTo>
                    <a:pt x="36" y="1921"/>
                    <a:pt x="0" y="2005"/>
                    <a:pt x="48" y="2100"/>
                  </a:cubicBezTo>
                  <a:cubicBezTo>
                    <a:pt x="72" y="2159"/>
                    <a:pt x="131" y="2183"/>
                    <a:pt x="191" y="2183"/>
                  </a:cubicBezTo>
                  <a:cubicBezTo>
                    <a:pt x="226" y="2183"/>
                    <a:pt x="238" y="2183"/>
                    <a:pt x="274" y="2171"/>
                  </a:cubicBezTo>
                  <a:cubicBezTo>
                    <a:pt x="1167" y="1755"/>
                    <a:pt x="1941" y="1088"/>
                    <a:pt x="2477" y="231"/>
                  </a:cubicBezTo>
                  <a:cubicBezTo>
                    <a:pt x="2501" y="183"/>
                    <a:pt x="2489" y="76"/>
                    <a:pt x="2393" y="28"/>
                  </a:cubicBezTo>
                  <a:cubicBezTo>
                    <a:pt x="2366" y="10"/>
                    <a:pt x="2333" y="0"/>
                    <a:pt x="23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5232;p61">
              <a:extLst>
                <a:ext uri="{FF2B5EF4-FFF2-40B4-BE49-F238E27FC236}">
                  <a16:creationId xmlns:a16="http://schemas.microsoft.com/office/drawing/2014/main" id="{67BCE887-970B-19FE-D437-BC87B17FD4E7}"/>
                </a:ext>
              </a:extLst>
            </p:cNvPr>
            <p:cNvSpPr/>
            <p:nvPr/>
          </p:nvSpPr>
          <p:spPr>
            <a:xfrm>
              <a:off x="4891198"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6" y="1203"/>
                  </a:lnTo>
                  <a:lnTo>
                    <a:pt x="976" y="1096"/>
                  </a:lnTo>
                  <a:cubicBezTo>
                    <a:pt x="976" y="667"/>
                    <a:pt x="1334" y="322"/>
                    <a:pt x="1750" y="322"/>
                  </a:cubicBezTo>
                  <a:close/>
                  <a:moveTo>
                    <a:pt x="2727" y="1667"/>
                  </a:moveTo>
                  <a:cubicBezTo>
                    <a:pt x="2762" y="1691"/>
                    <a:pt x="2762" y="1727"/>
                    <a:pt x="2762" y="1751"/>
                  </a:cubicBezTo>
                  <a:cubicBezTo>
                    <a:pt x="2762" y="1798"/>
                    <a:pt x="2750" y="1846"/>
                    <a:pt x="2703" y="1858"/>
                  </a:cubicBezTo>
                  <a:lnTo>
                    <a:pt x="2703" y="1667"/>
                  </a:lnTo>
                  <a:close/>
                  <a:moveTo>
                    <a:pt x="845" y="1667"/>
                  </a:moveTo>
                  <a:lnTo>
                    <a:pt x="845" y="1870"/>
                  </a:lnTo>
                  <a:cubicBezTo>
                    <a:pt x="810" y="1846"/>
                    <a:pt x="786" y="1810"/>
                    <a:pt x="786" y="1751"/>
                  </a:cubicBezTo>
                  <a:cubicBezTo>
                    <a:pt x="786" y="1727"/>
                    <a:pt x="798" y="1691"/>
                    <a:pt x="810"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607" y="2941"/>
                  </a:lnTo>
                  <a:lnTo>
                    <a:pt x="1607" y="2822"/>
                  </a:lnTo>
                  <a:close/>
                  <a:moveTo>
                    <a:pt x="1750"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5"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8" y="3513"/>
                    <a:pt x="1774" y="3513"/>
                  </a:cubicBezTo>
                  <a:cubicBezTo>
                    <a:pt x="1822" y="3513"/>
                    <a:pt x="1869" y="3489"/>
                    <a:pt x="1893" y="3465"/>
                  </a:cubicBezTo>
                  <a:lnTo>
                    <a:pt x="2215" y="3132"/>
                  </a:lnTo>
                  <a:lnTo>
                    <a:pt x="2834" y="3394"/>
                  </a:lnTo>
                  <a:lnTo>
                    <a:pt x="2846" y="3394"/>
                  </a:lnTo>
                  <a:cubicBezTo>
                    <a:pt x="2870" y="3394"/>
                    <a:pt x="3227" y="3525"/>
                    <a:pt x="3227" y="3989"/>
                  </a:cubicBezTo>
                  <a:lnTo>
                    <a:pt x="3227" y="4418"/>
                  </a:lnTo>
                  <a:lnTo>
                    <a:pt x="1107" y="4418"/>
                  </a:lnTo>
                  <a:cubicBezTo>
                    <a:pt x="1024" y="4418"/>
                    <a:pt x="941" y="4489"/>
                    <a:pt x="941" y="4584"/>
                  </a:cubicBezTo>
                  <a:cubicBezTo>
                    <a:pt x="941" y="4668"/>
                    <a:pt x="1024" y="4739"/>
                    <a:pt x="1107" y="4739"/>
                  </a:cubicBezTo>
                  <a:lnTo>
                    <a:pt x="3382" y="4739"/>
                  </a:lnTo>
                  <a:cubicBezTo>
                    <a:pt x="3477" y="4727"/>
                    <a:pt x="3548" y="4656"/>
                    <a:pt x="3548" y="4560"/>
                  </a:cubicBezTo>
                  <a:lnTo>
                    <a:pt x="3548" y="3965"/>
                  </a:lnTo>
                  <a:cubicBezTo>
                    <a:pt x="3548" y="3298"/>
                    <a:pt x="3036" y="3072"/>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5233;p61">
              <a:extLst>
                <a:ext uri="{FF2B5EF4-FFF2-40B4-BE49-F238E27FC236}">
                  <a16:creationId xmlns:a16="http://schemas.microsoft.com/office/drawing/2014/main" id="{9CB0B0A3-CA6A-7367-5C05-945D823D5641}"/>
                </a:ext>
              </a:extLst>
            </p:cNvPr>
            <p:cNvSpPr/>
            <p:nvPr/>
          </p:nvSpPr>
          <p:spPr>
            <a:xfrm>
              <a:off x="5112876"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7" y="1203"/>
                  </a:lnTo>
                  <a:lnTo>
                    <a:pt x="977" y="1096"/>
                  </a:lnTo>
                  <a:cubicBezTo>
                    <a:pt x="977" y="667"/>
                    <a:pt x="1334" y="322"/>
                    <a:pt x="1751" y="322"/>
                  </a:cubicBezTo>
                  <a:close/>
                  <a:moveTo>
                    <a:pt x="2727" y="1667"/>
                  </a:moveTo>
                  <a:cubicBezTo>
                    <a:pt x="2763" y="1691"/>
                    <a:pt x="2763" y="1727"/>
                    <a:pt x="2763" y="1751"/>
                  </a:cubicBezTo>
                  <a:cubicBezTo>
                    <a:pt x="2763" y="1798"/>
                    <a:pt x="2751" y="1846"/>
                    <a:pt x="2703" y="1858"/>
                  </a:cubicBezTo>
                  <a:lnTo>
                    <a:pt x="2703" y="1667"/>
                  </a:lnTo>
                  <a:close/>
                  <a:moveTo>
                    <a:pt x="858" y="1667"/>
                  </a:moveTo>
                  <a:lnTo>
                    <a:pt x="858" y="1870"/>
                  </a:lnTo>
                  <a:cubicBezTo>
                    <a:pt x="822" y="1846"/>
                    <a:pt x="798" y="1810"/>
                    <a:pt x="798" y="1751"/>
                  </a:cubicBezTo>
                  <a:cubicBezTo>
                    <a:pt x="798" y="1727"/>
                    <a:pt x="810" y="1691"/>
                    <a:pt x="822"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596" y="2941"/>
                  </a:lnTo>
                  <a:lnTo>
                    <a:pt x="1596" y="2822"/>
                  </a:lnTo>
                  <a:close/>
                  <a:moveTo>
                    <a:pt x="1751"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6"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9" y="3513"/>
                    <a:pt x="1774" y="3513"/>
                  </a:cubicBezTo>
                  <a:cubicBezTo>
                    <a:pt x="1822" y="3513"/>
                    <a:pt x="1870" y="3489"/>
                    <a:pt x="1893" y="3465"/>
                  </a:cubicBezTo>
                  <a:lnTo>
                    <a:pt x="2215" y="3132"/>
                  </a:lnTo>
                  <a:lnTo>
                    <a:pt x="2834" y="3394"/>
                  </a:lnTo>
                  <a:lnTo>
                    <a:pt x="2846" y="3394"/>
                  </a:lnTo>
                  <a:cubicBezTo>
                    <a:pt x="2870" y="3394"/>
                    <a:pt x="3227" y="3525"/>
                    <a:pt x="3227" y="3989"/>
                  </a:cubicBezTo>
                  <a:lnTo>
                    <a:pt x="3227" y="4418"/>
                  </a:lnTo>
                  <a:lnTo>
                    <a:pt x="1108" y="4418"/>
                  </a:lnTo>
                  <a:cubicBezTo>
                    <a:pt x="1024" y="4418"/>
                    <a:pt x="941" y="4489"/>
                    <a:pt x="941" y="4584"/>
                  </a:cubicBezTo>
                  <a:cubicBezTo>
                    <a:pt x="941" y="4668"/>
                    <a:pt x="1024" y="4739"/>
                    <a:pt x="1108" y="4739"/>
                  </a:cubicBezTo>
                  <a:lnTo>
                    <a:pt x="3382" y="4739"/>
                  </a:lnTo>
                  <a:cubicBezTo>
                    <a:pt x="3477" y="4739"/>
                    <a:pt x="3548" y="4668"/>
                    <a:pt x="3548" y="4584"/>
                  </a:cubicBezTo>
                  <a:lnTo>
                    <a:pt x="3548" y="3989"/>
                  </a:lnTo>
                  <a:cubicBezTo>
                    <a:pt x="3548" y="3298"/>
                    <a:pt x="3013" y="3084"/>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5234;p61">
              <a:extLst>
                <a:ext uri="{FF2B5EF4-FFF2-40B4-BE49-F238E27FC236}">
                  <a16:creationId xmlns:a16="http://schemas.microsoft.com/office/drawing/2014/main" id="{26D7DBF2-9755-87B1-1B0A-4B9A8AFD6B56}"/>
                </a:ext>
              </a:extLst>
            </p:cNvPr>
            <p:cNvSpPr/>
            <p:nvPr/>
          </p:nvSpPr>
          <p:spPr>
            <a:xfrm>
              <a:off x="5001448" y="3108498"/>
              <a:ext cx="113338" cy="151244"/>
            </a:xfrm>
            <a:custGeom>
              <a:avLst/>
              <a:gdLst/>
              <a:ahLst/>
              <a:cxnLst/>
              <a:rect l="l" t="t" r="r" b="b"/>
              <a:pathLst>
                <a:path w="3561" h="4752" extrusionOk="0">
                  <a:moveTo>
                    <a:pt x="1811" y="322"/>
                  </a:moveTo>
                  <a:cubicBezTo>
                    <a:pt x="2251" y="322"/>
                    <a:pt x="2585" y="679"/>
                    <a:pt x="2585" y="1096"/>
                  </a:cubicBezTo>
                  <a:lnTo>
                    <a:pt x="2585" y="1203"/>
                  </a:lnTo>
                  <a:lnTo>
                    <a:pt x="2573" y="1203"/>
                  </a:lnTo>
                  <a:cubicBezTo>
                    <a:pt x="2346" y="1144"/>
                    <a:pt x="2275" y="846"/>
                    <a:pt x="2263" y="846"/>
                  </a:cubicBezTo>
                  <a:cubicBezTo>
                    <a:pt x="2251" y="786"/>
                    <a:pt x="2204" y="727"/>
                    <a:pt x="2132" y="727"/>
                  </a:cubicBezTo>
                  <a:cubicBezTo>
                    <a:pt x="2124" y="725"/>
                    <a:pt x="2116" y="725"/>
                    <a:pt x="2107" y="725"/>
                  </a:cubicBezTo>
                  <a:cubicBezTo>
                    <a:pt x="2051" y="725"/>
                    <a:pt x="1986" y="756"/>
                    <a:pt x="1965" y="786"/>
                  </a:cubicBezTo>
                  <a:cubicBezTo>
                    <a:pt x="1692" y="1203"/>
                    <a:pt x="1037" y="1203"/>
                    <a:pt x="1025" y="1203"/>
                  </a:cubicBezTo>
                  <a:lnTo>
                    <a:pt x="965" y="1203"/>
                  </a:lnTo>
                  <a:lnTo>
                    <a:pt x="965" y="1096"/>
                  </a:lnTo>
                  <a:cubicBezTo>
                    <a:pt x="965" y="667"/>
                    <a:pt x="1322" y="322"/>
                    <a:pt x="1739" y="322"/>
                  </a:cubicBezTo>
                  <a:close/>
                  <a:moveTo>
                    <a:pt x="2751" y="1668"/>
                  </a:moveTo>
                  <a:cubicBezTo>
                    <a:pt x="2787" y="1703"/>
                    <a:pt x="2787" y="1727"/>
                    <a:pt x="2787" y="1763"/>
                  </a:cubicBezTo>
                  <a:cubicBezTo>
                    <a:pt x="2787" y="1798"/>
                    <a:pt x="2763" y="1846"/>
                    <a:pt x="2715" y="1858"/>
                  </a:cubicBezTo>
                  <a:lnTo>
                    <a:pt x="2715" y="1668"/>
                  </a:lnTo>
                  <a:close/>
                  <a:moveTo>
                    <a:pt x="858" y="1679"/>
                  </a:moveTo>
                  <a:lnTo>
                    <a:pt x="858" y="1894"/>
                  </a:lnTo>
                  <a:cubicBezTo>
                    <a:pt x="834" y="1858"/>
                    <a:pt x="799" y="1834"/>
                    <a:pt x="799" y="1775"/>
                  </a:cubicBezTo>
                  <a:cubicBezTo>
                    <a:pt x="799" y="1739"/>
                    <a:pt x="810" y="1715"/>
                    <a:pt x="834" y="1679"/>
                  </a:cubicBezTo>
                  <a:close/>
                  <a:moveTo>
                    <a:pt x="2096" y="1203"/>
                  </a:moveTo>
                  <a:cubicBezTo>
                    <a:pt x="2156" y="1322"/>
                    <a:pt x="2263" y="1441"/>
                    <a:pt x="2406" y="1501"/>
                  </a:cubicBezTo>
                  <a:lnTo>
                    <a:pt x="2406" y="1977"/>
                  </a:lnTo>
                  <a:cubicBezTo>
                    <a:pt x="2394" y="2263"/>
                    <a:pt x="2156" y="2501"/>
                    <a:pt x="1870" y="2501"/>
                  </a:cubicBezTo>
                  <a:lnTo>
                    <a:pt x="1727" y="2501"/>
                  </a:lnTo>
                  <a:cubicBezTo>
                    <a:pt x="1430" y="2501"/>
                    <a:pt x="1203" y="2263"/>
                    <a:pt x="1203" y="1977"/>
                  </a:cubicBezTo>
                  <a:lnTo>
                    <a:pt x="1203" y="1548"/>
                  </a:lnTo>
                  <a:cubicBezTo>
                    <a:pt x="1418" y="1525"/>
                    <a:pt x="1799" y="1441"/>
                    <a:pt x="2096" y="1203"/>
                  </a:cubicBezTo>
                  <a:close/>
                  <a:moveTo>
                    <a:pt x="1977" y="2834"/>
                  </a:moveTo>
                  <a:lnTo>
                    <a:pt x="1977" y="2918"/>
                  </a:lnTo>
                  <a:lnTo>
                    <a:pt x="1799" y="3108"/>
                  </a:lnTo>
                  <a:lnTo>
                    <a:pt x="1620" y="2941"/>
                  </a:lnTo>
                  <a:lnTo>
                    <a:pt x="1620" y="2834"/>
                  </a:lnTo>
                  <a:close/>
                  <a:moveTo>
                    <a:pt x="1751" y="1"/>
                  </a:moveTo>
                  <a:cubicBezTo>
                    <a:pt x="1144" y="1"/>
                    <a:pt x="632" y="501"/>
                    <a:pt x="632" y="1120"/>
                  </a:cubicBezTo>
                  <a:lnTo>
                    <a:pt x="632" y="1417"/>
                  </a:lnTo>
                  <a:cubicBezTo>
                    <a:pt x="537" y="1501"/>
                    <a:pt x="453" y="1644"/>
                    <a:pt x="453" y="1775"/>
                  </a:cubicBezTo>
                  <a:cubicBezTo>
                    <a:pt x="453" y="2025"/>
                    <a:pt x="656" y="2215"/>
                    <a:pt x="894" y="2239"/>
                  </a:cubicBezTo>
                  <a:cubicBezTo>
                    <a:pt x="953" y="2441"/>
                    <a:pt x="1096" y="2608"/>
                    <a:pt x="1275" y="2715"/>
                  </a:cubicBezTo>
                  <a:lnTo>
                    <a:pt x="1275" y="2799"/>
                  </a:lnTo>
                  <a:lnTo>
                    <a:pt x="596" y="3072"/>
                  </a:lnTo>
                  <a:cubicBezTo>
                    <a:pt x="537" y="3096"/>
                    <a:pt x="1" y="3311"/>
                    <a:pt x="1" y="3977"/>
                  </a:cubicBezTo>
                  <a:lnTo>
                    <a:pt x="1" y="4573"/>
                  </a:lnTo>
                  <a:cubicBezTo>
                    <a:pt x="1" y="4656"/>
                    <a:pt x="72" y="4739"/>
                    <a:pt x="156" y="4739"/>
                  </a:cubicBezTo>
                  <a:lnTo>
                    <a:pt x="572" y="4739"/>
                  </a:lnTo>
                  <a:cubicBezTo>
                    <a:pt x="668" y="4739"/>
                    <a:pt x="739" y="4656"/>
                    <a:pt x="739" y="4573"/>
                  </a:cubicBezTo>
                  <a:cubicBezTo>
                    <a:pt x="739" y="4477"/>
                    <a:pt x="668" y="4406"/>
                    <a:pt x="572" y="4406"/>
                  </a:cubicBezTo>
                  <a:lnTo>
                    <a:pt x="322" y="4406"/>
                  </a:lnTo>
                  <a:lnTo>
                    <a:pt x="322" y="3977"/>
                  </a:lnTo>
                  <a:cubicBezTo>
                    <a:pt x="322" y="3513"/>
                    <a:pt x="680" y="3382"/>
                    <a:pt x="691" y="3382"/>
                  </a:cubicBezTo>
                  <a:lnTo>
                    <a:pt x="715" y="3382"/>
                  </a:lnTo>
                  <a:lnTo>
                    <a:pt x="1334" y="3144"/>
                  </a:lnTo>
                  <a:lnTo>
                    <a:pt x="1668" y="3465"/>
                  </a:lnTo>
                  <a:cubicBezTo>
                    <a:pt x="1692" y="3501"/>
                    <a:pt x="1739" y="3513"/>
                    <a:pt x="1787" y="3513"/>
                  </a:cubicBezTo>
                  <a:cubicBezTo>
                    <a:pt x="1823" y="3513"/>
                    <a:pt x="1870" y="3501"/>
                    <a:pt x="1906" y="3465"/>
                  </a:cubicBezTo>
                  <a:lnTo>
                    <a:pt x="2215" y="3144"/>
                  </a:lnTo>
                  <a:lnTo>
                    <a:pt x="2835" y="3394"/>
                  </a:lnTo>
                  <a:lnTo>
                    <a:pt x="2858" y="3394"/>
                  </a:lnTo>
                  <a:cubicBezTo>
                    <a:pt x="2870" y="3394"/>
                    <a:pt x="3227" y="3525"/>
                    <a:pt x="3227" y="3989"/>
                  </a:cubicBezTo>
                  <a:lnTo>
                    <a:pt x="3227" y="4418"/>
                  </a:lnTo>
                  <a:lnTo>
                    <a:pt x="1108" y="4418"/>
                  </a:lnTo>
                  <a:cubicBezTo>
                    <a:pt x="1025" y="4418"/>
                    <a:pt x="953" y="4501"/>
                    <a:pt x="953" y="4585"/>
                  </a:cubicBezTo>
                  <a:cubicBezTo>
                    <a:pt x="953" y="4680"/>
                    <a:pt x="1025" y="4751"/>
                    <a:pt x="1108" y="4751"/>
                  </a:cubicBezTo>
                  <a:lnTo>
                    <a:pt x="3394" y="4751"/>
                  </a:lnTo>
                  <a:cubicBezTo>
                    <a:pt x="3477" y="4751"/>
                    <a:pt x="3549" y="4680"/>
                    <a:pt x="3549" y="4585"/>
                  </a:cubicBezTo>
                  <a:lnTo>
                    <a:pt x="3549" y="3989"/>
                  </a:lnTo>
                  <a:cubicBezTo>
                    <a:pt x="3561" y="3311"/>
                    <a:pt x="3037" y="3096"/>
                    <a:pt x="2966" y="3072"/>
                  </a:cubicBezTo>
                  <a:lnTo>
                    <a:pt x="2311" y="2799"/>
                  </a:lnTo>
                  <a:lnTo>
                    <a:pt x="2311" y="2715"/>
                  </a:lnTo>
                  <a:cubicBezTo>
                    <a:pt x="2489" y="2608"/>
                    <a:pt x="2620" y="2441"/>
                    <a:pt x="2692" y="2239"/>
                  </a:cubicBezTo>
                  <a:cubicBezTo>
                    <a:pt x="2930" y="2215"/>
                    <a:pt x="3120" y="2013"/>
                    <a:pt x="3120" y="1775"/>
                  </a:cubicBezTo>
                  <a:cubicBezTo>
                    <a:pt x="3120" y="1620"/>
                    <a:pt x="3049" y="1489"/>
                    <a:pt x="2942" y="1417"/>
                  </a:cubicBezTo>
                  <a:lnTo>
                    <a:pt x="2942" y="1120"/>
                  </a:lnTo>
                  <a:cubicBezTo>
                    <a:pt x="2942" y="501"/>
                    <a:pt x="2442" y="1"/>
                    <a:pt x="1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79163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0">
          <a:extLst>
            <a:ext uri="{FF2B5EF4-FFF2-40B4-BE49-F238E27FC236}">
              <a16:creationId xmlns:a16="http://schemas.microsoft.com/office/drawing/2014/main" id="{9AC14D61-F4B4-E01C-FD23-EDFA509272F2}"/>
            </a:ext>
          </a:extLst>
        </p:cNvPr>
        <p:cNvGrpSpPr/>
        <p:nvPr/>
      </p:nvGrpSpPr>
      <p:grpSpPr>
        <a:xfrm>
          <a:off x="0" y="0"/>
          <a:ext cx="0" cy="0"/>
          <a:chOff x="0" y="0"/>
          <a:chExt cx="0" cy="0"/>
        </a:xfrm>
      </p:grpSpPr>
      <p:pic>
        <p:nvPicPr>
          <p:cNvPr id="8194" name="Picture 2" descr="Un colorido dibujo de una persona">
            <a:extLst>
              <a:ext uri="{FF2B5EF4-FFF2-40B4-BE49-F238E27FC236}">
                <a16:creationId xmlns:a16="http://schemas.microsoft.com/office/drawing/2014/main" id="{891D7640-638D-5976-99E5-C52E209AD7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270" b="813"/>
          <a:stretch>
            <a:fillRect/>
          </a:stretch>
        </p:blipFill>
        <p:spPr bwMode="auto">
          <a:xfrm>
            <a:off x="1600228" y="-1"/>
            <a:ext cx="4309528" cy="4326467"/>
          </a:xfrm>
          <a:prstGeom prst="rect">
            <a:avLst/>
          </a:prstGeom>
          <a:noFill/>
          <a:extLst>
            <a:ext uri="{909E8E84-426E-40DD-AFC4-6F175D3DCCD1}">
              <a14:hiddenFill xmlns:a14="http://schemas.microsoft.com/office/drawing/2010/main">
                <a:solidFill>
                  <a:srgbClr val="FFFFFF"/>
                </a:solidFill>
              </a14:hiddenFill>
            </a:ext>
          </a:extLst>
        </p:spPr>
      </p:pic>
      <p:sp>
        <p:nvSpPr>
          <p:cNvPr id="382" name="Google Shape;382;p43">
            <a:extLst>
              <a:ext uri="{FF2B5EF4-FFF2-40B4-BE49-F238E27FC236}">
                <a16:creationId xmlns:a16="http://schemas.microsoft.com/office/drawing/2014/main" id="{008DF617-37E3-0F59-2FF5-B134D3AB4BDF}"/>
              </a:ext>
            </a:extLst>
          </p:cNvPr>
          <p:cNvSpPr/>
          <p:nvPr/>
        </p:nvSpPr>
        <p:spPr>
          <a:xfrm>
            <a:off x="1615846" y="3053150"/>
            <a:ext cx="4309528" cy="1753500"/>
          </a:xfrm>
          <a:prstGeom prst="rect">
            <a:avLst/>
          </a:prstGeom>
          <a:solidFill>
            <a:srgbClr val="1D3E76">
              <a:alpha val="670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43">
            <a:extLst>
              <a:ext uri="{FF2B5EF4-FFF2-40B4-BE49-F238E27FC236}">
                <a16:creationId xmlns:a16="http://schemas.microsoft.com/office/drawing/2014/main" id="{E2E04624-3888-F195-28B6-7D1A0F143E5D}"/>
              </a:ext>
            </a:extLst>
          </p:cNvPr>
          <p:cNvSpPr txBox="1">
            <a:spLocks noGrp="1"/>
          </p:cNvSpPr>
          <p:nvPr>
            <p:ph type="subTitle" idx="1"/>
          </p:nvPr>
        </p:nvSpPr>
        <p:spPr>
          <a:xfrm>
            <a:off x="2154500" y="4134000"/>
            <a:ext cx="3232221" cy="1009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dirty="0">
                <a:solidFill>
                  <a:schemeClr val="lt1"/>
                </a:solidFill>
              </a:rPr>
              <a:t>Formar a la persona entera, en todas sus dimensiones</a:t>
            </a:r>
            <a:endParaRPr sz="1400" dirty="0">
              <a:solidFill>
                <a:schemeClr val="lt1"/>
              </a:solidFill>
            </a:endParaRPr>
          </a:p>
        </p:txBody>
      </p:sp>
      <p:sp>
        <p:nvSpPr>
          <p:cNvPr id="384" name="Google Shape;384;p43">
            <a:extLst>
              <a:ext uri="{FF2B5EF4-FFF2-40B4-BE49-F238E27FC236}">
                <a16:creationId xmlns:a16="http://schemas.microsoft.com/office/drawing/2014/main" id="{34CBDFCC-8CDB-6893-483A-E344DCE6E0F7}"/>
              </a:ext>
            </a:extLst>
          </p:cNvPr>
          <p:cNvSpPr txBox="1">
            <a:spLocks noGrp="1"/>
          </p:cNvSpPr>
          <p:nvPr>
            <p:ph type="ctrTitle"/>
          </p:nvPr>
        </p:nvSpPr>
        <p:spPr>
          <a:xfrm rot="5400000">
            <a:off x="6711559" y="1614601"/>
            <a:ext cx="2849952"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FORMACIÓN INTEGRAL</a:t>
            </a:r>
            <a:endParaRPr dirty="0"/>
          </a:p>
        </p:txBody>
      </p:sp>
    </p:spTree>
    <p:extLst>
      <p:ext uri="{BB962C8B-B14F-4D97-AF65-F5344CB8AC3E}">
        <p14:creationId xmlns:p14="http://schemas.microsoft.com/office/powerpoint/2010/main" val="2466231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0"/>
          <p:cNvSpPr/>
          <p:nvPr/>
        </p:nvSpPr>
        <p:spPr>
          <a:xfrm>
            <a:off x="720000" y="2087973"/>
            <a:ext cx="3135900" cy="1167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3511624" y="729023"/>
            <a:ext cx="3998885" cy="963649"/>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txBox="1">
            <a:spLocks noGrp="1"/>
          </p:cNvSpPr>
          <p:nvPr>
            <p:ph type="ctrTitle"/>
          </p:nvPr>
        </p:nvSpPr>
        <p:spPr>
          <a:xfrm rot="5400000">
            <a:off x="6394731" y="2139089"/>
            <a:ext cx="3898928"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FORMACIÓN INTEGRAL</a:t>
            </a:r>
            <a:endParaRPr dirty="0"/>
          </a:p>
        </p:txBody>
      </p:sp>
      <p:sp>
        <p:nvSpPr>
          <p:cNvPr id="344" name="Google Shape;344;p40"/>
          <p:cNvSpPr txBox="1">
            <a:spLocks noGrp="1"/>
          </p:cNvSpPr>
          <p:nvPr>
            <p:ph type="ctrTitle"/>
          </p:nvPr>
        </p:nvSpPr>
        <p:spPr>
          <a:xfrm>
            <a:off x="4051259" y="729023"/>
            <a:ext cx="3459250" cy="48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b="0" dirty="0">
                <a:solidFill>
                  <a:schemeClr val="lt1"/>
                </a:solidFill>
                <a:latin typeface="Catamaran Light"/>
                <a:ea typeface="Catamaran Light"/>
                <a:cs typeface="Catamaran Light"/>
                <a:sym typeface="Catamaran Light"/>
              </a:rPr>
              <a:t>Educar Intelectual y profesionalmente, pero también psicológica, moral y espiritualmente. </a:t>
            </a:r>
            <a:r>
              <a:rPr lang="es-ES" sz="1400" b="0" dirty="0">
                <a:solidFill>
                  <a:schemeClr val="lt1"/>
                </a:solidFill>
                <a:latin typeface="Catamaran Light"/>
                <a:ea typeface="Catamaran Light"/>
                <a:cs typeface="Catamaran Light"/>
                <a:sym typeface="Catamaran Light"/>
              </a:rPr>
              <a:t>Su libertad, su juicio ético, su deseo profundo de transformar el mundo. </a:t>
            </a:r>
            <a:endParaRPr sz="1400" b="0" dirty="0">
              <a:solidFill>
                <a:schemeClr val="lt1"/>
              </a:solidFill>
              <a:latin typeface="Catamaran Light"/>
              <a:ea typeface="Catamaran Light"/>
              <a:cs typeface="Catamaran Light"/>
              <a:sym typeface="Catamaran Light"/>
            </a:endParaRPr>
          </a:p>
        </p:txBody>
      </p:sp>
      <p:sp>
        <p:nvSpPr>
          <p:cNvPr id="345" name="Google Shape;345;p40"/>
          <p:cNvSpPr txBox="1">
            <a:spLocks noGrp="1"/>
          </p:cNvSpPr>
          <p:nvPr>
            <p:ph type="ctrTitle"/>
          </p:nvPr>
        </p:nvSpPr>
        <p:spPr>
          <a:xfrm>
            <a:off x="847325" y="2199668"/>
            <a:ext cx="2830200" cy="487500"/>
          </a:xfrm>
          <a:prstGeom prst="rect">
            <a:avLst/>
          </a:prstGeom>
        </p:spPr>
        <p:txBody>
          <a:bodyPr spcFirstLastPara="1" wrap="square" lIns="91425" tIns="91425" rIns="91425" bIns="91425" anchor="t" anchorCtr="0">
            <a:noAutofit/>
          </a:bodyPr>
          <a:lstStyle/>
          <a:p>
            <a:pPr lvl="0" algn="ctr"/>
            <a:r>
              <a:rPr lang="es-ES" dirty="0">
                <a:solidFill>
                  <a:schemeClr val="lt1"/>
                </a:solidFill>
              </a:rPr>
              <a:t>MADURACIÓN GLOBAL </a:t>
            </a:r>
          </a:p>
        </p:txBody>
      </p:sp>
      <p:sp>
        <p:nvSpPr>
          <p:cNvPr id="346" name="Google Shape;346;p40"/>
          <p:cNvSpPr/>
          <p:nvPr/>
        </p:nvSpPr>
        <p:spPr>
          <a:xfrm>
            <a:off x="3511624" y="2184149"/>
            <a:ext cx="3998885" cy="909769"/>
          </a:xfrm>
          <a:prstGeom prst="rect">
            <a:avLst/>
          </a:prstGeom>
          <a:solidFill>
            <a:schemeClr val="accent1">
              <a:alpha val="7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txBox="1">
            <a:spLocks noGrp="1"/>
          </p:cNvSpPr>
          <p:nvPr>
            <p:ph type="ctrTitle"/>
          </p:nvPr>
        </p:nvSpPr>
        <p:spPr>
          <a:xfrm>
            <a:off x="3938092" y="2212347"/>
            <a:ext cx="3544025" cy="48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sz="1300" b="0" dirty="0">
                <a:latin typeface="Catamaran Light"/>
                <a:ea typeface="Catamaran Light"/>
                <a:cs typeface="Catamaran Light"/>
                <a:sym typeface="Catamaran Light"/>
              </a:rPr>
              <a:t>Ciudadanos comprometidos, capaces de discernir y actuar con responsabilidad ante los </a:t>
            </a:r>
            <a:r>
              <a:rPr lang="es-ES" sz="1300" dirty="0">
                <a:latin typeface="Catamaran Light"/>
                <a:ea typeface="Catamaran Light"/>
                <a:cs typeface="Catamaran Light"/>
                <a:sym typeface="Catamaran Light"/>
              </a:rPr>
              <a:t>grandes retos sociales, ecológicos y culturales del presente. </a:t>
            </a:r>
            <a:endParaRPr sz="1300" dirty="0">
              <a:latin typeface="Catamaran Light"/>
              <a:ea typeface="Catamaran Light"/>
              <a:cs typeface="Catamaran Light"/>
              <a:sym typeface="Catamaran Light"/>
            </a:endParaRPr>
          </a:p>
        </p:txBody>
      </p:sp>
      <p:sp>
        <p:nvSpPr>
          <p:cNvPr id="348" name="Google Shape;348;p40"/>
          <p:cNvSpPr/>
          <p:nvPr/>
        </p:nvSpPr>
        <p:spPr>
          <a:xfrm>
            <a:off x="3511624" y="3415581"/>
            <a:ext cx="3970493" cy="998896"/>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txBox="1">
            <a:spLocks noGrp="1"/>
          </p:cNvSpPr>
          <p:nvPr>
            <p:ph type="ctrTitle"/>
          </p:nvPr>
        </p:nvSpPr>
        <p:spPr>
          <a:xfrm>
            <a:off x="3973047" y="3415581"/>
            <a:ext cx="3391922" cy="6751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b="0" dirty="0">
                <a:solidFill>
                  <a:schemeClr val="lt1"/>
                </a:solidFill>
                <a:latin typeface="Catamaran Light"/>
                <a:ea typeface="Catamaran Light"/>
                <a:cs typeface="Catamaran Light"/>
                <a:sym typeface="Catamaran Light"/>
              </a:rPr>
              <a:t>Buen profesional. </a:t>
            </a:r>
            <a:r>
              <a:rPr lang="es-ES" sz="1300" b="0" dirty="0">
                <a:solidFill>
                  <a:schemeClr val="lt1"/>
                </a:solidFill>
                <a:latin typeface="Catamaran Light"/>
                <a:ea typeface="Catamaran Light"/>
                <a:cs typeface="Catamaran Light"/>
                <a:sym typeface="Catamaran Light"/>
              </a:rPr>
              <a:t>Individuo que sabe quién es y lo que desea; que </a:t>
            </a:r>
            <a:r>
              <a:rPr lang="es-ES" sz="1300" dirty="0">
                <a:solidFill>
                  <a:schemeClr val="lt1"/>
                </a:solidFill>
                <a:latin typeface="Catamaran Light"/>
                <a:ea typeface="Catamaran Light"/>
                <a:cs typeface="Catamaran Light"/>
                <a:sym typeface="Catamaran Light"/>
              </a:rPr>
              <a:t>es capaz de sobreponerse </a:t>
            </a:r>
            <a:r>
              <a:rPr lang="es-ES" sz="1300" b="0" dirty="0">
                <a:solidFill>
                  <a:schemeClr val="lt1"/>
                </a:solidFill>
                <a:latin typeface="Catamaran Light"/>
                <a:ea typeface="Catamaran Light"/>
                <a:cs typeface="Catamaran Light"/>
                <a:sym typeface="Catamaran Light"/>
              </a:rPr>
              <a:t>a los fracasos y dificultades humanas, técnicas o contextuales; que tiene  </a:t>
            </a:r>
            <a:r>
              <a:rPr lang="es-ES" sz="1300" dirty="0">
                <a:solidFill>
                  <a:schemeClr val="lt1"/>
                </a:solidFill>
                <a:latin typeface="Catamaran Light"/>
                <a:ea typeface="Catamaran Light"/>
                <a:cs typeface="Catamaran Light"/>
                <a:sym typeface="Catamaran Light"/>
              </a:rPr>
              <a:t>horizonte y sentido</a:t>
            </a:r>
            <a:r>
              <a:rPr lang="es-ES" sz="1300" b="0" dirty="0">
                <a:solidFill>
                  <a:schemeClr val="lt1"/>
                </a:solidFill>
                <a:latin typeface="Catamaran Light"/>
                <a:ea typeface="Catamaran Light"/>
                <a:cs typeface="Catamaran Light"/>
                <a:sym typeface="Catamaran Light"/>
              </a:rPr>
              <a:t>.</a:t>
            </a:r>
            <a:endParaRPr sz="1300" b="0" dirty="0">
              <a:solidFill>
                <a:schemeClr val="lt1"/>
              </a:solidFill>
              <a:latin typeface="Catamaran Light"/>
              <a:ea typeface="Catamaran Light"/>
              <a:cs typeface="Catamaran Light"/>
              <a:sym typeface="Catamaran Light"/>
            </a:endParaRPr>
          </a:p>
        </p:txBody>
      </p:sp>
      <p:sp>
        <p:nvSpPr>
          <p:cNvPr id="350" name="Google Shape;350;p40"/>
          <p:cNvSpPr/>
          <p:nvPr/>
        </p:nvSpPr>
        <p:spPr>
          <a:xfrm>
            <a:off x="720000" y="603850"/>
            <a:ext cx="3135900" cy="11679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txBox="1">
            <a:spLocks noGrp="1"/>
          </p:cNvSpPr>
          <p:nvPr>
            <p:ph type="ctrTitle"/>
          </p:nvPr>
        </p:nvSpPr>
        <p:spPr>
          <a:xfrm>
            <a:off x="764375" y="729023"/>
            <a:ext cx="2830200" cy="48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rPr>
              <a:t>EN TODAS SUS DIMENSIONES</a:t>
            </a:r>
            <a:endParaRPr dirty="0">
              <a:solidFill>
                <a:schemeClr val="lt1"/>
              </a:solidFill>
            </a:endParaRPr>
          </a:p>
        </p:txBody>
      </p:sp>
      <p:sp>
        <p:nvSpPr>
          <p:cNvPr id="352" name="Google Shape;352;p40"/>
          <p:cNvSpPr/>
          <p:nvPr/>
        </p:nvSpPr>
        <p:spPr>
          <a:xfrm>
            <a:off x="720000" y="3350112"/>
            <a:ext cx="3135900" cy="11679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txBox="1">
            <a:spLocks noGrp="1"/>
          </p:cNvSpPr>
          <p:nvPr>
            <p:ph type="ctrTitle"/>
          </p:nvPr>
        </p:nvSpPr>
        <p:spPr>
          <a:xfrm>
            <a:off x="867255" y="3572096"/>
            <a:ext cx="2830200" cy="48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rPr>
              <a:t>PROFESIONAL FUTURO </a:t>
            </a:r>
            <a:endParaRPr dirty="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7">
          <a:extLst>
            <a:ext uri="{FF2B5EF4-FFF2-40B4-BE49-F238E27FC236}">
              <a16:creationId xmlns:a16="http://schemas.microsoft.com/office/drawing/2014/main" id="{3F160F58-48B1-A327-92EC-C3D0E791562C}"/>
            </a:ext>
          </a:extLst>
        </p:cNvPr>
        <p:cNvGrpSpPr/>
        <p:nvPr/>
      </p:nvGrpSpPr>
      <p:grpSpPr>
        <a:xfrm>
          <a:off x="0" y="0"/>
          <a:ext cx="0" cy="0"/>
          <a:chOff x="0" y="0"/>
          <a:chExt cx="0" cy="0"/>
        </a:xfrm>
      </p:grpSpPr>
      <p:sp>
        <p:nvSpPr>
          <p:cNvPr id="358" name="Google Shape;358;p41">
            <a:extLst>
              <a:ext uri="{FF2B5EF4-FFF2-40B4-BE49-F238E27FC236}">
                <a16:creationId xmlns:a16="http://schemas.microsoft.com/office/drawing/2014/main" id="{444E46F9-B4AF-52BB-3435-5A25FD887233}"/>
              </a:ext>
            </a:extLst>
          </p:cNvPr>
          <p:cNvSpPr txBox="1">
            <a:spLocks noGrp="1"/>
          </p:cNvSpPr>
          <p:nvPr>
            <p:ph type="ctrTitle" idx="4"/>
          </p:nvPr>
        </p:nvSpPr>
        <p:spPr>
          <a:xfrm rot="5400000">
            <a:off x="6599127" y="1732572"/>
            <a:ext cx="3085896"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MAGIS IGNACIANO</a:t>
            </a:r>
            <a:endParaRPr dirty="0"/>
          </a:p>
        </p:txBody>
      </p:sp>
      <p:sp>
        <p:nvSpPr>
          <p:cNvPr id="361" name="Google Shape;361;p41">
            <a:extLst>
              <a:ext uri="{FF2B5EF4-FFF2-40B4-BE49-F238E27FC236}">
                <a16:creationId xmlns:a16="http://schemas.microsoft.com/office/drawing/2014/main" id="{5CB42B02-914E-1F53-6E38-CC5054EECCF0}"/>
              </a:ext>
            </a:extLst>
          </p:cNvPr>
          <p:cNvSpPr txBox="1">
            <a:spLocks noGrp="1"/>
          </p:cNvSpPr>
          <p:nvPr>
            <p:ph type="subTitle" idx="1"/>
          </p:nvPr>
        </p:nvSpPr>
        <p:spPr>
          <a:xfrm>
            <a:off x="4633950" y="1847896"/>
            <a:ext cx="1818000" cy="11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Ser más y mejor</a:t>
            </a:r>
            <a:endParaRPr dirty="0"/>
          </a:p>
        </p:txBody>
      </p:sp>
      <p:sp>
        <p:nvSpPr>
          <p:cNvPr id="362" name="Google Shape;362;p41">
            <a:extLst>
              <a:ext uri="{FF2B5EF4-FFF2-40B4-BE49-F238E27FC236}">
                <a16:creationId xmlns:a16="http://schemas.microsoft.com/office/drawing/2014/main" id="{524588CE-67DF-BCD7-6100-4F627BAE99F1}"/>
              </a:ext>
            </a:extLst>
          </p:cNvPr>
          <p:cNvSpPr txBox="1">
            <a:spLocks noGrp="1"/>
          </p:cNvSpPr>
          <p:nvPr>
            <p:ph type="subTitle" idx="2"/>
          </p:nvPr>
        </p:nvSpPr>
        <p:spPr>
          <a:xfrm>
            <a:off x="4633950" y="3827870"/>
            <a:ext cx="1818000" cy="11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Un profesional distinto</a:t>
            </a:r>
            <a:endParaRPr dirty="0"/>
          </a:p>
        </p:txBody>
      </p:sp>
      <p:sp>
        <p:nvSpPr>
          <p:cNvPr id="363" name="Google Shape;363;p41">
            <a:extLst>
              <a:ext uri="{FF2B5EF4-FFF2-40B4-BE49-F238E27FC236}">
                <a16:creationId xmlns:a16="http://schemas.microsoft.com/office/drawing/2014/main" id="{E7A6986E-3634-7B06-5243-299160CCE981}"/>
              </a:ext>
            </a:extLst>
          </p:cNvPr>
          <p:cNvSpPr txBox="1">
            <a:spLocks noGrp="1"/>
          </p:cNvSpPr>
          <p:nvPr>
            <p:ph type="ctrTitle"/>
          </p:nvPr>
        </p:nvSpPr>
        <p:spPr>
          <a:xfrm>
            <a:off x="4633950" y="1539296"/>
            <a:ext cx="26193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COMO PERSONA</a:t>
            </a:r>
            <a:endParaRPr dirty="0">
              <a:solidFill>
                <a:schemeClr val="lt1"/>
              </a:solidFill>
            </a:endParaRPr>
          </a:p>
        </p:txBody>
      </p:sp>
      <p:sp>
        <p:nvSpPr>
          <p:cNvPr id="364" name="Google Shape;364;p41">
            <a:extLst>
              <a:ext uri="{FF2B5EF4-FFF2-40B4-BE49-F238E27FC236}">
                <a16:creationId xmlns:a16="http://schemas.microsoft.com/office/drawing/2014/main" id="{60733837-76CF-22BC-F1E7-68683AD351A9}"/>
              </a:ext>
            </a:extLst>
          </p:cNvPr>
          <p:cNvSpPr txBox="1">
            <a:spLocks noGrp="1"/>
          </p:cNvSpPr>
          <p:nvPr>
            <p:ph type="ctrTitle" idx="3"/>
          </p:nvPr>
        </p:nvSpPr>
        <p:spPr>
          <a:xfrm>
            <a:off x="4633950" y="3519270"/>
            <a:ext cx="26193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COMO DISEÑADOR</a:t>
            </a:r>
            <a:endParaRPr dirty="0">
              <a:solidFill>
                <a:schemeClr val="lt1"/>
              </a:solidFill>
            </a:endParaRPr>
          </a:p>
        </p:txBody>
      </p:sp>
      <p:sp>
        <p:nvSpPr>
          <p:cNvPr id="365" name="Google Shape;365;p41">
            <a:extLst>
              <a:ext uri="{FF2B5EF4-FFF2-40B4-BE49-F238E27FC236}">
                <a16:creationId xmlns:a16="http://schemas.microsoft.com/office/drawing/2014/main" id="{FF888311-5898-D616-B328-2EC48E53CDBA}"/>
              </a:ext>
            </a:extLst>
          </p:cNvPr>
          <p:cNvSpPr/>
          <p:nvPr/>
        </p:nvSpPr>
        <p:spPr>
          <a:xfrm>
            <a:off x="4091850" y="652475"/>
            <a:ext cx="159300" cy="1867500"/>
          </a:xfrm>
          <a:prstGeom prst="rect">
            <a:avLst/>
          </a:pr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1">
            <a:extLst>
              <a:ext uri="{FF2B5EF4-FFF2-40B4-BE49-F238E27FC236}">
                <a16:creationId xmlns:a16="http://schemas.microsoft.com/office/drawing/2014/main" id="{4500984B-7E8B-FB7D-2AFC-E5D84A125FF0}"/>
              </a:ext>
            </a:extLst>
          </p:cNvPr>
          <p:cNvSpPr/>
          <p:nvPr/>
        </p:nvSpPr>
        <p:spPr>
          <a:xfrm>
            <a:off x="4091850" y="2623525"/>
            <a:ext cx="159300" cy="186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CuadroTexto 1">
            <a:extLst>
              <a:ext uri="{FF2B5EF4-FFF2-40B4-BE49-F238E27FC236}">
                <a16:creationId xmlns:a16="http://schemas.microsoft.com/office/drawing/2014/main" id="{3447B7C9-327E-396B-A069-CE728576ED24}"/>
              </a:ext>
            </a:extLst>
          </p:cNvPr>
          <p:cNvSpPr txBox="1"/>
          <p:nvPr/>
        </p:nvSpPr>
        <p:spPr>
          <a:xfrm>
            <a:off x="142613" y="652475"/>
            <a:ext cx="3949235" cy="1867500"/>
          </a:xfrm>
          <a:prstGeom prst="rect">
            <a:avLst/>
          </a:prstGeom>
          <a:solidFill>
            <a:schemeClr val="accent3">
              <a:lumMod val="50000"/>
            </a:schemeClr>
          </a:solidFill>
        </p:spPr>
        <p:txBody>
          <a:bodyPr wrap="square" rtlCol="0">
            <a:spAutoFit/>
          </a:bodyPr>
          <a:lstStyle/>
          <a:p>
            <a:endParaRPr lang="es-ES" dirty="0"/>
          </a:p>
        </p:txBody>
      </p:sp>
      <p:sp>
        <p:nvSpPr>
          <p:cNvPr id="3" name="CuadroTexto 2">
            <a:extLst>
              <a:ext uri="{FF2B5EF4-FFF2-40B4-BE49-F238E27FC236}">
                <a16:creationId xmlns:a16="http://schemas.microsoft.com/office/drawing/2014/main" id="{8EBD7926-2F56-70C9-A789-97134572BBC1}"/>
              </a:ext>
            </a:extLst>
          </p:cNvPr>
          <p:cNvSpPr txBox="1"/>
          <p:nvPr/>
        </p:nvSpPr>
        <p:spPr>
          <a:xfrm>
            <a:off x="209725" y="729842"/>
            <a:ext cx="3882123" cy="1600438"/>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s-ES" dirty="0">
                <a:solidFill>
                  <a:schemeClr val="bg1"/>
                </a:solidFill>
                <a:latin typeface="Catamaran Light" panose="020B0604020202020204" charset="0"/>
                <a:cs typeface="Catamaran Light" panose="020B0604020202020204" charset="0"/>
              </a:rPr>
              <a:t>Buscar siempre el </a:t>
            </a:r>
            <a:r>
              <a:rPr lang="es-ES" b="1" dirty="0">
                <a:solidFill>
                  <a:schemeClr val="bg1"/>
                </a:solidFill>
                <a:latin typeface="Catamaran Light" panose="020B0604020202020204" charset="0"/>
                <a:cs typeface="Catamaran Light" panose="020B0604020202020204" charset="0"/>
              </a:rPr>
              <a:t>mayor bien, la mayor entrega</a:t>
            </a:r>
            <a:r>
              <a:rPr lang="es-ES" dirty="0">
                <a:solidFill>
                  <a:schemeClr val="bg1"/>
                </a:solidFill>
                <a:latin typeface="Catamaran Light" panose="020B0604020202020204" charset="0"/>
                <a:cs typeface="Catamaran Light" panose="020B0604020202020204" charset="0"/>
              </a:rPr>
              <a:t>, y el mayor servicio </a:t>
            </a:r>
            <a:r>
              <a:rPr lang="es-ES" b="1" dirty="0">
                <a:solidFill>
                  <a:schemeClr val="bg1"/>
                </a:solidFill>
                <a:latin typeface="Catamaran Light" panose="020B0604020202020204" charset="0"/>
                <a:cs typeface="Catamaran Light" panose="020B0604020202020204" charset="0"/>
              </a:rPr>
              <a:t>por amor a los demás y a Dios. </a:t>
            </a:r>
          </a:p>
          <a:p>
            <a:pPr marL="285750" indent="-285750">
              <a:buClr>
                <a:schemeClr val="bg1"/>
              </a:buClr>
              <a:buFont typeface="Arial" panose="020B0604020202020204" pitchFamily="34" charset="0"/>
              <a:buChar char="•"/>
            </a:pPr>
            <a:r>
              <a:rPr lang="es-ES" dirty="0">
                <a:solidFill>
                  <a:schemeClr val="bg1"/>
                </a:solidFill>
                <a:latin typeface="Catamaran Light" panose="020B0604020202020204" charset="0"/>
                <a:cs typeface="Catamaran Light" panose="020B0604020202020204" charset="0"/>
              </a:rPr>
              <a:t>Disposición interior a no conformarse con lo mínimo, sino a </a:t>
            </a:r>
            <a:r>
              <a:rPr lang="es-ES" b="1" dirty="0">
                <a:solidFill>
                  <a:schemeClr val="bg1"/>
                </a:solidFill>
                <a:latin typeface="Catamaran Light" panose="020B0604020202020204" charset="0"/>
                <a:cs typeface="Catamaran Light" panose="020B0604020202020204" charset="0"/>
              </a:rPr>
              <a:t>buscar lo más profundo, justo y transformador</a:t>
            </a:r>
            <a:r>
              <a:rPr lang="es-ES" dirty="0">
                <a:solidFill>
                  <a:schemeClr val="bg1"/>
                </a:solidFill>
                <a:latin typeface="Catamaran Light" panose="020B0604020202020204" charset="0"/>
                <a:cs typeface="Catamaran Light" panose="020B0604020202020204" charset="0"/>
              </a:rPr>
              <a:t>.</a:t>
            </a:r>
          </a:p>
          <a:p>
            <a:pPr marL="285750" indent="-285750">
              <a:buClr>
                <a:schemeClr val="bg1"/>
              </a:buClr>
              <a:buFont typeface="Arial" panose="020B0604020202020204" pitchFamily="34" charset="0"/>
              <a:buChar char="•"/>
            </a:pPr>
            <a:r>
              <a:rPr lang="es-ES" b="1" dirty="0">
                <a:solidFill>
                  <a:schemeClr val="bg1"/>
                </a:solidFill>
                <a:latin typeface="Catamaran Light" panose="020B0604020202020204" charset="0"/>
                <a:cs typeface="Catamaran Light" panose="020B0604020202020204" charset="0"/>
              </a:rPr>
              <a:t>Lo mejor para el mayor bien</a:t>
            </a:r>
          </a:p>
        </p:txBody>
      </p:sp>
      <p:sp>
        <p:nvSpPr>
          <p:cNvPr id="5" name="CuadroTexto 4">
            <a:extLst>
              <a:ext uri="{FF2B5EF4-FFF2-40B4-BE49-F238E27FC236}">
                <a16:creationId xmlns:a16="http://schemas.microsoft.com/office/drawing/2014/main" id="{30A2E203-65C5-9BB0-CB81-E759AE4D5B80}"/>
              </a:ext>
            </a:extLst>
          </p:cNvPr>
          <p:cNvSpPr txBox="1"/>
          <p:nvPr/>
        </p:nvSpPr>
        <p:spPr>
          <a:xfrm>
            <a:off x="150885" y="2623525"/>
            <a:ext cx="3949235" cy="1600438"/>
          </a:xfrm>
          <a:prstGeom prst="rect">
            <a:avLst/>
          </a:prstGeom>
          <a:solidFill>
            <a:schemeClr val="accent3">
              <a:lumMod val="60000"/>
              <a:lumOff val="40000"/>
            </a:schemeClr>
          </a:solidFill>
        </p:spPr>
        <p:txBody>
          <a:bodyPr wrap="square" rtlCol="0">
            <a:spAutoFit/>
          </a:bodyPr>
          <a:lstStyle/>
          <a:p>
            <a:endParaRPr lang="es-ES" dirty="0"/>
          </a:p>
          <a:p>
            <a:endParaRPr lang="es-ES" dirty="0"/>
          </a:p>
          <a:p>
            <a:r>
              <a:rPr lang="es-ES" dirty="0">
                <a:latin typeface="Catamaran Light" panose="020B0604020202020204" charset="0"/>
                <a:cs typeface="Catamaran Light" panose="020B0604020202020204" charset="0"/>
              </a:rPr>
              <a:t>Para un estudiante de Diseño, se convierte en una oportunidad para </a:t>
            </a:r>
            <a:r>
              <a:rPr lang="es-ES" b="1" dirty="0">
                <a:latin typeface="Catamaran Light" panose="020B0604020202020204" charset="0"/>
                <a:cs typeface="Catamaran Light" panose="020B0604020202020204" charset="0"/>
              </a:rPr>
              <a:t>crear algo que sirva a otros, que transforme, que responda a una necesidad real, y que refleje sus valores más profundos</a:t>
            </a:r>
            <a:r>
              <a:rPr lang="es-ES" dirty="0">
                <a:latin typeface="Catamaran Light" panose="020B0604020202020204" charset="0"/>
                <a:cs typeface="Catamaran Light" panose="020B0604020202020204" charset="0"/>
              </a:rPr>
              <a:t>.</a:t>
            </a:r>
          </a:p>
          <a:p>
            <a:endParaRPr lang="es-ES" dirty="0"/>
          </a:p>
        </p:txBody>
      </p:sp>
    </p:spTree>
    <p:extLst>
      <p:ext uri="{BB962C8B-B14F-4D97-AF65-F5344CB8AC3E}">
        <p14:creationId xmlns:p14="http://schemas.microsoft.com/office/powerpoint/2010/main" val="2480326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0">
          <a:extLst>
            <a:ext uri="{FF2B5EF4-FFF2-40B4-BE49-F238E27FC236}">
              <a16:creationId xmlns:a16="http://schemas.microsoft.com/office/drawing/2014/main" id="{B18990AE-3F62-0526-78BD-98E717842913}"/>
            </a:ext>
          </a:extLst>
        </p:cNvPr>
        <p:cNvGrpSpPr/>
        <p:nvPr/>
      </p:nvGrpSpPr>
      <p:grpSpPr>
        <a:xfrm>
          <a:off x="0" y="0"/>
          <a:ext cx="0" cy="0"/>
          <a:chOff x="0" y="0"/>
          <a:chExt cx="0" cy="0"/>
        </a:xfrm>
      </p:grpSpPr>
      <p:pic>
        <p:nvPicPr>
          <p:cNvPr id="2" name="Imagen 1" descr="un fondo negro con un diseño circular en el centro">
            <a:extLst>
              <a:ext uri="{FF2B5EF4-FFF2-40B4-BE49-F238E27FC236}">
                <a16:creationId xmlns:a16="http://schemas.microsoft.com/office/drawing/2014/main" id="{8D149FBF-B826-0270-ADBC-227B9957C0AF}"/>
              </a:ext>
            </a:extLst>
          </p:cNvPr>
          <p:cNvPicPr>
            <a:picLocks noChangeAspect="1"/>
          </p:cNvPicPr>
          <p:nvPr/>
        </p:nvPicPr>
        <p:blipFill>
          <a:blip r:embed="rId3" cstate="print">
            <a:extLst>
              <a:ext uri="{28A0092B-C50C-407E-A947-70E740481C1C}">
                <a14:useLocalDpi xmlns:a14="http://schemas.microsoft.com/office/drawing/2010/main" val="0"/>
              </a:ext>
            </a:extLst>
          </a:blip>
          <a:srcRect l="14683" t="9177" r="22741"/>
          <a:stretch>
            <a:fillRect/>
          </a:stretch>
        </p:blipFill>
        <p:spPr bwMode="auto">
          <a:xfrm>
            <a:off x="1574800" y="-52669"/>
            <a:ext cx="4334956" cy="3403299"/>
          </a:xfrm>
          <a:prstGeom prst="rect">
            <a:avLst/>
          </a:prstGeom>
          <a:noFill/>
          <a:ln>
            <a:noFill/>
          </a:ln>
        </p:spPr>
      </p:pic>
      <p:sp>
        <p:nvSpPr>
          <p:cNvPr id="382" name="Google Shape;382;p43">
            <a:extLst>
              <a:ext uri="{FF2B5EF4-FFF2-40B4-BE49-F238E27FC236}">
                <a16:creationId xmlns:a16="http://schemas.microsoft.com/office/drawing/2014/main" id="{D9E0351F-437B-279F-BCB1-27346852C2CE}"/>
              </a:ext>
            </a:extLst>
          </p:cNvPr>
          <p:cNvSpPr/>
          <p:nvPr/>
        </p:nvSpPr>
        <p:spPr>
          <a:xfrm>
            <a:off x="1574444" y="2849950"/>
            <a:ext cx="4334956" cy="1753500"/>
          </a:xfrm>
          <a:prstGeom prst="rect">
            <a:avLst/>
          </a:prstGeom>
          <a:solidFill>
            <a:srgbClr val="1D3E76">
              <a:alpha val="670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43">
            <a:extLst>
              <a:ext uri="{FF2B5EF4-FFF2-40B4-BE49-F238E27FC236}">
                <a16:creationId xmlns:a16="http://schemas.microsoft.com/office/drawing/2014/main" id="{4C21A584-98F6-8AF5-4D79-429B07E71260}"/>
              </a:ext>
            </a:extLst>
          </p:cNvPr>
          <p:cNvSpPr txBox="1">
            <a:spLocks noGrp="1"/>
          </p:cNvSpPr>
          <p:nvPr>
            <p:ph type="subTitle" idx="1"/>
          </p:nvPr>
        </p:nvSpPr>
        <p:spPr>
          <a:xfrm>
            <a:off x="1778000" y="3350630"/>
            <a:ext cx="3987800" cy="1009500"/>
          </a:xfrm>
          <a:prstGeom prst="rect">
            <a:avLst/>
          </a:prstGeom>
        </p:spPr>
        <p:txBody>
          <a:bodyPr spcFirstLastPara="1" wrap="square" lIns="91425" tIns="91425" rIns="91425" bIns="91425" anchor="t" anchorCtr="0">
            <a:noAutofit/>
          </a:bodyPr>
          <a:lstStyle/>
          <a:p>
            <a:pPr marL="0" lvl="0" indent="0" algn="l" rtl="0">
              <a:spcBef>
                <a:spcPts val="0"/>
              </a:spcBef>
              <a:buNone/>
            </a:pPr>
            <a:r>
              <a:rPr lang="es-ES" sz="1400" i="1" dirty="0">
                <a:solidFill>
                  <a:schemeClr val="lt1"/>
                </a:solidFill>
              </a:rPr>
              <a:t>“</a:t>
            </a:r>
            <a:r>
              <a:rPr lang="es-ES" sz="1600" i="1" dirty="0">
                <a:solidFill>
                  <a:schemeClr val="lt1"/>
                </a:solidFill>
              </a:rPr>
              <a:t>Porque no el mucho saber harta y satisface el ánima, mas el sentir y gustar de las cosas internamente. “</a:t>
            </a:r>
          </a:p>
          <a:p>
            <a:pPr marL="0" lvl="0" indent="0" algn="r" rtl="0">
              <a:spcBef>
                <a:spcPts val="0"/>
              </a:spcBef>
              <a:buNone/>
            </a:pPr>
            <a:r>
              <a:rPr lang="es-ES" sz="1400" i="1" dirty="0">
                <a:solidFill>
                  <a:schemeClr val="lt1"/>
                </a:solidFill>
              </a:rPr>
              <a:t>S. Ignacio de Loyola</a:t>
            </a:r>
          </a:p>
        </p:txBody>
      </p:sp>
      <p:sp>
        <p:nvSpPr>
          <p:cNvPr id="384" name="Google Shape;384;p43">
            <a:extLst>
              <a:ext uri="{FF2B5EF4-FFF2-40B4-BE49-F238E27FC236}">
                <a16:creationId xmlns:a16="http://schemas.microsoft.com/office/drawing/2014/main" id="{37088D08-FD7E-D070-9DEE-EF3F1648AF19}"/>
              </a:ext>
            </a:extLst>
          </p:cNvPr>
          <p:cNvSpPr txBox="1">
            <a:spLocks noGrp="1"/>
          </p:cNvSpPr>
          <p:nvPr>
            <p:ph type="ctrTitle"/>
          </p:nvPr>
        </p:nvSpPr>
        <p:spPr>
          <a:xfrm rot="5400000">
            <a:off x="6711559" y="1614601"/>
            <a:ext cx="2849952"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PROFUNDIDAD</a:t>
            </a:r>
            <a:endParaRPr dirty="0"/>
          </a:p>
        </p:txBody>
      </p:sp>
    </p:spTree>
    <p:extLst>
      <p:ext uri="{BB962C8B-B14F-4D97-AF65-F5344CB8AC3E}">
        <p14:creationId xmlns:p14="http://schemas.microsoft.com/office/powerpoint/2010/main" val="3625666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30B1CA23-7692-28F1-B07F-7BE2556F68EE}"/>
              </a:ext>
            </a:extLst>
          </p:cNvPr>
          <p:cNvSpPr/>
          <p:nvPr/>
        </p:nvSpPr>
        <p:spPr>
          <a:xfrm>
            <a:off x="5315976" y="1337495"/>
            <a:ext cx="2431164" cy="2127916"/>
          </a:xfrm>
          <a:prstGeom prst="rect">
            <a:avLst/>
          </a:prstGeom>
          <a:solidFill>
            <a:srgbClr val="556D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FEB5D12E-3A9D-DDE5-1866-F4C72BDCD77D}"/>
              </a:ext>
            </a:extLst>
          </p:cNvPr>
          <p:cNvSpPr/>
          <p:nvPr/>
        </p:nvSpPr>
        <p:spPr>
          <a:xfrm>
            <a:off x="5306730" y="3600855"/>
            <a:ext cx="2431164" cy="51646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BED35B21-1CD5-02A0-DA07-C1B3E4659235}"/>
              </a:ext>
            </a:extLst>
          </p:cNvPr>
          <p:cNvSpPr/>
          <p:nvPr/>
        </p:nvSpPr>
        <p:spPr>
          <a:xfrm>
            <a:off x="286859" y="1467887"/>
            <a:ext cx="2431164" cy="2553725"/>
          </a:xfrm>
          <a:prstGeom prst="rect">
            <a:avLst/>
          </a:prstGeom>
          <a:solidFill>
            <a:schemeClr val="accent1">
              <a:alpha val="3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A827D572-1947-C774-A058-8027E6042240}"/>
              </a:ext>
            </a:extLst>
          </p:cNvPr>
          <p:cNvSpPr/>
          <p:nvPr/>
        </p:nvSpPr>
        <p:spPr>
          <a:xfrm>
            <a:off x="287867" y="821029"/>
            <a:ext cx="2431164" cy="516466"/>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ítulo 6">
            <a:extLst>
              <a:ext uri="{FF2B5EF4-FFF2-40B4-BE49-F238E27FC236}">
                <a16:creationId xmlns:a16="http://schemas.microsoft.com/office/drawing/2014/main" id="{7D6514AD-A302-2250-0635-65028D440619}"/>
              </a:ext>
            </a:extLst>
          </p:cNvPr>
          <p:cNvSpPr>
            <a:spLocks noGrp="1"/>
          </p:cNvSpPr>
          <p:nvPr>
            <p:ph type="ctrTitle" idx="5"/>
          </p:nvPr>
        </p:nvSpPr>
        <p:spPr>
          <a:xfrm>
            <a:off x="303315" y="886812"/>
            <a:ext cx="2475600" cy="384900"/>
          </a:xfrm>
        </p:spPr>
        <p:txBody>
          <a:bodyPr/>
          <a:lstStyle/>
          <a:p>
            <a:r>
              <a:rPr lang="es-ES" dirty="0">
                <a:solidFill>
                  <a:schemeClr val="bg1"/>
                </a:solidFill>
              </a:rPr>
              <a:t>Aprendizaje Profundo</a:t>
            </a:r>
          </a:p>
        </p:txBody>
      </p:sp>
      <p:sp>
        <p:nvSpPr>
          <p:cNvPr id="2" name="Subtítulo 1">
            <a:extLst>
              <a:ext uri="{FF2B5EF4-FFF2-40B4-BE49-F238E27FC236}">
                <a16:creationId xmlns:a16="http://schemas.microsoft.com/office/drawing/2014/main" id="{7BB10003-DA85-2EA1-B905-485277ED6D92}"/>
              </a:ext>
            </a:extLst>
          </p:cNvPr>
          <p:cNvSpPr>
            <a:spLocks noGrp="1"/>
          </p:cNvSpPr>
          <p:nvPr>
            <p:ph type="subTitle" idx="1"/>
          </p:nvPr>
        </p:nvSpPr>
        <p:spPr>
          <a:xfrm flipH="1">
            <a:off x="2631330" y="4256688"/>
            <a:ext cx="1793085" cy="753600"/>
          </a:xfrm>
        </p:spPr>
        <p:txBody>
          <a:bodyPr/>
          <a:lstStyle/>
          <a:p>
            <a:r>
              <a:rPr lang="es-ES" dirty="0"/>
              <a:t>Tomar decisiones desde la reflexión, la libertad interior y el sentido.</a:t>
            </a:r>
          </a:p>
        </p:txBody>
      </p:sp>
      <p:sp>
        <p:nvSpPr>
          <p:cNvPr id="3" name="Subtítulo 2">
            <a:extLst>
              <a:ext uri="{FF2B5EF4-FFF2-40B4-BE49-F238E27FC236}">
                <a16:creationId xmlns:a16="http://schemas.microsoft.com/office/drawing/2014/main" id="{F374CA74-269A-2A3B-444A-1D627F0EEC44}"/>
              </a:ext>
            </a:extLst>
          </p:cNvPr>
          <p:cNvSpPr>
            <a:spLocks noGrp="1"/>
          </p:cNvSpPr>
          <p:nvPr>
            <p:ph type="subTitle" idx="2"/>
          </p:nvPr>
        </p:nvSpPr>
        <p:spPr>
          <a:xfrm>
            <a:off x="5162928" y="1714793"/>
            <a:ext cx="2489240" cy="1112400"/>
          </a:xfrm>
        </p:spPr>
        <p:txBody>
          <a:bodyPr/>
          <a:lstStyle/>
          <a:p>
            <a:pPr marL="360000" indent="0"/>
            <a:r>
              <a:rPr lang="es-ES" sz="1200" b="1" dirty="0">
                <a:solidFill>
                  <a:schemeClr val="bg1"/>
                </a:solidFill>
              </a:rPr>
              <a:t>Memorístico</a:t>
            </a:r>
            <a:r>
              <a:rPr lang="es-ES" sz="1200" dirty="0">
                <a:solidFill>
                  <a:schemeClr val="bg1"/>
                </a:solidFill>
              </a:rPr>
              <a:t>, </a:t>
            </a:r>
          </a:p>
          <a:p>
            <a:pPr marL="360000" indent="0"/>
            <a:r>
              <a:rPr lang="es-ES" sz="1200" dirty="0">
                <a:solidFill>
                  <a:schemeClr val="bg1"/>
                </a:solidFill>
              </a:rPr>
              <a:t>Estudiar para </a:t>
            </a:r>
            <a:r>
              <a:rPr lang="es-ES" sz="1200" b="1" dirty="0">
                <a:solidFill>
                  <a:schemeClr val="bg1"/>
                </a:solidFill>
              </a:rPr>
              <a:t>repetir</a:t>
            </a:r>
            <a:r>
              <a:rPr lang="es-ES" sz="1200" dirty="0">
                <a:solidFill>
                  <a:schemeClr val="bg1"/>
                </a:solidFill>
              </a:rPr>
              <a:t> lo estudiado en un examen. </a:t>
            </a:r>
          </a:p>
          <a:p>
            <a:pPr marL="360000" indent="0"/>
            <a:r>
              <a:rPr lang="es-ES" sz="1200" b="1" dirty="0">
                <a:solidFill>
                  <a:schemeClr val="bg1"/>
                </a:solidFill>
              </a:rPr>
              <a:t>Mínimo esfuerzo </a:t>
            </a:r>
            <a:r>
              <a:rPr lang="es-ES" sz="1200" dirty="0">
                <a:solidFill>
                  <a:schemeClr val="bg1"/>
                </a:solidFill>
              </a:rPr>
              <a:t>posible. </a:t>
            </a:r>
          </a:p>
          <a:p>
            <a:pPr marL="360000" indent="0"/>
            <a:r>
              <a:rPr lang="es-ES" sz="1200" dirty="0">
                <a:solidFill>
                  <a:schemeClr val="bg1"/>
                </a:solidFill>
              </a:rPr>
              <a:t>Pretende </a:t>
            </a:r>
            <a:r>
              <a:rPr lang="es-ES" sz="1200" b="1" dirty="0">
                <a:solidFill>
                  <a:schemeClr val="bg1"/>
                </a:solidFill>
              </a:rPr>
              <a:t>evitar el fracaso </a:t>
            </a:r>
            <a:r>
              <a:rPr lang="es-ES" sz="1200" dirty="0">
                <a:solidFill>
                  <a:schemeClr val="bg1"/>
                </a:solidFill>
              </a:rPr>
              <a:t>más que buscar el éxito. </a:t>
            </a:r>
          </a:p>
          <a:p>
            <a:pPr marL="360000" indent="0"/>
            <a:r>
              <a:rPr lang="es-ES" sz="1200" b="1" dirty="0">
                <a:solidFill>
                  <a:schemeClr val="bg1"/>
                </a:solidFill>
              </a:rPr>
              <a:t>Aprobar.</a:t>
            </a:r>
          </a:p>
          <a:p>
            <a:pPr marL="360000" indent="0"/>
            <a:r>
              <a:rPr lang="es-ES" sz="1200" dirty="0">
                <a:solidFill>
                  <a:schemeClr val="bg1"/>
                </a:solidFill>
              </a:rPr>
              <a:t> El aprendizaje es una </a:t>
            </a:r>
            <a:r>
              <a:rPr lang="es-ES" sz="1200" b="1" dirty="0">
                <a:solidFill>
                  <a:schemeClr val="bg1"/>
                </a:solidFill>
              </a:rPr>
              <a:t>carga</a:t>
            </a:r>
          </a:p>
          <a:p>
            <a:endParaRPr lang="es-ES" sz="1200" dirty="0">
              <a:solidFill>
                <a:schemeClr val="bg1"/>
              </a:solidFill>
            </a:endParaRPr>
          </a:p>
        </p:txBody>
      </p:sp>
      <p:sp>
        <p:nvSpPr>
          <p:cNvPr id="4" name="Título 3">
            <a:extLst>
              <a:ext uri="{FF2B5EF4-FFF2-40B4-BE49-F238E27FC236}">
                <a16:creationId xmlns:a16="http://schemas.microsoft.com/office/drawing/2014/main" id="{F1A4F2DB-DDF6-7069-64B8-F0173957FFC5}"/>
              </a:ext>
            </a:extLst>
          </p:cNvPr>
          <p:cNvSpPr>
            <a:spLocks noGrp="1"/>
          </p:cNvSpPr>
          <p:nvPr>
            <p:ph type="ctrTitle"/>
          </p:nvPr>
        </p:nvSpPr>
        <p:spPr>
          <a:xfrm>
            <a:off x="-306277" y="4379550"/>
            <a:ext cx="3024300" cy="384900"/>
          </a:xfrm>
        </p:spPr>
        <p:txBody>
          <a:bodyPr/>
          <a:lstStyle/>
          <a:p>
            <a:r>
              <a:rPr lang="es-ES" dirty="0"/>
              <a:t>Hacia el Discernimiento</a:t>
            </a:r>
          </a:p>
        </p:txBody>
      </p:sp>
      <p:sp>
        <p:nvSpPr>
          <p:cNvPr id="5" name="Título 4">
            <a:extLst>
              <a:ext uri="{FF2B5EF4-FFF2-40B4-BE49-F238E27FC236}">
                <a16:creationId xmlns:a16="http://schemas.microsoft.com/office/drawing/2014/main" id="{003CD8E2-B8CB-9A77-6177-474EDE89DD67}"/>
              </a:ext>
            </a:extLst>
          </p:cNvPr>
          <p:cNvSpPr>
            <a:spLocks noGrp="1"/>
          </p:cNvSpPr>
          <p:nvPr>
            <p:ph type="ctrTitle" idx="3"/>
          </p:nvPr>
        </p:nvSpPr>
        <p:spPr>
          <a:xfrm>
            <a:off x="5289713" y="3666638"/>
            <a:ext cx="2619300" cy="384900"/>
          </a:xfrm>
        </p:spPr>
        <p:txBody>
          <a:bodyPr/>
          <a:lstStyle/>
          <a:p>
            <a:r>
              <a:rPr lang="es-ES" dirty="0"/>
              <a:t>Aprendizaje Superficial</a:t>
            </a:r>
          </a:p>
        </p:txBody>
      </p:sp>
      <p:sp>
        <p:nvSpPr>
          <p:cNvPr id="6" name="Subtítulo 5">
            <a:extLst>
              <a:ext uri="{FF2B5EF4-FFF2-40B4-BE49-F238E27FC236}">
                <a16:creationId xmlns:a16="http://schemas.microsoft.com/office/drawing/2014/main" id="{02AC8016-9488-1949-9C9F-D704B71CD8F7}"/>
              </a:ext>
            </a:extLst>
          </p:cNvPr>
          <p:cNvSpPr>
            <a:spLocks noGrp="1"/>
          </p:cNvSpPr>
          <p:nvPr>
            <p:ph type="subTitle" idx="4"/>
          </p:nvPr>
        </p:nvSpPr>
        <p:spPr>
          <a:xfrm>
            <a:off x="155730" y="1632349"/>
            <a:ext cx="2475600" cy="1112400"/>
          </a:xfrm>
        </p:spPr>
        <p:txBody>
          <a:bodyPr/>
          <a:lstStyle/>
          <a:p>
            <a:pPr marL="360000" indent="0"/>
            <a:r>
              <a:rPr lang="es-ES" sz="1200" dirty="0"/>
              <a:t>Centrado en la </a:t>
            </a:r>
            <a:r>
              <a:rPr lang="es-ES" sz="1200" b="1" dirty="0"/>
              <a:t>comprensión</a:t>
            </a:r>
            <a:r>
              <a:rPr lang="es-ES" sz="1200" dirty="0"/>
              <a:t>, en relacionar los conocimientos. </a:t>
            </a:r>
          </a:p>
          <a:p>
            <a:pPr marL="360000" indent="0"/>
            <a:r>
              <a:rPr lang="es-ES" sz="1200" dirty="0"/>
              <a:t>Estudiar </a:t>
            </a:r>
            <a:r>
              <a:rPr lang="es-ES" sz="1200" b="1" dirty="0"/>
              <a:t>“en serio”. </a:t>
            </a:r>
          </a:p>
          <a:p>
            <a:pPr marL="360000" indent="0"/>
            <a:r>
              <a:rPr lang="es-ES" sz="1200" dirty="0"/>
              <a:t>Deseo de aprender y comprender, de encontrar significados. </a:t>
            </a:r>
          </a:p>
          <a:p>
            <a:pPr marL="360000" indent="0"/>
            <a:r>
              <a:rPr lang="es-ES" sz="1200" b="1" dirty="0"/>
              <a:t>Interés</a:t>
            </a:r>
            <a:r>
              <a:rPr lang="es-ES" sz="1200" dirty="0"/>
              <a:t> por lo que se aprende. </a:t>
            </a:r>
            <a:r>
              <a:rPr lang="es-ES" sz="1200" b="1" dirty="0"/>
              <a:t>Relacionar</a:t>
            </a:r>
            <a:r>
              <a:rPr lang="es-ES" sz="1200" dirty="0"/>
              <a:t> con otros conocimientos. </a:t>
            </a:r>
          </a:p>
          <a:p>
            <a:pPr marL="360000" indent="0"/>
            <a:r>
              <a:rPr lang="es-ES" sz="1200" b="1" dirty="0"/>
              <a:t>Compromiso personal </a:t>
            </a:r>
            <a:r>
              <a:rPr lang="es-ES" sz="1200" dirty="0"/>
              <a:t>con su aprendizaje.</a:t>
            </a:r>
          </a:p>
          <a:p>
            <a:endParaRPr lang="es-ES" dirty="0"/>
          </a:p>
        </p:txBody>
      </p:sp>
      <p:sp>
        <p:nvSpPr>
          <p:cNvPr id="8" name="Título 7">
            <a:extLst>
              <a:ext uri="{FF2B5EF4-FFF2-40B4-BE49-F238E27FC236}">
                <a16:creationId xmlns:a16="http://schemas.microsoft.com/office/drawing/2014/main" id="{11E0D82F-4E65-7954-515D-4097CD763386}"/>
              </a:ext>
            </a:extLst>
          </p:cNvPr>
          <p:cNvSpPr>
            <a:spLocks noGrp="1"/>
          </p:cNvSpPr>
          <p:nvPr>
            <p:ph type="ctrTitle" idx="6"/>
          </p:nvPr>
        </p:nvSpPr>
        <p:spPr>
          <a:xfrm rot="5400000">
            <a:off x="6477864" y="2255424"/>
            <a:ext cx="4145652" cy="487500"/>
          </a:xfrm>
        </p:spPr>
        <p:txBody>
          <a:bodyPr/>
          <a:lstStyle/>
          <a:p>
            <a:r>
              <a:rPr lang="es-ES" dirty="0"/>
              <a:t>APRENDIZAJE PROFUNDO</a:t>
            </a:r>
          </a:p>
        </p:txBody>
      </p:sp>
      <p:sp>
        <p:nvSpPr>
          <p:cNvPr id="9" name="Google Shape;3392;p58">
            <a:extLst>
              <a:ext uri="{FF2B5EF4-FFF2-40B4-BE49-F238E27FC236}">
                <a16:creationId xmlns:a16="http://schemas.microsoft.com/office/drawing/2014/main" id="{60FD9F47-5342-E2FA-3930-0B054E6D40FA}"/>
              </a:ext>
            </a:extLst>
          </p:cNvPr>
          <p:cNvSpPr/>
          <p:nvPr/>
        </p:nvSpPr>
        <p:spPr>
          <a:xfrm>
            <a:off x="4020656" y="1748862"/>
            <a:ext cx="1181856" cy="1112400"/>
          </a:xfrm>
          <a:custGeom>
            <a:avLst/>
            <a:gdLst/>
            <a:ahLst/>
            <a:cxnLst/>
            <a:rect l="l" t="t" r="r" b="b"/>
            <a:pathLst>
              <a:path w="2864" h="2419" extrusionOk="0">
                <a:moveTo>
                  <a:pt x="1738" y="1"/>
                </a:moveTo>
                <a:cubicBezTo>
                  <a:pt x="1482" y="1"/>
                  <a:pt x="1258" y="316"/>
                  <a:pt x="1472" y="568"/>
                </a:cubicBezTo>
                <a:lnTo>
                  <a:pt x="1789" y="907"/>
                </a:lnTo>
                <a:lnTo>
                  <a:pt x="375" y="907"/>
                </a:lnTo>
                <a:cubicBezTo>
                  <a:pt x="0" y="929"/>
                  <a:pt x="0" y="1491"/>
                  <a:pt x="375" y="1506"/>
                </a:cubicBezTo>
                <a:lnTo>
                  <a:pt x="1789" y="1506"/>
                </a:lnTo>
                <a:lnTo>
                  <a:pt x="1472" y="1852"/>
                </a:lnTo>
                <a:cubicBezTo>
                  <a:pt x="1258" y="2104"/>
                  <a:pt x="1482" y="2419"/>
                  <a:pt x="1738" y="2419"/>
                </a:cubicBezTo>
                <a:cubicBezTo>
                  <a:pt x="1818" y="2419"/>
                  <a:pt x="1902" y="2388"/>
                  <a:pt x="1976" y="2313"/>
                </a:cubicBezTo>
                <a:lnTo>
                  <a:pt x="2777" y="1441"/>
                </a:lnTo>
                <a:cubicBezTo>
                  <a:pt x="2827" y="1383"/>
                  <a:pt x="2864" y="1304"/>
                  <a:pt x="2864" y="1224"/>
                </a:cubicBezTo>
                <a:lnTo>
                  <a:pt x="2864" y="1195"/>
                </a:lnTo>
                <a:cubicBezTo>
                  <a:pt x="2864" y="1116"/>
                  <a:pt x="2827" y="1037"/>
                  <a:pt x="2777" y="979"/>
                </a:cubicBezTo>
                <a:lnTo>
                  <a:pt x="1976" y="106"/>
                </a:lnTo>
                <a:cubicBezTo>
                  <a:pt x="1902" y="32"/>
                  <a:pt x="1818" y="1"/>
                  <a:pt x="17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392;p58">
            <a:extLst>
              <a:ext uri="{FF2B5EF4-FFF2-40B4-BE49-F238E27FC236}">
                <a16:creationId xmlns:a16="http://schemas.microsoft.com/office/drawing/2014/main" id="{758B8C9C-8658-AE25-B15F-DE8D71170779}"/>
              </a:ext>
            </a:extLst>
          </p:cNvPr>
          <p:cNvSpPr/>
          <p:nvPr/>
        </p:nvSpPr>
        <p:spPr>
          <a:xfrm rot="10800000">
            <a:off x="2778916" y="1748862"/>
            <a:ext cx="1181856" cy="1112400"/>
          </a:xfrm>
          <a:custGeom>
            <a:avLst/>
            <a:gdLst/>
            <a:ahLst/>
            <a:cxnLst/>
            <a:rect l="l" t="t" r="r" b="b"/>
            <a:pathLst>
              <a:path w="2864" h="2419" extrusionOk="0">
                <a:moveTo>
                  <a:pt x="1738" y="1"/>
                </a:moveTo>
                <a:cubicBezTo>
                  <a:pt x="1482" y="1"/>
                  <a:pt x="1258" y="316"/>
                  <a:pt x="1472" y="568"/>
                </a:cubicBezTo>
                <a:lnTo>
                  <a:pt x="1789" y="907"/>
                </a:lnTo>
                <a:lnTo>
                  <a:pt x="375" y="907"/>
                </a:lnTo>
                <a:cubicBezTo>
                  <a:pt x="0" y="929"/>
                  <a:pt x="0" y="1491"/>
                  <a:pt x="375" y="1506"/>
                </a:cubicBezTo>
                <a:lnTo>
                  <a:pt x="1789" y="1506"/>
                </a:lnTo>
                <a:lnTo>
                  <a:pt x="1472" y="1852"/>
                </a:lnTo>
                <a:cubicBezTo>
                  <a:pt x="1258" y="2104"/>
                  <a:pt x="1482" y="2419"/>
                  <a:pt x="1738" y="2419"/>
                </a:cubicBezTo>
                <a:cubicBezTo>
                  <a:pt x="1818" y="2419"/>
                  <a:pt x="1902" y="2388"/>
                  <a:pt x="1976" y="2313"/>
                </a:cubicBezTo>
                <a:lnTo>
                  <a:pt x="2777" y="1441"/>
                </a:lnTo>
                <a:cubicBezTo>
                  <a:pt x="2827" y="1383"/>
                  <a:pt x="2864" y="1304"/>
                  <a:pt x="2864" y="1224"/>
                </a:cubicBezTo>
                <a:lnTo>
                  <a:pt x="2864" y="1195"/>
                </a:lnTo>
                <a:cubicBezTo>
                  <a:pt x="2864" y="1116"/>
                  <a:pt x="2827" y="1037"/>
                  <a:pt x="2777" y="979"/>
                </a:cubicBezTo>
                <a:lnTo>
                  <a:pt x="1976" y="106"/>
                </a:lnTo>
                <a:cubicBezTo>
                  <a:pt x="1902" y="32"/>
                  <a:pt x="1818" y="1"/>
                  <a:pt x="17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5748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0C512E7-3E12-5423-F2AB-98F4913BC65A}"/>
              </a:ext>
            </a:extLst>
          </p:cNvPr>
          <p:cNvSpPr/>
          <p:nvPr/>
        </p:nvSpPr>
        <p:spPr>
          <a:xfrm>
            <a:off x="587229" y="1711354"/>
            <a:ext cx="6567104" cy="31977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1328245" y="2183524"/>
            <a:ext cx="5435162" cy="2554545"/>
          </a:xfrm>
          <a:prstGeom prst="rect">
            <a:avLst/>
          </a:prstGeom>
        </p:spPr>
        <p:txBody>
          <a:bodyPr wrap="square">
            <a:spAutoFit/>
          </a:bodyPr>
          <a:lstStyle/>
          <a:p>
            <a:r>
              <a:rPr lang="en-US" sz="1600" i="1" dirty="0">
                <a:solidFill>
                  <a:schemeClr val="bg1"/>
                </a:solidFill>
              </a:rPr>
              <a:t>“</a:t>
            </a:r>
            <a:r>
              <a:rPr lang="es-ES" sz="1600" i="1" dirty="0">
                <a:solidFill>
                  <a:schemeClr val="bg1"/>
                </a:solidFill>
              </a:rPr>
              <a:t>En la educación jesuita, 
la </a:t>
            </a:r>
            <a:r>
              <a:rPr lang="es-ES" sz="1600" b="1" i="1" dirty="0">
                <a:solidFill>
                  <a:schemeClr val="bg1"/>
                </a:solidFill>
              </a:rPr>
              <a:t>profundidad </a:t>
            </a:r>
            <a:r>
              <a:rPr lang="es-ES" sz="1600" i="1" dirty="0">
                <a:solidFill>
                  <a:schemeClr val="bg1"/>
                </a:solidFill>
              </a:rPr>
              <a:t>del aprendizaje y 
la </a:t>
            </a:r>
            <a:r>
              <a:rPr lang="es-ES" sz="1600" b="1" i="1" dirty="0">
                <a:solidFill>
                  <a:schemeClr val="bg1"/>
                </a:solidFill>
              </a:rPr>
              <a:t>imaginación</a:t>
            </a:r>
            <a:r>
              <a:rPr lang="es-ES" sz="1600" i="1" dirty="0">
                <a:solidFill>
                  <a:schemeClr val="bg1"/>
                </a:solidFill>
              </a:rPr>
              <a:t> abarca e 
Integra el rigor intelectual con la 
</a:t>
            </a:r>
            <a:r>
              <a:rPr lang="es-ES" sz="1600" b="1" i="1" dirty="0">
                <a:solidFill>
                  <a:schemeClr val="bg1"/>
                </a:solidFill>
              </a:rPr>
              <a:t>reflexión sobre la experiencia </a:t>
            </a:r>
            <a:r>
              <a:rPr lang="es-ES" sz="1600" i="1" dirty="0">
                <a:solidFill>
                  <a:schemeClr val="bg1"/>
                </a:solidFill>
              </a:rPr>
              <a:t>de la realidad 
junto con la </a:t>
            </a:r>
            <a:r>
              <a:rPr lang="es-ES" sz="1600" b="1" i="1" dirty="0">
                <a:solidFill>
                  <a:schemeClr val="bg1"/>
                </a:solidFill>
              </a:rPr>
              <a:t>imaginación creativa</a:t>
            </a:r>
            <a:r>
              <a:rPr lang="es-ES" sz="1600" i="1" dirty="0">
                <a:solidFill>
                  <a:schemeClr val="bg1"/>
                </a:solidFill>
              </a:rPr>
              <a:t>, 
trabajar en la construcción de una sociedad más humana, </a:t>
            </a:r>
            <a:r>
              <a:rPr lang="es-ES" sz="1600" b="1" i="1" dirty="0">
                <a:solidFill>
                  <a:schemeClr val="bg1"/>
                </a:solidFill>
              </a:rPr>
              <a:t>un mundo justo, sostenible y lleno de fe</a:t>
            </a:r>
            <a:r>
              <a:rPr lang="en-US" sz="1600" i="1" dirty="0">
                <a:solidFill>
                  <a:schemeClr val="bg1"/>
                </a:solidFill>
              </a:rPr>
              <a:t>” </a:t>
            </a:r>
          </a:p>
          <a:p>
            <a:endParaRPr lang="en-US" sz="1600" dirty="0">
              <a:solidFill>
                <a:schemeClr val="bg1"/>
              </a:solidFill>
            </a:endParaRPr>
          </a:p>
          <a:p>
            <a:pPr algn="r"/>
            <a:r>
              <a:rPr lang="es-ES" sz="1600" i="1" dirty="0">
                <a:solidFill>
                  <a:schemeClr val="bg1"/>
                </a:solidFill>
              </a:rPr>
              <a:t>Adolfo Nicolás SJ, 2010 </a:t>
            </a:r>
            <a:endParaRPr lang="es-ES" altLang="es-ES" sz="1000" dirty="0">
              <a:solidFill>
                <a:schemeClr val="bg1"/>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433"/>
          <a:stretch/>
        </p:blipFill>
        <p:spPr bwMode="auto">
          <a:xfrm>
            <a:off x="209623" y="232611"/>
            <a:ext cx="2908738" cy="1714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Google Shape;384;p43">
            <a:extLst>
              <a:ext uri="{FF2B5EF4-FFF2-40B4-BE49-F238E27FC236}">
                <a16:creationId xmlns:a16="http://schemas.microsoft.com/office/drawing/2014/main" id="{21AB8F69-DE80-B132-0A9D-4E70588F913B}"/>
              </a:ext>
            </a:extLst>
          </p:cNvPr>
          <p:cNvSpPr txBox="1">
            <a:spLocks/>
          </p:cNvSpPr>
          <p:nvPr/>
        </p:nvSpPr>
        <p:spPr>
          <a:xfrm rot="5400000">
            <a:off x="6270422" y="2055737"/>
            <a:ext cx="3732225" cy="4875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2400" b="1" dirty="0">
                <a:latin typeface="Livvic" pitchFamily="2" charset="0"/>
              </a:rPr>
              <a:t>EN EL APRENDIZAJE</a:t>
            </a:r>
          </a:p>
        </p:txBody>
      </p:sp>
      <p:sp>
        <p:nvSpPr>
          <p:cNvPr id="4" name="CuadroTexto 3">
            <a:extLst>
              <a:ext uri="{FF2B5EF4-FFF2-40B4-BE49-F238E27FC236}">
                <a16:creationId xmlns:a16="http://schemas.microsoft.com/office/drawing/2014/main" id="{0DB594A4-DBB4-6525-02C8-20F159E1A550}"/>
              </a:ext>
            </a:extLst>
          </p:cNvPr>
          <p:cNvSpPr txBox="1"/>
          <p:nvPr/>
        </p:nvSpPr>
        <p:spPr>
          <a:xfrm>
            <a:off x="4020568" y="685800"/>
            <a:ext cx="2908738" cy="523220"/>
          </a:xfrm>
          <a:prstGeom prst="rect">
            <a:avLst/>
          </a:prstGeom>
          <a:noFill/>
        </p:spPr>
        <p:txBody>
          <a:bodyPr wrap="square" rtlCol="0">
            <a:spAutoFit/>
          </a:bodyPr>
          <a:lstStyle/>
          <a:p>
            <a:r>
              <a:rPr lang="es-ES" b="1" dirty="0">
                <a:solidFill>
                  <a:srgbClr val="002060"/>
                </a:solidFill>
                <a:latin typeface="Catamaran Light" panose="020B0604020202020204" charset="0"/>
                <a:cs typeface="Catamaran Light" panose="020B0604020202020204" charset="0"/>
              </a:rPr>
              <a:t>En Diseño: Discernir para Crear lo que ayudará a Transformar el mundo</a:t>
            </a:r>
          </a:p>
        </p:txBody>
      </p:sp>
    </p:spTree>
    <p:extLst>
      <p:ext uri="{BB962C8B-B14F-4D97-AF65-F5344CB8AC3E}">
        <p14:creationId xmlns:p14="http://schemas.microsoft.com/office/powerpoint/2010/main" val="1923757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03C18-468E-B64A-9A68-78C23F849D1D}"/>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2D468EAB-1C34-2506-12F5-6213CBBE678C}"/>
              </a:ext>
            </a:extLst>
          </p:cNvPr>
          <p:cNvSpPr/>
          <p:nvPr/>
        </p:nvSpPr>
        <p:spPr>
          <a:xfrm>
            <a:off x="1288448" y="1408673"/>
            <a:ext cx="6567104" cy="3616576"/>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CC04A9BE-25AA-C4C2-1334-5D8254CC5512}"/>
              </a:ext>
            </a:extLst>
          </p:cNvPr>
          <p:cNvSpPr/>
          <p:nvPr/>
        </p:nvSpPr>
        <p:spPr>
          <a:xfrm>
            <a:off x="1749411" y="1850291"/>
            <a:ext cx="5435162" cy="3293209"/>
          </a:xfrm>
          <a:prstGeom prst="rect">
            <a:avLst/>
          </a:prstGeom>
        </p:spPr>
        <p:txBody>
          <a:bodyPr wrap="square">
            <a:spAutoFit/>
          </a:bodyPr>
          <a:lstStyle/>
          <a:p>
            <a:r>
              <a:rPr lang="en-US" sz="1600" i="1" dirty="0">
                <a:solidFill>
                  <a:schemeClr val="accent4">
                    <a:lumMod val="50000"/>
                  </a:schemeClr>
                </a:solidFill>
              </a:rPr>
              <a:t>“</a:t>
            </a:r>
            <a:r>
              <a:rPr lang="es-ES" sz="1600" i="1" dirty="0">
                <a:solidFill>
                  <a:schemeClr val="accent4">
                    <a:lumMod val="50000"/>
                  </a:schemeClr>
                </a:solidFill>
              </a:rPr>
              <a:t>¿Con qué profundidad les invitamos a pensar? Nuestros estudiantes de hoy, como sabéis, están inmersos en un mundo increíblemente rico de información que entra en nuestras casas, nuestros ordenadores, por todos los poros de nuestras vidas. La mera cantidad de información y la facilidad con la que uno puede pasar de una página a otra, de un tema a otro, hace peligrosamente fácil la superficialidad. </a:t>
            </a:r>
            <a:r>
              <a:rPr lang="es-ES" sz="1600" b="1" i="1" dirty="0">
                <a:solidFill>
                  <a:schemeClr val="accent4">
                    <a:lumMod val="50000"/>
                  </a:schemeClr>
                </a:solidFill>
              </a:rPr>
              <a:t>¿Cómo les ayudamos a escoger, descartar, digerir, conectar, decidir sobre esta invasión de datos y sus concomitantes (aunque camuflados) valores?</a:t>
            </a:r>
            <a:r>
              <a:rPr lang="es-ES" sz="1600" i="1" dirty="0">
                <a:solidFill>
                  <a:schemeClr val="accent4">
                    <a:lumMod val="50000"/>
                  </a:schemeClr>
                </a:solidFill>
              </a:rPr>
              <a:t>”</a:t>
            </a:r>
          </a:p>
          <a:p>
            <a:endParaRPr lang="en-US" sz="1600" i="1" dirty="0">
              <a:solidFill>
                <a:schemeClr val="accent4">
                  <a:lumMod val="50000"/>
                </a:schemeClr>
              </a:solidFill>
            </a:endParaRPr>
          </a:p>
          <a:p>
            <a:endParaRPr lang="en-US" sz="1600" dirty="0">
              <a:solidFill>
                <a:schemeClr val="accent4">
                  <a:lumMod val="50000"/>
                </a:schemeClr>
              </a:solidFill>
            </a:endParaRPr>
          </a:p>
        </p:txBody>
      </p:sp>
      <p:sp>
        <p:nvSpPr>
          <p:cNvPr id="7" name="Google Shape;384;p43">
            <a:extLst>
              <a:ext uri="{FF2B5EF4-FFF2-40B4-BE49-F238E27FC236}">
                <a16:creationId xmlns:a16="http://schemas.microsoft.com/office/drawing/2014/main" id="{3E576D9A-B20D-778B-BD54-9D987DF928DC}"/>
              </a:ext>
            </a:extLst>
          </p:cNvPr>
          <p:cNvSpPr txBox="1">
            <a:spLocks/>
          </p:cNvSpPr>
          <p:nvPr/>
        </p:nvSpPr>
        <p:spPr>
          <a:xfrm rot="16200000">
            <a:off x="-1136975" y="1767871"/>
            <a:ext cx="3732225" cy="4875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2400" b="1" dirty="0">
                <a:latin typeface="Livvic" pitchFamily="2" charset="0"/>
              </a:rPr>
              <a:t>EN LA DOCENCIA</a:t>
            </a:r>
          </a:p>
        </p:txBody>
      </p:sp>
      <p:sp>
        <p:nvSpPr>
          <p:cNvPr id="6" name="CuadroTexto 5">
            <a:extLst>
              <a:ext uri="{FF2B5EF4-FFF2-40B4-BE49-F238E27FC236}">
                <a16:creationId xmlns:a16="http://schemas.microsoft.com/office/drawing/2014/main" id="{6775CD2E-F162-160C-2357-FF78A917E100}"/>
              </a:ext>
            </a:extLst>
          </p:cNvPr>
          <p:cNvSpPr txBox="1"/>
          <p:nvPr/>
        </p:nvSpPr>
        <p:spPr>
          <a:xfrm>
            <a:off x="2822589" y="4603112"/>
            <a:ext cx="4572000" cy="307777"/>
          </a:xfrm>
          <a:prstGeom prst="rect">
            <a:avLst/>
          </a:prstGeom>
          <a:noFill/>
        </p:spPr>
        <p:txBody>
          <a:bodyPr wrap="square">
            <a:spAutoFit/>
          </a:bodyPr>
          <a:lstStyle/>
          <a:p>
            <a:pPr algn="r"/>
            <a:r>
              <a:rPr lang="es-ES" sz="1400" i="1" dirty="0">
                <a:solidFill>
                  <a:schemeClr val="accent4">
                    <a:lumMod val="50000"/>
                  </a:schemeClr>
                </a:solidFill>
              </a:rPr>
              <a:t>Adolfo Nicolás SJ, 2009 </a:t>
            </a:r>
            <a:endParaRPr lang="es-ES" altLang="es-ES" sz="900" dirty="0">
              <a:solidFill>
                <a:schemeClr val="accent4">
                  <a:lumMod val="50000"/>
                </a:schemeClr>
              </a:solidFill>
            </a:endParaRPr>
          </a:p>
        </p:txBody>
      </p:sp>
      <p:pic>
        <p:nvPicPr>
          <p:cNvPr id="8" name="Picture 3">
            <a:extLst>
              <a:ext uri="{FF2B5EF4-FFF2-40B4-BE49-F238E27FC236}">
                <a16:creationId xmlns:a16="http://schemas.microsoft.com/office/drawing/2014/main" id="{E88A9668-3717-B9C7-ECB9-7DE0F49D37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6933" y="124363"/>
            <a:ext cx="2291680" cy="1706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155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0">
          <a:extLst>
            <a:ext uri="{FF2B5EF4-FFF2-40B4-BE49-F238E27FC236}">
              <a16:creationId xmlns:a16="http://schemas.microsoft.com/office/drawing/2014/main" id="{287DDDF6-29B6-8533-F37A-5548503C0D16}"/>
            </a:ext>
          </a:extLst>
        </p:cNvPr>
        <p:cNvGrpSpPr/>
        <p:nvPr/>
      </p:nvGrpSpPr>
      <p:grpSpPr>
        <a:xfrm>
          <a:off x="0" y="0"/>
          <a:ext cx="0" cy="0"/>
          <a:chOff x="0" y="0"/>
          <a:chExt cx="0" cy="0"/>
        </a:xfrm>
      </p:grpSpPr>
      <p:sp>
        <p:nvSpPr>
          <p:cNvPr id="382" name="Google Shape;382;p43">
            <a:extLst>
              <a:ext uri="{FF2B5EF4-FFF2-40B4-BE49-F238E27FC236}">
                <a16:creationId xmlns:a16="http://schemas.microsoft.com/office/drawing/2014/main" id="{F9BFA99F-FDC6-A3DC-3AE8-4979E23242E7}"/>
              </a:ext>
            </a:extLst>
          </p:cNvPr>
          <p:cNvSpPr/>
          <p:nvPr/>
        </p:nvSpPr>
        <p:spPr>
          <a:xfrm>
            <a:off x="1634400" y="2951034"/>
            <a:ext cx="4275000" cy="2001966"/>
          </a:xfrm>
          <a:prstGeom prst="rect">
            <a:avLst/>
          </a:prstGeom>
          <a:solidFill>
            <a:srgbClr val="1D3E76">
              <a:alpha val="670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81" name="Google Shape;381;p43">
            <a:extLst>
              <a:ext uri="{FF2B5EF4-FFF2-40B4-BE49-F238E27FC236}">
                <a16:creationId xmlns:a16="http://schemas.microsoft.com/office/drawing/2014/main" id="{60E47102-95EE-9E55-E758-043714303CAC}"/>
              </a:ext>
            </a:extLst>
          </p:cNvPr>
          <p:cNvPicPr preferRelativeResize="0"/>
          <p:nvPr/>
        </p:nvPicPr>
        <p:blipFill rotWithShape="1">
          <a:blip r:embed="rId3">
            <a:alphaModFix/>
          </a:blip>
          <a:srcRect l="11323" t="25337" r="15577" b="1642"/>
          <a:stretch/>
        </p:blipFill>
        <p:spPr>
          <a:xfrm>
            <a:off x="1635238" y="0"/>
            <a:ext cx="4274874" cy="2849952"/>
          </a:xfrm>
          <a:prstGeom prst="rect">
            <a:avLst/>
          </a:prstGeom>
          <a:noFill/>
          <a:ln>
            <a:noFill/>
          </a:ln>
        </p:spPr>
      </p:pic>
      <p:sp>
        <p:nvSpPr>
          <p:cNvPr id="383" name="Google Shape;383;p43">
            <a:extLst>
              <a:ext uri="{FF2B5EF4-FFF2-40B4-BE49-F238E27FC236}">
                <a16:creationId xmlns:a16="http://schemas.microsoft.com/office/drawing/2014/main" id="{71C1C7E3-7A48-22E8-3DF6-2107DDD7F56D}"/>
              </a:ext>
            </a:extLst>
          </p:cNvPr>
          <p:cNvSpPr txBox="1">
            <a:spLocks noGrp="1"/>
          </p:cNvSpPr>
          <p:nvPr>
            <p:ph type="subTitle" idx="1"/>
          </p:nvPr>
        </p:nvSpPr>
        <p:spPr>
          <a:xfrm>
            <a:off x="2055444" y="3291440"/>
            <a:ext cx="3398383" cy="1009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ES" sz="1400" dirty="0">
                <a:solidFill>
                  <a:schemeClr val="lt1"/>
                </a:solidFill>
              </a:rPr>
              <a:t>El acto educativo es, ante todo, un </a:t>
            </a:r>
            <a:r>
              <a:rPr lang="es-ES" sz="1400" b="1" dirty="0">
                <a:solidFill>
                  <a:schemeClr val="lt1"/>
                </a:solidFill>
              </a:rPr>
              <a:t>encuentro humano.</a:t>
            </a:r>
            <a:r>
              <a:rPr lang="es-ES" sz="1400" dirty="0">
                <a:solidFill>
                  <a:schemeClr val="lt1"/>
                </a:solidFill>
              </a:rPr>
              <a:t> El verdadero aprendizaje no sucede solo en la adquisición de competencias, sino en la </a:t>
            </a:r>
            <a:r>
              <a:rPr lang="es-ES" sz="1400" b="1" dirty="0">
                <a:solidFill>
                  <a:schemeClr val="lt1"/>
                </a:solidFill>
              </a:rPr>
              <a:t>relación significativa entre docente y estudiante. Una relación transformadora</a:t>
            </a:r>
          </a:p>
        </p:txBody>
      </p:sp>
      <p:sp>
        <p:nvSpPr>
          <p:cNvPr id="384" name="Google Shape;384;p43">
            <a:extLst>
              <a:ext uri="{FF2B5EF4-FFF2-40B4-BE49-F238E27FC236}">
                <a16:creationId xmlns:a16="http://schemas.microsoft.com/office/drawing/2014/main" id="{66FFDD1C-C12B-6283-D7A5-AAADFFE3FFA9}"/>
              </a:ext>
            </a:extLst>
          </p:cNvPr>
          <p:cNvSpPr txBox="1">
            <a:spLocks noGrp="1"/>
          </p:cNvSpPr>
          <p:nvPr>
            <p:ph type="ctrTitle"/>
          </p:nvPr>
        </p:nvSpPr>
        <p:spPr>
          <a:xfrm rot="5400000">
            <a:off x="6541356" y="1784804"/>
            <a:ext cx="3190358"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ACOMPAÑAMIENTO</a:t>
            </a:r>
            <a:endParaRPr dirty="0"/>
          </a:p>
        </p:txBody>
      </p:sp>
      <p:pic>
        <p:nvPicPr>
          <p:cNvPr id="7170" name="Picture 2" descr="Un hombre y una mujer sentados en una mesa con una computadora portátil">
            <a:extLst>
              <a:ext uri="{FF2B5EF4-FFF2-40B4-BE49-F238E27FC236}">
                <a16:creationId xmlns:a16="http://schemas.microsoft.com/office/drawing/2014/main" id="{0C423303-311F-2A82-EDF5-D4E5648744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47"/>
          <a:stretch>
            <a:fillRect/>
          </a:stretch>
        </p:blipFill>
        <p:spPr bwMode="auto">
          <a:xfrm>
            <a:off x="1599872" y="0"/>
            <a:ext cx="4309528" cy="3190358"/>
          </a:xfrm>
          <a:prstGeom prst="rect">
            <a:avLst/>
          </a:prstGeom>
          <a:noFill/>
          <a:extLst>
            <a:ext uri="{909E8E84-426E-40DD-AFC4-6F175D3DCCD1}">
              <a14:hiddenFill xmlns:a14="http://schemas.microsoft.com/office/drawing/2010/main">
                <a:solidFill>
                  <a:srgbClr val="FFFFFF"/>
                </a:solidFill>
              </a14:hiddenFill>
            </a:ext>
          </a:extLst>
        </p:spPr>
      </p:pic>
      <p:sp>
        <p:nvSpPr>
          <p:cNvPr id="385" name="Google Shape;385;p43">
            <a:extLst>
              <a:ext uri="{FF2B5EF4-FFF2-40B4-BE49-F238E27FC236}">
                <a16:creationId xmlns:a16="http://schemas.microsoft.com/office/drawing/2014/main" id="{5E8A2AE7-CA23-CCA4-5621-EEC7EBB5EFFA}"/>
              </a:ext>
            </a:extLst>
          </p:cNvPr>
          <p:cNvSpPr/>
          <p:nvPr/>
        </p:nvSpPr>
        <p:spPr>
          <a:xfrm>
            <a:off x="-165700" y="540000"/>
            <a:ext cx="2320200" cy="1386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4465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F48B14-2E27-80FB-57CB-9A03312F1B86}"/>
              </a:ext>
            </a:extLst>
          </p:cNvPr>
          <p:cNvSpPr>
            <a:spLocks noGrp="1"/>
          </p:cNvSpPr>
          <p:nvPr>
            <p:ph type="ctrTitle"/>
          </p:nvPr>
        </p:nvSpPr>
        <p:spPr/>
        <p:txBody>
          <a:bodyPr/>
          <a:lstStyle/>
          <a:p>
            <a:r>
              <a:rPr lang="es-ES" dirty="0"/>
              <a:t>ACOMPAÑAMIENTO PERSONAL DEL ALUMNO</a:t>
            </a:r>
          </a:p>
        </p:txBody>
      </p:sp>
      <p:grpSp>
        <p:nvGrpSpPr>
          <p:cNvPr id="3" name="Grupo 2">
            <a:extLst>
              <a:ext uri="{FF2B5EF4-FFF2-40B4-BE49-F238E27FC236}">
                <a16:creationId xmlns:a16="http://schemas.microsoft.com/office/drawing/2014/main" id="{7F646A11-3F44-F0E6-F082-048625AC566B}"/>
              </a:ext>
            </a:extLst>
          </p:cNvPr>
          <p:cNvGrpSpPr/>
          <p:nvPr/>
        </p:nvGrpSpPr>
        <p:grpSpPr>
          <a:xfrm>
            <a:off x="2114908" y="427778"/>
            <a:ext cx="4259259" cy="953935"/>
            <a:chOff x="4011442" y="1542"/>
            <a:chExt cx="2109151" cy="953935"/>
          </a:xfrm>
        </p:grpSpPr>
        <p:sp>
          <p:nvSpPr>
            <p:cNvPr id="16" name="Rectángulo 15">
              <a:extLst>
                <a:ext uri="{FF2B5EF4-FFF2-40B4-BE49-F238E27FC236}">
                  <a16:creationId xmlns:a16="http://schemas.microsoft.com/office/drawing/2014/main" id="{01CE210B-DA1F-F812-410D-806682D91BD5}"/>
                </a:ext>
              </a:extLst>
            </p:cNvPr>
            <p:cNvSpPr/>
            <p:nvPr/>
          </p:nvSpPr>
          <p:spPr>
            <a:xfrm>
              <a:off x="4011442" y="1542"/>
              <a:ext cx="2109151" cy="95393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17" name="CuadroTexto 16">
              <a:extLst>
                <a:ext uri="{FF2B5EF4-FFF2-40B4-BE49-F238E27FC236}">
                  <a16:creationId xmlns:a16="http://schemas.microsoft.com/office/drawing/2014/main" id="{CBDFF267-05DC-DC9F-549B-E36E3A5C2787}"/>
                </a:ext>
              </a:extLst>
            </p:cNvPr>
            <p:cNvSpPr txBox="1"/>
            <p:nvPr/>
          </p:nvSpPr>
          <p:spPr>
            <a:xfrm>
              <a:off x="4011442" y="1542"/>
              <a:ext cx="2109151" cy="9539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kern="1200" dirty="0">
                  <a:latin typeface="Catamaran Light" panose="020B0604020202020204" charset="0"/>
                  <a:cs typeface="Catamaran Light" panose="020B0604020202020204" charset="0"/>
                </a:rPr>
                <a:t>“Procure el éxito </a:t>
              </a:r>
              <a:r>
                <a:rPr lang="es-ES" b="1" kern="1200" dirty="0">
                  <a:latin typeface="Catamaran Light" panose="020B0604020202020204" charset="0"/>
                  <a:cs typeface="Catamaran Light" panose="020B0604020202020204" charset="0"/>
                </a:rPr>
                <a:t>de cada uno</a:t>
              </a:r>
              <a:r>
                <a:rPr lang="es-ES" kern="1200" dirty="0">
                  <a:latin typeface="Catamaran Light" panose="020B0604020202020204" charset="0"/>
                  <a:cs typeface="Catamaran Light" panose="020B0604020202020204" charset="0"/>
                </a:rPr>
                <a:t> de sus discípulos en particular” (Ratio </a:t>
              </a:r>
              <a:r>
                <a:rPr lang="es-ES" kern="1200" dirty="0" err="1">
                  <a:latin typeface="Catamaran Light" panose="020B0604020202020204" charset="0"/>
                  <a:cs typeface="Catamaran Light" panose="020B0604020202020204" charset="0"/>
                </a:rPr>
                <a:t>Studiorum</a:t>
              </a:r>
              <a:r>
                <a:rPr lang="es-ES" kern="1200" dirty="0">
                  <a:latin typeface="Catamaran Light" panose="020B0604020202020204" charset="0"/>
                  <a:cs typeface="Catamaran Light" panose="020B0604020202020204" charset="0"/>
                </a:rPr>
                <a:t> XV, 50)</a:t>
              </a:r>
            </a:p>
          </p:txBody>
        </p:sp>
      </p:grpSp>
      <p:sp>
        <p:nvSpPr>
          <p:cNvPr id="4" name="Rectángulo 3">
            <a:extLst>
              <a:ext uri="{FF2B5EF4-FFF2-40B4-BE49-F238E27FC236}">
                <a16:creationId xmlns:a16="http://schemas.microsoft.com/office/drawing/2014/main" id="{E2D78B97-52B9-0D6E-B2EE-80D187491215}"/>
              </a:ext>
            </a:extLst>
          </p:cNvPr>
          <p:cNvSpPr/>
          <p:nvPr/>
        </p:nvSpPr>
        <p:spPr>
          <a:xfrm>
            <a:off x="1013425" y="427779"/>
            <a:ext cx="944396" cy="953935"/>
          </a:xfrm>
          <a:prstGeom prst="rect">
            <a:avLst/>
          </a:prstGeom>
          <a:solidFill>
            <a:schemeClr val="accent4">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6" name="Rectángulo 5">
            <a:extLst>
              <a:ext uri="{FF2B5EF4-FFF2-40B4-BE49-F238E27FC236}">
                <a16:creationId xmlns:a16="http://schemas.microsoft.com/office/drawing/2014/main" id="{11C70150-5E16-A22F-6C30-20B75A1F2209}"/>
              </a:ext>
            </a:extLst>
          </p:cNvPr>
          <p:cNvSpPr/>
          <p:nvPr/>
        </p:nvSpPr>
        <p:spPr>
          <a:xfrm>
            <a:off x="5454918" y="1482375"/>
            <a:ext cx="944396" cy="953935"/>
          </a:xfrm>
          <a:prstGeom prst="rect">
            <a:avLst/>
          </a:pr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8" name="Rectángulo 7">
            <a:extLst>
              <a:ext uri="{FF2B5EF4-FFF2-40B4-BE49-F238E27FC236}">
                <a16:creationId xmlns:a16="http://schemas.microsoft.com/office/drawing/2014/main" id="{2375B0C5-2640-E4C4-24F3-CA79070F6BBB}"/>
              </a:ext>
            </a:extLst>
          </p:cNvPr>
          <p:cNvSpPr/>
          <p:nvPr/>
        </p:nvSpPr>
        <p:spPr>
          <a:xfrm>
            <a:off x="1013425" y="2509537"/>
            <a:ext cx="944396" cy="953935"/>
          </a:xfrm>
          <a:prstGeom prst="rect">
            <a:avLst/>
          </a:pr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grpSp>
        <p:nvGrpSpPr>
          <p:cNvPr id="18" name="Grupo 17">
            <a:extLst>
              <a:ext uri="{FF2B5EF4-FFF2-40B4-BE49-F238E27FC236}">
                <a16:creationId xmlns:a16="http://schemas.microsoft.com/office/drawing/2014/main" id="{F24C53F6-BA06-8FD6-CD64-A5CD12F51CD3}"/>
              </a:ext>
            </a:extLst>
          </p:cNvPr>
          <p:cNvGrpSpPr/>
          <p:nvPr/>
        </p:nvGrpSpPr>
        <p:grpSpPr>
          <a:xfrm>
            <a:off x="1013425" y="1454941"/>
            <a:ext cx="4259259" cy="953935"/>
            <a:chOff x="4011442" y="1542"/>
            <a:chExt cx="2109151" cy="953935"/>
          </a:xfrm>
          <a:solidFill>
            <a:schemeClr val="accent3">
              <a:lumMod val="75000"/>
            </a:schemeClr>
          </a:solidFill>
        </p:grpSpPr>
        <p:sp>
          <p:nvSpPr>
            <p:cNvPr id="19" name="Rectángulo 18">
              <a:extLst>
                <a:ext uri="{FF2B5EF4-FFF2-40B4-BE49-F238E27FC236}">
                  <a16:creationId xmlns:a16="http://schemas.microsoft.com/office/drawing/2014/main" id="{09D0D474-20E1-3265-1BFC-EF97FCB38489}"/>
                </a:ext>
              </a:extLst>
            </p:cNvPr>
            <p:cNvSpPr/>
            <p:nvPr/>
          </p:nvSpPr>
          <p:spPr>
            <a:xfrm>
              <a:off x="4011442" y="1542"/>
              <a:ext cx="2109151" cy="953935"/>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0" name="CuadroTexto 19">
              <a:extLst>
                <a:ext uri="{FF2B5EF4-FFF2-40B4-BE49-F238E27FC236}">
                  <a16:creationId xmlns:a16="http://schemas.microsoft.com/office/drawing/2014/main" id="{B1393440-4F2D-C7BD-D1AA-87A5D07F9163}"/>
                </a:ext>
              </a:extLst>
            </p:cNvPr>
            <p:cNvSpPr txBox="1"/>
            <p:nvPr/>
          </p:nvSpPr>
          <p:spPr>
            <a:xfrm>
              <a:off x="4011442" y="1542"/>
              <a:ext cx="2109151" cy="9539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kern="1200" dirty="0">
                  <a:latin typeface="Catamaran Light" panose="020B0604020202020204" charset="0"/>
                  <a:cs typeface="Catamaran Light" panose="020B0604020202020204" charset="0"/>
                </a:rPr>
                <a:t>Inspirado en la </a:t>
              </a:r>
              <a:r>
                <a:rPr lang="es-ES" b="1" kern="1200" dirty="0">
                  <a:latin typeface="Catamaran Light" panose="020B0604020202020204" charset="0"/>
                  <a:cs typeface="Catamaran Light" panose="020B0604020202020204" charset="0"/>
                </a:rPr>
                <a:t>Cura </a:t>
              </a:r>
              <a:r>
                <a:rPr lang="es-ES" b="1" kern="1200" dirty="0" err="1">
                  <a:latin typeface="Catamaran Light" panose="020B0604020202020204" charset="0"/>
                  <a:cs typeface="Catamaran Light" panose="020B0604020202020204" charset="0"/>
                </a:rPr>
                <a:t>Personalis</a:t>
              </a:r>
              <a:r>
                <a:rPr lang="es-ES" b="1" kern="1200" dirty="0">
                  <a:latin typeface="Catamaran Light" panose="020B0604020202020204" charset="0"/>
                  <a:cs typeface="Catamaran Light" panose="020B0604020202020204" charset="0"/>
                </a:rPr>
                <a:t> </a:t>
              </a:r>
              <a:r>
                <a:rPr lang="es-ES" kern="1200" dirty="0">
                  <a:latin typeface="Catamaran Light" panose="020B0604020202020204" charset="0"/>
                  <a:cs typeface="Catamaran Light" panose="020B0604020202020204" charset="0"/>
                </a:rPr>
                <a:t>de los Ejercicios Espirituales</a:t>
              </a:r>
            </a:p>
          </p:txBody>
        </p:sp>
      </p:grpSp>
      <p:grpSp>
        <p:nvGrpSpPr>
          <p:cNvPr id="21" name="Grupo 20">
            <a:extLst>
              <a:ext uri="{FF2B5EF4-FFF2-40B4-BE49-F238E27FC236}">
                <a16:creationId xmlns:a16="http://schemas.microsoft.com/office/drawing/2014/main" id="{B0D45702-731E-A560-85AE-2C35481AB1F9}"/>
              </a:ext>
            </a:extLst>
          </p:cNvPr>
          <p:cNvGrpSpPr/>
          <p:nvPr/>
        </p:nvGrpSpPr>
        <p:grpSpPr>
          <a:xfrm>
            <a:off x="2125656" y="2509538"/>
            <a:ext cx="4259259" cy="953935"/>
            <a:chOff x="4011442" y="1542"/>
            <a:chExt cx="2109151" cy="953935"/>
          </a:xfrm>
          <a:solidFill>
            <a:schemeClr val="accent3">
              <a:lumMod val="50000"/>
            </a:schemeClr>
          </a:solidFill>
        </p:grpSpPr>
        <p:sp>
          <p:nvSpPr>
            <p:cNvPr id="22" name="Rectángulo 21">
              <a:extLst>
                <a:ext uri="{FF2B5EF4-FFF2-40B4-BE49-F238E27FC236}">
                  <a16:creationId xmlns:a16="http://schemas.microsoft.com/office/drawing/2014/main" id="{1465BF5C-E9C2-F7EA-EE1E-554A7F12BCDC}"/>
                </a:ext>
              </a:extLst>
            </p:cNvPr>
            <p:cNvSpPr/>
            <p:nvPr/>
          </p:nvSpPr>
          <p:spPr>
            <a:xfrm>
              <a:off x="4011442" y="1542"/>
              <a:ext cx="2109151" cy="953935"/>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3" name="CuadroTexto 22">
              <a:extLst>
                <a:ext uri="{FF2B5EF4-FFF2-40B4-BE49-F238E27FC236}">
                  <a16:creationId xmlns:a16="http://schemas.microsoft.com/office/drawing/2014/main" id="{8F7F3E4E-3BD4-0974-CBE5-ED6096DE4336}"/>
                </a:ext>
              </a:extLst>
            </p:cNvPr>
            <p:cNvSpPr txBox="1"/>
            <p:nvPr/>
          </p:nvSpPr>
          <p:spPr>
            <a:xfrm>
              <a:off x="4011442" y="1542"/>
              <a:ext cx="2109151" cy="9539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kern="1200" dirty="0">
                  <a:latin typeface="Catamaran Light" panose="020B0604020202020204" charset="0"/>
                  <a:cs typeface="Catamaran Light" panose="020B0604020202020204" charset="0"/>
                </a:rPr>
                <a:t>El profesor acompaña al alumno y le ayuda en su proceso de </a:t>
              </a:r>
              <a:r>
                <a:rPr lang="es-ES" b="1" kern="1200" dirty="0">
                  <a:latin typeface="Catamaran Light" panose="020B0604020202020204" charset="0"/>
                  <a:cs typeface="Catamaran Light" panose="020B0604020202020204" charset="0"/>
                </a:rPr>
                <a:t>desarrollo personal completo</a:t>
              </a:r>
              <a:r>
                <a:rPr lang="es-ES" kern="1200" dirty="0">
                  <a:latin typeface="Catamaran Light" panose="020B0604020202020204" charset="0"/>
                  <a:cs typeface="Catamaran Light" panose="020B0604020202020204" charset="0"/>
                </a:rPr>
                <a:t>. </a:t>
              </a:r>
            </a:p>
            <a:p>
              <a:pPr marL="0" lvl="0" indent="0" algn="ctr" defTabSz="488950">
                <a:lnSpc>
                  <a:spcPct val="90000"/>
                </a:lnSpc>
                <a:spcBef>
                  <a:spcPct val="0"/>
                </a:spcBef>
                <a:spcAft>
                  <a:spcPct val="35000"/>
                </a:spcAft>
                <a:buNone/>
              </a:pPr>
              <a:r>
                <a:rPr lang="es-ES" kern="1200" dirty="0">
                  <a:latin typeface="Catamaran Light" panose="020B0604020202020204" charset="0"/>
                  <a:cs typeface="Catamaran Light" panose="020B0604020202020204" charset="0"/>
                </a:rPr>
                <a:t>Establecer </a:t>
              </a:r>
              <a:r>
                <a:rPr lang="es-ES" b="1" kern="1200" dirty="0">
                  <a:latin typeface="Catamaran Light" panose="020B0604020202020204" charset="0"/>
                  <a:cs typeface="Catamaran Light" panose="020B0604020202020204" charset="0"/>
                </a:rPr>
                <a:t>vínculo positivo</a:t>
              </a:r>
            </a:p>
          </p:txBody>
        </p:sp>
      </p:grpSp>
      <p:sp>
        <p:nvSpPr>
          <p:cNvPr id="26" name="Rectángulo 25">
            <a:extLst>
              <a:ext uri="{FF2B5EF4-FFF2-40B4-BE49-F238E27FC236}">
                <a16:creationId xmlns:a16="http://schemas.microsoft.com/office/drawing/2014/main" id="{25B6AF61-66E2-8AA8-3639-85BBF15814A7}"/>
              </a:ext>
            </a:extLst>
          </p:cNvPr>
          <p:cNvSpPr/>
          <p:nvPr/>
        </p:nvSpPr>
        <p:spPr>
          <a:xfrm>
            <a:off x="5480065" y="3564133"/>
            <a:ext cx="944396" cy="95393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grpSp>
        <p:nvGrpSpPr>
          <p:cNvPr id="27" name="Grupo 26">
            <a:extLst>
              <a:ext uri="{FF2B5EF4-FFF2-40B4-BE49-F238E27FC236}">
                <a16:creationId xmlns:a16="http://schemas.microsoft.com/office/drawing/2014/main" id="{5633747E-01A9-D441-C66E-8BAFFF2CBF98}"/>
              </a:ext>
            </a:extLst>
          </p:cNvPr>
          <p:cNvGrpSpPr/>
          <p:nvPr/>
        </p:nvGrpSpPr>
        <p:grpSpPr>
          <a:xfrm>
            <a:off x="1013423" y="3564133"/>
            <a:ext cx="4259259" cy="953935"/>
            <a:chOff x="4011441" y="1542"/>
            <a:chExt cx="2437994" cy="953935"/>
          </a:xfrm>
          <a:solidFill>
            <a:schemeClr val="accent1">
              <a:lumMod val="40000"/>
              <a:lumOff val="60000"/>
            </a:schemeClr>
          </a:solidFill>
        </p:grpSpPr>
        <p:sp>
          <p:nvSpPr>
            <p:cNvPr id="28" name="Rectángulo 27">
              <a:extLst>
                <a:ext uri="{FF2B5EF4-FFF2-40B4-BE49-F238E27FC236}">
                  <a16:creationId xmlns:a16="http://schemas.microsoft.com/office/drawing/2014/main" id="{2C59B860-A89A-9219-223E-009BA11375F6}"/>
                </a:ext>
              </a:extLst>
            </p:cNvPr>
            <p:cNvSpPr/>
            <p:nvPr/>
          </p:nvSpPr>
          <p:spPr>
            <a:xfrm>
              <a:off x="4011442" y="1542"/>
              <a:ext cx="2109151" cy="953935"/>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solidFill>
                  <a:schemeClr val="accent4">
                    <a:lumMod val="50000"/>
                  </a:schemeClr>
                </a:solidFill>
              </a:endParaRPr>
            </a:p>
          </p:txBody>
        </p:sp>
        <p:sp>
          <p:nvSpPr>
            <p:cNvPr id="29" name="CuadroTexto 28">
              <a:extLst>
                <a:ext uri="{FF2B5EF4-FFF2-40B4-BE49-F238E27FC236}">
                  <a16:creationId xmlns:a16="http://schemas.microsoft.com/office/drawing/2014/main" id="{12760AD1-B3FD-D85E-B664-8FCD750BDB06}"/>
                </a:ext>
              </a:extLst>
            </p:cNvPr>
            <p:cNvSpPr txBox="1"/>
            <p:nvPr/>
          </p:nvSpPr>
          <p:spPr>
            <a:xfrm>
              <a:off x="4011441" y="1542"/>
              <a:ext cx="2437994" cy="9539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b="1" kern="1200" dirty="0">
                  <a:solidFill>
                    <a:schemeClr val="accent4">
                      <a:lumMod val="50000"/>
                    </a:schemeClr>
                  </a:solidFill>
                  <a:latin typeface="Catamaran Light" panose="020B0604020202020204" charset="0"/>
                  <a:cs typeface="Catamaran Light" panose="020B0604020202020204" charset="0"/>
                </a:rPr>
                <a:t>Todos y cada uno </a:t>
              </a:r>
              <a:r>
                <a:rPr lang="es-ES" kern="1200" dirty="0">
                  <a:solidFill>
                    <a:schemeClr val="accent4">
                      <a:lumMod val="50000"/>
                    </a:schemeClr>
                  </a:solidFill>
                  <a:latin typeface="Catamaran Light" panose="020B0604020202020204" charset="0"/>
                  <a:cs typeface="Catamaran Light" panose="020B0604020202020204" charset="0"/>
                </a:rPr>
                <a:t>de nuestros alumnos son importantes y hay que atenderles a todos, con sus necesidades, sus preocupaciones, sus </a:t>
              </a:r>
              <a:r>
                <a:rPr lang="es-ES" kern="1200" dirty="0" err="1">
                  <a:solidFill>
                    <a:schemeClr val="accent4">
                      <a:lumMod val="50000"/>
                    </a:schemeClr>
                  </a:solidFill>
                  <a:latin typeface="Catamaran Light" panose="020B0604020202020204" charset="0"/>
                  <a:cs typeface="Catamaran Light" panose="020B0604020202020204" charset="0"/>
                </a:rPr>
                <a:t>anelos</a:t>
              </a:r>
              <a:r>
                <a:rPr lang="es-ES" kern="1200" dirty="0">
                  <a:solidFill>
                    <a:schemeClr val="accent4">
                      <a:lumMod val="50000"/>
                    </a:schemeClr>
                  </a:solidFill>
                  <a:latin typeface="Catamaran Light" panose="020B0604020202020204" charset="0"/>
                  <a:cs typeface="Catamaran Light" panose="020B0604020202020204" charset="0"/>
                </a:rPr>
                <a:t>, sus </a:t>
              </a:r>
              <a:r>
                <a:rPr lang="es-ES" b="1" kern="1200" dirty="0">
                  <a:solidFill>
                    <a:schemeClr val="accent4">
                      <a:lumMod val="50000"/>
                    </a:schemeClr>
                  </a:solidFill>
                  <a:latin typeface="Catamaran Light" panose="020B0604020202020204" charset="0"/>
                  <a:cs typeface="Catamaran Light" panose="020B0604020202020204" charset="0"/>
                </a:rPr>
                <a:t>luces y sus sombras</a:t>
              </a:r>
              <a:r>
                <a:rPr lang="es-ES" kern="1200" dirty="0">
                  <a:solidFill>
                    <a:schemeClr val="accent4">
                      <a:lumMod val="50000"/>
                    </a:schemeClr>
                  </a:solidFill>
                  <a:latin typeface="Catamaran Light" panose="020B0604020202020204" charset="0"/>
                  <a:cs typeface="Catamaran Light" panose="020B0604020202020204" charset="0"/>
                </a:rPr>
                <a:t>.</a:t>
              </a:r>
            </a:p>
          </p:txBody>
        </p:sp>
      </p:grpSp>
    </p:spTree>
    <p:extLst>
      <p:ext uri="{BB962C8B-B14F-4D97-AF65-F5344CB8AC3E}">
        <p14:creationId xmlns:p14="http://schemas.microsoft.com/office/powerpoint/2010/main" val="1849634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8">
          <a:extLst>
            <a:ext uri="{FF2B5EF4-FFF2-40B4-BE49-F238E27FC236}">
              <a16:creationId xmlns:a16="http://schemas.microsoft.com/office/drawing/2014/main" id="{A407295D-F25C-9C3A-6687-76A6821F0F1D}"/>
            </a:ext>
          </a:extLst>
        </p:cNvPr>
        <p:cNvGrpSpPr/>
        <p:nvPr/>
      </p:nvGrpSpPr>
      <p:grpSpPr>
        <a:xfrm>
          <a:off x="0" y="0"/>
          <a:ext cx="0" cy="0"/>
          <a:chOff x="0" y="0"/>
          <a:chExt cx="0" cy="0"/>
        </a:xfrm>
      </p:grpSpPr>
      <p:sp>
        <p:nvSpPr>
          <p:cNvPr id="249" name="Google Shape;249;p37">
            <a:extLst>
              <a:ext uri="{FF2B5EF4-FFF2-40B4-BE49-F238E27FC236}">
                <a16:creationId xmlns:a16="http://schemas.microsoft.com/office/drawing/2014/main" id="{C6C3CA7E-F524-5295-9828-E6F46D3BCD1F}"/>
              </a:ext>
            </a:extLst>
          </p:cNvPr>
          <p:cNvSpPr/>
          <p:nvPr/>
        </p:nvSpPr>
        <p:spPr>
          <a:xfrm>
            <a:off x="7396225" y="25"/>
            <a:ext cx="17385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7">
            <a:extLst>
              <a:ext uri="{FF2B5EF4-FFF2-40B4-BE49-F238E27FC236}">
                <a16:creationId xmlns:a16="http://schemas.microsoft.com/office/drawing/2014/main" id="{300EA6B0-9E07-BF05-008F-5FD83A3C3D8A}"/>
              </a:ext>
            </a:extLst>
          </p:cNvPr>
          <p:cNvSpPr/>
          <p:nvPr/>
        </p:nvSpPr>
        <p:spPr>
          <a:xfrm>
            <a:off x="720000" y="540000"/>
            <a:ext cx="3310200" cy="1568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7">
            <a:extLst>
              <a:ext uri="{FF2B5EF4-FFF2-40B4-BE49-F238E27FC236}">
                <a16:creationId xmlns:a16="http://schemas.microsoft.com/office/drawing/2014/main" id="{48BC0BD1-E79F-13F6-21B2-4E3C26B2DFA5}"/>
              </a:ext>
            </a:extLst>
          </p:cNvPr>
          <p:cNvSpPr txBox="1">
            <a:spLocks noGrp="1"/>
          </p:cNvSpPr>
          <p:nvPr>
            <p:ph type="ctrTitle"/>
          </p:nvPr>
        </p:nvSpPr>
        <p:spPr>
          <a:xfrm>
            <a:off x="769725" y="1310050"/>
            <a:ext cx="34302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dirty="0">
                <a:solidFill>
                  <a:schemeClr val="lt1"/>
                </a:solidFill>
              </a:rPr>
              <a:t>LA COMPAÑÍA DE JESÚS</a:t>
            </a:r>
            <a:endParaRPr dirty="0">
              <a:solidFill>
                <a:schemeClr val="lt1"/>
              </a:solidFill>
            </a:endParaRPr>
          </a:p>
        </p:txBody>
      </p:sp>
      <p:sp>
        <p:nvSpPr>
          <p:cNvPr id="252" name="Google Shape;252;p37">
            <a:extLst>
              <a:ext uri="{FF2B5EF4-FFF2-40B4-BE49-F238E27FC236}">
                <a16:creationId xmlns:a16="http://schemas.microsoft.com/office/drawing/2014/main" id="{200E90E7-594F-CF06-E324-F060B006706A}"/>
              </a:ext>
            </a:extLst>
          </p:cNvPr>
          <p:cNvSpPr txBox="1">
            <a:spLocks noGrp="1"/>
          </p:cNvSpPr>
          <p:nvPr>
            <p:ph type="title" idx="2"/>
          </p:nvPr>
        </p:nvSpPr>
        <p:spPr>
          <a:xfrm rot="5400000">
            <a:off x="7142178" y="3570226"/>
            <a:ext cx="1738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lt1"/>
                </a:solidFill>
              </a:rPr>
              <a:t>01</a:t>
            </a:r>
            <a:endParaRPr dirty="0">
              <a:solidFill>
                <a:schemeClr val="lt1"/>
              </a:solidFill>
            </a:endParaRPr>
          </a:p>
        </p:txBody>
      </p:sp>
      <p:sp>
        <p:nvSpPr>
          <p:cNvPr id="2" name="Google Shape;168;p29">
            <a:extLst>
              <a:ext uri="{FF2B5EF4-FFF2-40B4-BE49-F238E27FC236}">
                <a16:creationId xmlns:a16="http://schemas.microsoft.com/office/drawing/2014/main" id="{4D6A1007-07D7-6CFE-04C8-EF4570D713A0}"/>
              </a:ext>
            </a:extLst>
          </p:cNvPr>
          <p:cNvSpPr txBox="1">
            <a:spLocks/>
          </p:cNvSpPr>
          <p:nvPr/>
        </p:nvSpPr>
        <p:spPr>
          <a:xfrm flipH="1">
            <a:off x="1774606" y="2795004"/>
            <a:ext cx="2503200" cy="1170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
                <a:schemeClr val="dk1"/>
              </a:buClr>
              <a:buSzPts val="1100"/>
            </a:pPr>
            <a:r>
              <a:rPr lang="es-ES" dirty="0"/>
              <a:t>Más de 450 años presentes en el mundo educativo a través de colegios y universidades</a:t>
            </a:r>
          </a:p>
          <a:p>
            <a:pPr algn="r"/>
            <a:endParaRPr lang="es-ES" dirty="0"/>
          </a:p>
        </p:txBody>
      </p:sp>
      <p:pic>
        <p:nvPicPr>
          <p:cNvPr id="3" name="Picture 4" descr="Resultado de imagen de símbolos compañía de jesús">
            <a:extLst>
              <a:ext uri="{FF2B5EF4-FFF2-40B4-BE49-F238E27FC236}">
                <a16:creationId xmlns:a16="http://schemas.microsoft.com/office/drawing/2014/main" id="{3F565530-8204-3809-5141-B06D3A37DB31}"/>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0" b="97778" l="0" r="98577">
                        <a14:foregroundMark x1="5694" y1="16111" x2="5694" y2="16111"/>
                        <a14:foregroundMark x1="18149" y1="51667" x2="18149" y2="51667"/>
                        <a14:backgroundMark x1="57651" y1="71111" x2="57651" y2="71111"/>
                      </a14:backgroundRemoval>
                    </a14:imgEffect>
                  </a14:imgLayer>
                </a14:imgProps>
              </a:ext>
              <a:ext uri="{28A0092B-C50C-407E-A947-70E740481C1C}">
                <a14:useLocalDpi xmlns:a14="http://schemas.microsoft.com/office/drawing/2010/main" val="0"/>
              </a:ext>
            </a:extLst>
          </a:blip>
          <a:srcRect/>
          <a:stretch>
            <a:fillRect/>
          </a:stretch>
        </p:blipFill>
        <p:spPr bwMode="auto">
          <a:xfrm rot="21301674">
            <a:off x="4816125" y="1471840"/>
            <a:ext cx="4131213" cy="2646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728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F35D9-0458-7CAF-AC12-A38314014471}"/>
              </a:ext>
            </a:extLst>
          </p:cNvPr>
          <p:cNvSpPr>
            <a:spLocks noGrp="1"/>
          </p:cNvSpPr>
          <p:nvPr>
            <p:ph type="ctrTitle"/>
          </p:nvPr>
        </p:nvSpPr>
        <p:spPr>
          <a:xfrm rot="5400000">
            <a:off x="6236782" y="2297037"/>
            <a:ext cx="4214825" cy="487500"/>
          </a:xfrm>
        </p:spPr>
        <p:txBody>
          <a:bodyPr/>
          <a:lstStyle/>
          <a:p>
            <a:r>
              <a:rPr lang="es-ES" dirty="0"/>
              <a:t>¿QUÉ HACE EL PROFESOR DE DISEÑO ?</a:t>
            </a:r>
          </a:p>
        </p:txBody>
      </p:sp>
      <p:sp>
        <p:nvSpPr>
          <p:cNvPr id="32" name="CuadroTexto 31">
            <a:extLst>
              <a:ext uri="{FF2B5EF4-FFF2-40B4-BE49-F238E27FC236}">
                <a16:creationId xmlns:a16="http://schemas.microsoft.com/office/drawing/2014/main" id="{19C731D2-2438-994F-1FB5-5BC841D85BD0}"/>
              </a:ext>
            </a:extLst>
          </p:cNvPr>
          <p:cNvSpPr txBox="1"/>
          <p:nvPr/>
        </p:nvSpPr>
        <p:spPr>
          <a:xfrm>
            <a:off x="1066801" y="539326"/>
            <a:ext cx="6036734" cy="3693319"/>
          </a:xfrm>
          <a:prstGeom prst="rect">
            <a:avLst/>
          </a:prstGeom>
          <a:noFill/>
        </p:spPr>
        <p:txBody>
          <a:bodyPr wrap="square">
            <a:spAutoFit/>
          </a:bodyPr>
          <a:lstStyle/>
          <a:p>
            <a:pPr marL="285750" indent="-285750">
              <a:buFont typeface="Arial" panose="020B0604020202020204" pitchFamily="34" charset="0"/>
              <a:buChar char="•"/>
            </a:pPr>
            <a:r>
              <a:rPr lang="es-ES" sz="1800" b="1" dirty="0">
                <a:latin typeface="Catamaran Light" panose="020B0604020202020204" charset="0"/>
                <a:cs typeface="Catamaran Light" panose="020B0604020202020204" charset="0"/>
              </a:rPr>
              <a:t>Inspira</a:t>
            </a:r>
            <a:r>
              <a:rPr lang="es-ES" sz="1800" dirty="0">
                <a:latin typeface="Catamaran Light" panose="020B0604020202020204" charset="0"/>
                <a:cs typeface="Catamaran Light" panose="020B0604020202020204" charset="0"/>
              </a:rPr>
              <a:t>, provoca, interroga, propone… </a:t>
            </a:r>
            <a:r>
              <a:rPr lang="es-ES" sz="1800" b="1" dirty="0">
                <a:latin typeface="Catamaran Light" panose="020B0604020202020204" charset="0"/>
                <a:cs typeface="Catamaran Light" panose="020B0604020202020204" charset="0"/>
              </a:rPr>
              <a:t>no impone</a:t>
            </a:r>
          </a:p>
          <a:p>
            <a:pPr marL="285750" indent="-285750">
              <a:buFont typeface="Arial" panose="020B0604020202020204" pitchFamily="34" charset="0"/>
              <a:buChar char="•"/>
            </a:pPr>
            <a:r>
              <a:rPr lang="es-ES" sz="1800" dirty="0">
                <a:latin typeface="Catamaran Light" panose="020B0604020202020204" charset="0"/>
                <a:ea typeface="MS Mincho" panose="02020609040205080304" pitchFamily="49" charset="-128"/>
                <a:cs typeface="Catamaran Light" panose="020B0604020202020204" charset="0"/>
              </a:rPr>
              <a:t>“el </a:t>
            </a:r>
            <a:r>
              <a:rPr lang="es-ES" sz="1800" b="1" dirty="0">
                <a:latin typeface="Catamaran Light" panose="020B0604020202020204" charset="0"/>
                <a:ea typeface="MS Mincho" panose="02020609040205080304" pitchFamily="49" charset="-128"/>
                <a:cs typeface="Catamaran Light" panose="020B0604020202020204" charset="0"/>
              </a:rPr>
              <a:t>ejemplo</a:t>
            </a:r>
            <a:r>
              <a:rPr lang="es-ES" sz="1800" dirty="0">
                <a:latin typeface="Catamaran Light" panose="020B0604020202020204" charset="0"/>
                <a:ea typeface="MS Mincho" panose="02020609040205080304" pitchFamily="49" charset="-128"/>
                <a:cs typeface="Catamaran Light" panose="020B0604020202020204" charset="0"/>
              </a:rPr>
              <a:t> del profesor importa más que su ciencia o su oratoria”.</a:t>
            </a:r>
            <a:endParaRPr lang="es-ES" sz="1800" dirty="0">
              <a:latin typeface="Catamaran Light" panose="020B0604020202020204" charset="0"/>
              <a:cs typeface="Catamaran Light" panose="020B0604020202020204" charset="0"/>
            </a:endParaRPr>
          </a:p>
          <a:p>
            <a:pPr marL="285750" indent="-285750">
              <a:buFont typeface="Arial" panose="020B0604020202020204" pitchFamily="34" charset="0"/>
              <a:buChar char="•"/>
            </a:pPr>
            <a:r>
              <a:rPr lang="es-ES" sz="1800" b="1" dirty="0">
                <a:latin typeface="Catamaran Light" panose="020B0604020202020204" charset="0"/>
                <a:cs typeface="Catamaran Light" panose="020B0604020202020204" charset="0"/>
              </a:rPr>
              <a:t>Conoce</a:t>
            </a:r>
            <a:r>
              <a:rPr lang="es-ES" sz="1800" dirty="0">
                <a:latin typeface="Catamaran Light" panose="020B0604020202020204" charset="0"/>
                <a:cs typeface="Catamaran Light" panose="020B0604020202020204" charset="0"/>
              </a:rPr>
              <a:t> a sus alumnos. </a:t>
            </a:r>
            <a:r>
              <a:rPr lang="es-ES" sz="1800" b="1" dirty="0">
                <a:latin typeface="Catamaran Light" panose="020B0604020202020204" charset="0"/>
                <a:cs typeface="Catamaran Light" panose="020B0604020202020204" charset="0"/>
              </a:rPr>
              <a:t>Respeta</a:t>
            </a:r>
            <a:r>
              <a:rPr lang="es-ES" sz="1800" dirty="0">
                <a:latin typeface="Catamaran Light" panose="020B0604020202020204" charset="0"/>
                <a:cs typeface="Catamaran Light" panose="020B0604020202020204" charset="0"/>
              </a:rPr>
              <a:t> su singularidad</a:t>
            </a:r>
          </a:p>
          <a:p>
            <a:pPr marL="285750" indent="-285750">
              <a:buFont typeface="Arial" panose="020B0604020202020204" pitchFamily="34" charset="0"/>
              <a:buChar char="•"/>
            </a:pPr>
            <a:r>
              <a:rPr lang="es-ES" sz="1800" dirty="0">
                <a:latin typeface="Catamaran Light" panose="020B0604020202020204" charset="0"/>
                <a:cs typeface="Catamaran Light" panose="020B0604020202020204" charset="0"/>
              </a:rPr>
              <a:t>Promueve su </a:t>
            </a:r>
            <a:r>
              <a:rPr lang="es-ES" sz="1800" b="1" dirty="0">
                <a:latin typeface="Catamaran Light" panose="020B0604020202020204" charset="0"/>
                <a:cs typeface="Catamaran Light" panose="020B0604020202020204" charset="0"/>
              </a:rPr>
              <a:t>Creatividad</a:t>
            </a:r>
          </a:p>
          <a:p>
            <a:pPr marL="285750" indent="-285750">
              <a:buFont typeface="Arial" panose="020B0604020202020204" pitchFamily="34" charset="0"/>
              <a:buChar char="•"/>
            </a:pPr>
            <a:r>
              <a:rPr lang="es-ES" sz="1800" dirty="0">
                <a:latin typeface="Catamaran Light" panose="020B0604020202020204" charset="0"/>
                <a:cs typeface="Catamaran Light" panose="020B0604020202020204" charset="0"/>
              </a:rPr>
              <a:t>Se interesa por “todos”, </a:t>
            </a:r>
            <a:r>
              <a:rPr lang="es-ES" sz="1800" b="1" dirty="0">
                <a:latin typeface="Catamaran Light" panose="020B0604020202020204" charset="0"/>
                <a:cs typeface="Catamaran Light" panose="020B0604020202020204" charset="0"/>
              </a:rPr>
              <a:t>perdidos y ausentes</a:t>
            </a:r>
          </a:p>
          <a:p>
            <a:pPr marL="285750" indent="-285750">
              <a:buFont typeface="Arial" panose="020B0604020202020204" pitchFamily="34" charset="0"/>
              <a:buChar char="•"/>
            </a:pPr>
            <a:r>
              <a:rPr lang="es-ES" sz="1800" b="1" dirty="0">
                <a:latin typeface="Catamaran Light" panose="020B0604020202020204" charset="0"/>
                <a:cs typeface="Catamaran Light" panose="020B0604020202020204" charset="0"/>
              </a:rPr>
              <a:t>Orienta</a:t>
            </a:r>
            <a:r>
              <a:rPr lang="es-ES" sz="1800" dirty="0">
                <a:latin typeface="Catamaran Light" panose="020B0604020202020204" charset="0"/>
                <a:cs typeface="Catamaran Light" panose="020B0604020202020204" charset="0"/>
              </a:rPr>
              <a:t> de forma personal</a:t>
            </a:r>
          </a:p>
          <a:p>
            <a:pPr marL="285750" indent="-285750">
              <a:buFont typeface="Arial" panose="020B0604020202020204" pitchFamily="34" charset="0"/>
              <a:buChar char="•"/>
            </a:pPr>
            <a:r>
              <a:rPr lang="es-ES" sz="1800" dirty="0">
                <a:latin typeface="Catamaran Light" panose="020B0604020202020204" charset="0"/>
                <a:cs typeface="Catamaran Light" panose="020B0604020202020204" charset="0"/>
              </a:rPr>
              <a:t>Se preocupa por la formación del alumno no sólo como futuro diseñador sino </a:t>
            </a:r>
            <a:r>
              <a:rPr lang="es-ES" sz="1800" b="1" dirty="0">
                <a:latin typeface="Catamaran Light" panose="020B0604020202020204" charset="0"/>
                <a:cs typeface="Catamaran Light" panose="020B0604020202020204" charset="0"/>
              </a:rPr>
              <a:t>como persona</a:t>
            </a:r>
          </a:p>
          <a:p>
            <a:pPr marL="285750" indent="-285750">
              <a:buFont typeface="Arial" panose="020B0604020202020204" pitchFamily="34" charset="0"/>
              <a:buChar char="•"/>
            </a:pPr>
            <a:r>
              <a:rPr lang="es-ES" sz="1800" dirty="0">
                <a:latin typeface="Catamaran Light" panose="020B0604020202020204" charset="0"/>
                <a:cs typeface="Catamaran Light" panose="020B0604020202020204" charset="0"/>
              </a:rPr>
              <a:t>Es </a:t>
            </a:r>
            <a:r>
              <a:rPr lang="es-ES" sz="1800" b="1" dirty="0">
                <a:latin typeface="Catamaran Light" panose="020B0604020202020204" charset="0"/>
                <a:cs typeface="Catamaran Light" panose="020B0604020202020204" charset="0"/>
              </a:rPr>
              <a:t>sensible</a:t>
            </a:r>
            <a:r>
              <a:rPr lang="es-ES" sz="1800" dirty="0">
                <a:latin typeface="Catamaran Light" panose="020B0604020202020204" charset="0"/>
                <a:cs typeface="Catamaran Light" panose="020B0604020202020204" charset="0"/>
              </a:rPr>
              <a:t> ante sus dificultades académicas y personales </a:t>
            </a:r>
          </a:p>
          <a:p>
            <a:pPr marL="285750" indent="-285750">
              <a:buFont typeface="Arial" panose="020B0604020202020204" pitchFamily="34" charset="0"/>
              <a:buChar char="•"/>
            </a:pPr>
            <a:r>
              <a:rPr lang="es-ES" sz="1800" dirty="0">
                <a:latin typeface="Catamaran Light" panose="020B0604020202020204" charset="0"/>
                <a:cs typeface="Catamaran Light" panose="020B0604020202020204" charset="0"/>
              </a:rPr>
              <a:t>Es </a:t>
            </a:r>
            <a:r>
              <a:rPr lang="es-ES" sz="1800" b="1" dirty="0">
                <a:latin typeface="Catamaran Light" panose="020B0604020202020204" charset="0"/>
                <a:cs typeface="Catamaran Light" panose="020B0604020202020204" charset="0"/>
              </a:rPr>
              <a:t>cercano</a:t>
            </a:r>
            <a:r>
              <a:rPr lang="es-ES" sz="1800" dirty="0">
                <a:latin typeface="Catamaran Light" panose="020B0604020202020204" charset="0"/>
                <a:cs typeface="Catamaran Light" panose="020B0604020202020204" charset="0"/>
              </a:rPr>
              <a:t> y está disponible</a:t>
            </a:r>
          </a:p>
          <a:p>
            <a:pPr marL="285750" indent="-285750">
              <a:buFont typeface="Arial" panose="020B0604020202020204" pitchFamily="34" charset="0"/>
              <a:buChar char="•"/>
            </a:pPr>
            <a:r>
              <a:rPr lang="es-ES" sz="1800" dirty="0">
                <a:latin typeface="Catamaran Light" panose="020B0604020202020204" charset="0"/>
                <a:cs typeface="Catamaran Light" panose="020B0604020202020204" charset="0"/>
              </a:rPr>
              <a:t>Sabe que </a:t>
            </a:r>
            <a:r>
              <a:rPr lang="es-ES" sz="1800" b="1" dirty="0">
                <a:latin typeface="Catamaran Light" panose="020B0604020202020204" charset="0"/>
                <a:cs typeface="Catamaran Light" panose="020B0604020202020204" charset="0"/>
              </a:rPr>
              <a:t>le recordarán por lo que es </a:t>
            </a:r>
            <a:r>
              <a:rPr lang="es-ES" sz="1800" dirty="0">
                <a:latin typeface="Catamaran Light" panose="020B0604020202020204" charset="0"/>
                <a:cs typeface="Catamaran Light" panose="020B0604020202020204" charset="0"/>
              </a:rPr>
              <a:t>y que muchos olvidarán lo que enseña</a:t>
            </a:r>
          </a:p>
        </p:txBody>
      </p:sp>
      <p:sp>
        <p:nvSpPr>
          <p:cNvPr id="5" name="Google Shape;545;p49">
            <a:extLst>
              <a:ext uri="{FF2B5EF4-FFF2-40B4-BE49-F238E27FC236}">
                <a16:creationId xmlns:a16="http://schemas.microsoft.com/office/drawing/2014/main" id="{05D24C8B-02E2-D748-B397-7CBBA5F4FC56}"/>
              </a:ext>
            </a:extLst>
          </p:cNvPr>
          <p:cNvSpPr/>
          <p:nvPr/>
        </p:nvSpPr>
        <p:spPr>
          <a:xfrm>
            <a:off x="0" y="0"/>
            <a:ext cx="1329600" cy="4370100"/>
          </a:xfrm>
          <a:prstGeom prst="rect">
            <a:avLst/>
          </a:prstGeom>
          <a:solidFill>
            <a:schemeClr val="accent1">
              <a:alpha val="7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8059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45;p49">
            <a:extLst>
              <a:ext uri="{FF2B5EF4-FFF2-40B4-BE49-F238E27FC236}">
                <a16:creationId xmlns:a16="http://schemas.microsoft.com/office/drawing/2014/main" id="{3F6C2C1D-51B4-3A36-9EC5-D8EDB17EDAD1}"/>
              </a:ext>
            </a:extLst>
          </p:cNvPr>
          <p:cNvSpPr/>
          <p:nvPr/>
        </p:nvSpPr>
        <p:spPr>
          <a:xfrm>
            <a:off x="7476023" y="68151"/>
            <a:ext cx="1329600" cy="4370100"/>
          </a:xfrm>
          <a:prstGeom prst="rect">
            <a:avLst/>
          </a:prstGeom>
          <a:solidFill>
            <a:schemeClr val="accent1">
              <a:alpha val="7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1 Rectángulo">
            <a:extLst>
              <a:ext uri="{FF2B5EF4-FFF2-40B4-BE49-F238E27FC236}">
                <a16:creationId xmlns:a16="http://schemas.microsoft.com/office/drawing/2014/main" id="{33B67307-AC5A-BE04-AD0B-0F143560BF1B}"/>
              </a:ext>
            </a:extLst>
          </p:cNvPr>
          <p:cNvSpPr/>
          <p:nvPr/>
        </p:nvSpPr>
        <p:spPr>
          <a:xfrm>
            <a:off x="1012055" y="639041"/>
            <a:ext cx="7128768" cy="3228320"/>
          </a:xfrm>
          <a:prstGeom prst="rect">
            <a:avLst/>
          </a:prstGeom>
          <a:solidFill>
            <a:schemeClr val="accent1">
              <a:lumMod val="20000"/>
              <a:lumOff val="80000"/>
            </a:schemeClr>
          </a:solidFill>
          <a:ln>
            <a:solidFill>
              <a:srgbClr val="1D3E76"/>
            </a:solidFill>
          </a:ln>
        </p:spPr>
        <p:txBody>
          <a:bodyPr wrap="square">
            <a:spAutoFit/>
          </a:bodyPr>
          <a:lstStyle/>
          <a:p>
            <a:pPr algn="just">
              <a:lnSpc>
                <a:spcPct val="115000"/>
              </a:lnSpc>
              <a:spcAft>
                <a:spcPts val="750"/>
              </a:spcAft>
              <a:defRPr/>
            </a:pPr>
            <a:r>
              <a:rPr lang="es-ES" sz="1600" i="1" dirty="0">
                <a:solidFill>
                  <a:schemeClr val="accent4">
                    <a:lumMod val="50000"/>
                  </a:schemeClr>
                </a:solidFill>
                <a:latin typeface="Catamaran Light" panose="020B0604020202020204" charset="0"/>
                <a:ea typeface="Calibri"/>
                <a:cs typeface="Catamaran Light" panose="020B0604020202020204" charset="0"/>
              </a:rPr>
              <a:t>“¿Con qué profundidad respondemos a las necesidades de nuestros estudiantes? Si nuestra instrucción es adecuada y puesta al día, responderemos a la </a:t>
            </a:r>
            <a:r>
              <a:rPr lang="es-ES" sz="1600" b="1" i="1" dirty="0">
                <a:solidFill>
                  <a:schemeClr val="accent4">
                    <a:lumMod val="50000"/>
                  </a:schemeClr>
                </a:solidFill>
                <a:latin typeface="Catamaran Light" panose="020B0604020202020204" charset="0"/>
                <a:ea typeface="Calibri"/>
                <a:cs typeface="Catamaran Light" panose="020B0604020202020204" charset="0"/>
              </a:rPr>
              <a:t>necesidad </a:t>
            </a:r>
            <a:r>
              <a:rPr lang="es-ES" sz="1600" i="1" dirty="0">
                <a:solidFill>
                  <a:schemeClr val="accent4">
                    <a:lumMod val="50000"/>
                  </a:schemeClr>
                </a:solidFill>
                <a:latin typeface="Catamaran Light" panose="020B0604020202020204" charset="0"/>
                <a:ea typeface="Calibri"/>
                <a:cs typeface="Catamaran Light" panose="020B0604020202020204" charset="0"/>
              </a:rPr>
              <a:t>que tienen los estudiantes de </a:t>
            </a:r>
            <a:r>
              <a:rPr lang="es-ES" sz="1600" b="1" i="1" dirty="0">
                <a:solidFill>
                  <a:schemeClr val="accent4">
                    <a:lumMod val="50000"/>
                  </a:schemeClr>
                </a:solidFill>
                <a:latin typeface="Catamaran Light" panose="020B0604020202020204" charset="0"/>
                <a:ea typeface="Calibri"/>
                <a:cs typeface="Catamaran Light" panose="020B0604020202020204" charset="0"/>
              </a:rPr>
              <a:t>formar</a:t>
            </a:r>
            <a:r>
              <a:rPr lang="es-ES" sz="1600" i="1" dirty="0">
                <a:solidFill>
                  <a:schemeClr val="accent4">
                    <a:lumMod val="50000"/>
                  </a:schemeClr>
                </a:solidFill>
                <a:latin typeface="Catamaran Light" panose="020B0604020202020204" charset="0"/>
                <a:ea typeface="Calibri"/>
                <a:cs typeface="Catamaran Light" panose="020B0604020202020204" charset="0"/>
              </a:rPr>
              <a:t> y desarrollar sus talentos. Pero hay </a:t>
            </a:r>
            <a:r>
              <a:rPr lang="es-ES" sz="1600" b="1" i="1" dirty="0">
                <a:solidFill>
                  <a:schemeClr val="accent4">
                    <a:lumMod val="50000"/>
                  </a:schemeClr>
                </a:solidFill>
                <a:latin typeface="Catamaran Light" panose="020B0604020202020204" charset="0"/>
                <a:ea typeface="Calibri"/>
                <a:cs typeface="Catamaran Light" panose="020B0604020202020204" charset="0"/>
              </a:rPr>
              <a:t>otras necesidades más profundas.</a:t>
            </a:r>
            <a:r>
              <a:rPr lang="es-ES" sz="1600" i="1" dirty="0">
                <a:solidFill>
                  <a:schemeClr val="accent4">
                    <a:lumMod val="50000"/>
                  </a:schemeClr>
                </a:solidFill>
                <a:latin typeface="Catamaran Light" panose="020B0604020202020204" charset="0"/>
                <a:ea typeface="Calibri"/>
                <a:cs typeface="Catamaran Light" panose="020B0604020202020204" charset="0"/>
              </a:rPr>
              <a:t> Aun los más listos y brillantes están envueltos en un forcejeo. Más allá de las luchas normales de la juventud, muchos tienen que enfrentarse con la realidad de una familia rota; forcejear con sentimientos de aislamiento y falta de comprensión o una inseguridad más profunda de </a:t>
            </a:r>
            <a:r>
              <a:rPr lang="es-ES" sz="1600" i="1" dirty="0" err="1">
                <a:solidFill>
                  <a:schemeClr val="accent4">
                    <a:lumMod val="50000"/>
                  </a:schemeClr>
                </a:solidFill>
                <a:latin typeface="Catamaran Light" panose="020B0604020202020204" charset="0"/>
                <a:ea typeface="Calibri"/>
                <a:cs typeface="Catamaran Light" panose="020B0604020202020204" charset="0"/>
              </a:rPr>
              <a:t>Io</a:t>
            </a:r>
            <a:r>
              <a:rPr lang="es-ES" sz="1600" i="1" dirty="0">
                <a:solidFill>
                  <a:schemeClr val="accent4">
                    <a:lumMod val="50000"/>
                  </a:schemeClr>
                </a:solidFill>
                <a:latin typeface="Catamaran Light" panose="020B0604020202020204" charset="0"/>
                <a:ea typeface="Calibri"/>
                <a:cs typeface="Catamaran Light" panose="020B0604020202020204" charset="0"/>
              </a:rPr>
              <a:t> que sus mentes pueden comprender. ¿Cómo respondemos al hambre profunda de </a:t>
            </a:r>
            <a:r>
              <a:rPr lang="es-ES" sz="1600" b="1" i="1" dirty="0">
                <a:solidFill>
                  <a:schemeClr val="accent4">
                    <a:lumMod val="50000"/>
                  </a:schemeClr>
                </a:solidFill>
                <a:latin typeface="Catamaran Light" panose="020B0604020202020204" charset="0"/>
                <a:ea typeface="Calibri"/>
                <a:cs typeface="Catamaran Light" panose="020B0604020202020204" charset="0"/>
              </a:rPr>
              <a:t>encontrar sentido a sus vidas</a:t>
            </a:r>
            <a:r>
              <a:rPr lang="es-ES" sz="1600" i="1" dirty="0">
                <a:solidFill>
                  <a:schemeClr val="accent4">
                    <a:lumMod val="50000"/>
                  </a:schemeClr>
                </a:solidFill>
                <a:latin typeface="Catamaran Light" panose="020B0604020202020204" charset="0"/>
                <a:ea typeface="Calibri"/>
                <a:cs typeface="Catamaran Light" panose="020B0604020202020204" charset="0"/>
              </a:rPr>
              <a:t>?”</a:t>
            </a:r>
          </a:p>
          <a:p>
            <a:pPr algn="r">
              <a:lnSpc>
                <a:spcPct val="115000"/>
              </a:lnSpc>
              <a:spcAft>
                <a:spcPts val="750"/>
              </a:spcAft>
              <a:defRPr/>
            </a:pPr>
            <a:r>
              <a:rPr lang="es-ES" altLang="es-ES" sz="1200" dirty="0">
                <a:solidFill>
                  <a:schemeClr val="accent4">
                    <a:lumMod val="50000"/>
                  </a:schemeClr>
                </a:solidFill>
                <a:latin typeface="Catamaran Light" panose="020B0604020202020204" charset="0"/>
                <a:cs typeface="Catamaran Light" panose="020B0604020202020204" charset="0"/>
              </a:rPr>
              <a:t>Adolfo Nicolás (2009)</a:t>
            </a:r>
          </a:p>
          <a:p>
            <a:pPr algn="just">
              <a:lnSpc>
                <a:spcPct val="115000"/>
              </a:lnSpc>
              <a:spcAft>
                <a:spcPts val="750"/>
              </a:spcAft>
              <a:defRPr/>
            </a:pPr>
            <a:r>
              <a:rPr lang="es-ES" sz="1050" dirty="0">
                <a:solidFill>
                  <a:schemeClr val="accent4">
                    <a:lumMod val="50000"/>
                  </a:schemeClr>
                </a:solidFill>
                <a:latin typeface="+mj-lt"/>
                <a:ea typeface="Calibri"/>
                <a:cs typeface="Times New Roman"/>
              </a:rPr>
              <a:t>  </a:t>
            </a:r>
          </a:p>
        </p:txBody>
      </p:sp>
      <p:sp>
        <p:nvSpPr>
          <p:cNvPr id="4" name="Google Shape;545;p49">
            <a:extLst>
              <a:ext uri="{FF2B5EF4-FFF2-40B4-BE49-F238E27FC236}">
                <a16:creationId xmlns:a16="http://schemas.microsoft.com/office/drawing/2014/main" id="{EFDD88F6-E307-428A-8CEF-8966980538F1}"/>
              </a:ext>
            </a:extLst>
          </p:cNvPr>
          <p:cNvSpPr/>
          <p:nvPr/>
        </p:nvSpPr>
        <p:spPr>
          <a:xfrm rot="16200000">
            <a:off x="1794315" y="1880669"/>
            <a:ext cx="1329600" cy="4370100"/>
          </a:xfrm>
          <a:prstGeom prst="rect">
            <a:avLst/>
          </a:prstGeom>
          <a:solidFill>
            <a:schemeClr val="accent1">
              <a:alpha val="7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0">
          <a:extLst>
            <a:ext uri="{FF2B5EF4-FFF2-40B4-BE49-F238E27FC236}">
              <a16:creationId xmlns:a16="http://schemas.microsoft.com/office/drawing/2014/main" id="{EFD91F9F-D203-8810-434E-F30C906E8FE7}"/>
            </a:ext>
          </a:extLst>
        </p:cNvPr>
        <p:cNvGrpSpPr/>
        <p:nvPr/>
      </p:nvGrpSpPr>
      <p:grpSpPr>
        <a:xfrm>
          <a:off x="0" y="0"/>
          <a:ext cx="0" cy="0"/>
          <a:chOff x="0" y="0"/>
          <a:chExt cx="0" cy="0"/>
        </a:xfrm>
      </p:grpSpPr>
      <p:pic>
        <p:nvPicPr>
          <p:cNvPr id="6146" name="Picture 2" descr="Cinco manos humanas sobre una superficie marrón">
            <a:extLst>
              <a:ext uri="{FF2B5EF4-FFF2-40B4-BE49-F238E27FC236}">
                <a16:creationId xmlns:a16="http://schemas.microsoft.com/office/drawing/2014/main" id="{00645233-96E6-140E-7F86-FE235942C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922" y="0"/>
            <a:ext cx="4413956" cy="3310467"/>
          </a:xfrm>
          <a:prstGeom prst="rect">
            <a:avLst/>
          </a:prstGeom>
          <a:noFill/>
          <a:extLst>
            <a:ext uri="{909E8E84-426E-40DD-AFC4-6F175D3DCCD1}">
              <a14:hiddenFill xmlns:a14="http://schemas.microsoft.com/office/drawing/2010/main">
                <a:solidFill>
                  <a:srgbClr val="FFFFFF"/>
                </a:solidFill>
              </a14:hiddenFill>
            </a:ext>
          </a:extLst>
        </p:spPr>
      </p:pic>
      <p:sp>
        <p:nvSpPr>
          <p:cNvPr id="384" name="Google Shape;384;p43">
            <a:extLst>
              <a:ext uri="{FF2B5EF4-FFF2-40B4-BE49-F238E27FC236}">
                <a16:creationId xmlns:a16="http://schemas.microsoft.com/office/drawing/2014/main" id="{2BBC7D67-81E5-A64E-5F72-694496085ABF}"/>
              </a:ext>
            </a:extLst>
          </p:cNvPr>
          <p:cNvSpPr txBox="1">
            <a:spLocks noGrp="1"/>
          </p:cNvSpPr>
          <p:nvPr>
            <p:ph type="ctrTitle"/>
          </p:nvPr>
        </p:nvSpPr>
        <p:spPr>
          <a:xfrm rot="5400000">
            <a:off x="6016422" y="2309737"/>
            <a:ext cx="4240225"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PROMOCIÓN DE LA JUSTICIA</a:t>
            </a:r>
            <a:endParaRPr dirty="0"/>
          </a:p>
        </p:txBody>
      </p:sp>
      <p:sp>
        <p:nvSpPr>
          <p:cNvPr id="382" name="Google Shape;382;p43">
            <a:extLst>
              <a:ext uri="{FF2B5EF4-FFF2-40B4-BE49-F238E27FC236}">
                <a16:creationId xmlns:a16="http://schemas.microsoft.com/office/drawing/2014/main" id="{ADA80BE8-1BC6-170E-39FE-B806337528BE}"/>
              </a:ext>
            </a:extLst>
          </p:cNvPr>
          <p:cNvSpPr/>
          <p:nvPr/>
        </p:nvSpPr>
        <p:spPr>
          <a:xfrm>
            <a:off x="1634400" y="2973717"/>
            <a:ext cx="4275000" cy="1753500"/>
          </a:xfrm>
          <a:prstGeom prst="rect">
            <a:avLst/>
          </a:prstGeom>
          <a:solidFill>
            <a:srgbClr val="1D3E76">
              <a:alpha val="670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43">
            <a:extLst>
              <a:ext uri="{FF2B5EF4-FFF2-40B4-BE49-F238E27FC236}">
                <a16:creationId xmlns:a16="http://schemas.microsoft.com/office/drawing/2014/main" id="{D89F9843-DFBF-736C-C6E3-700075701669}"/>
              </a:ext>
            </a:extLst>
          </p:cNvPr>
          <p:cNvSpPr txBox="1">
            <a:spLocks noGrp="1"/>
          </p:cNvSpPr>
          <p:nvPr>
            <p:ph type="subTitle" idx="1"/>
          </p:nvPr>
        </p:nvSpPr>
        <p:spPr>
          <a:xfrm>
            <a:off x="1989666" y="3448525"/>
            <a:ext cx="3564467" cy="1009500"/>
          </a:xfrm>
          <a:prstGeom prst="rect">
            <a:avLst/>
          </a:prstGeom>
        </p:spPr>
        <p:txBody>
          <a:bodyPr spcFirstLastPara="1" wrap="square" lIns="91425" tIns="91425" rIns="91425" bIns="91425" anchor="t" anchorCtr="0">
            <a:noAutofit/>
          </a:bodyPr>
          <a:lstStyle/>
          <a:p>
            <a:pPr marL="0" lvl="0" indent="0" algn="l" rtl="0">
              <a:spcBef>
                <a:spcPts val="0"/>
              </a:spcBef>
              <a:buNone/>
            </a:pPr>
            <a:r>
              <a:rPr lang="es-ES" sz="1200" dirty="0">
                <a:solidFill>
                  <a:schemeClr val="lt1"/>
                </a:solidFill>
              </a:rPr>
              <a:t>1975, Decreto 4 de la Congregación General 32 (CG 32): "La misión de la Compañía de Jesús hoy es el servicio de la fe, de la que la promoción de la justicia es una exigencia absoluta” </a:t>
            </a:r>
          </a:p>
          <a:p>
            <a:pPr marL="0" lvl="0" indent="0" algn="l" rtl="0">
              <a:spcBef>
                <a:spcPts val="0"/>
              </a:spcBef>
              <a:spcAft>
                <a:spcPts val="1600"/>
              </a:spcAft>
              <a:buNone/>
            </a:pPr>
            <a:r>
              <a:rPr lang="es-ES" sz="1200" dirty="0">
                <a:solidFill>
                  <a:schemeClr val="lt1"/>
                </a:solidFill>
              </a:rPr>
              <a:t>(GC 32, D. 4, no. 2). </a:t>
            </a:r>
          </a:p>
        </p:txBody>
      </p:sp>
    </p:spTree>
    <p:extLst>
      <p:ext uri="{BB962C8B-B14F-4D97-AF65-F5344CB8AC3E}">
        <p14:creationId xmlns:p14="http://schemas.microsoft.com/office/powerpoint/2010/main" val="1208442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elnortedecastilla.es/RC/200801/19/Media/Peter-Hans-Kolvenbach--253x1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33" y="97642"/>
            <a:ext cx="2382568" cy="17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780109B0-7250-76AC-6232-7BD932AD3976}"/>
              </a:ext>
            </a:extLst>
          </p:cNvPr>
          <p:cNvSpPr/>
          <p:nvPr/>
        </p:nvSpPr>
        <p:spPr>
          <a:xfrm>
            <a:off x="2241260" y="579543"/>
            <a:ext cx="6567104" cy="39844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2794716" y="695128"/>
            <a:ext cx="5745432" cy="3785652"/>
          </a:xfrm>
          <a:prstGeom prst="rect">
            <a:avLst/>
          </a:prstGeom>
        </p:spPr>
        <p:txBody>
          <a:bodyPr wrap="square">
            <a:spAutoFit/>
          </a:bodyPr>
          <a:lstStyle/>
          <a:p>
            <a:r>
              <a:rPr lang="en-US" i="1" dirty="0">
                <a:solidFill>
                  <a:schemeClr val="accent6">
                    <a:lumMod val="50000"/>
                  </a:schemeClr>
                </a:solidFill>
              </a:rPr>
              <a:t>“</a:t>
            </a:r>
            <a:r>
              <a:rPr lang="es-ES" sz="1600" i="1" dirty="0">
                <a:solidFill>
                  <a:schemeClr val="accent6">
                    <a:lumMod val="50000"/>
                  </a:schemeClr>
                </a:solidFill>
                <a:latin typeface="Catamaran Light" panose="020B0604020202020204" charset="0"/>
                <a:cs typeface="Catamaran Light" panose="020B0604020202020204" charset="0"/>
              </a:rPr>
              <a:t>Los espantosos resultados de la globalización económica que se han introducido, contra toda ética, son evidentes: </a:t>
            </a:r>
            <a:r>
              <a:rPr lang="es-ES" sz="1600" b="1" i="1" dirty="0">
                <a:solidFill>
                  <a:schemeClr val="bg1"/>
                </a:solidFill>
                <a:latin typeface="Catamaran Light" panose="020B0604020202020204" charset="0"/>
                <a:cs typeface="Catamaran Light" panose="020B0604020202020204" charset="0"/>
              </a:rPr>
              <a:t>deshumanización, individualismo, falta de solidaridad, fragmentación social, aumento de la brecha ya existente entre ricos y pobres, exclusión, falta de respeto de los derechos humanos, neocolonialismo económico y cultural, explotación, deterioro del medio ambiente, violencia, frustración</a:t>
            </a:r>
            <a:r>
              <a:rPr lang="es-ES" sz="1600" i="1" dirty="0">
                <a:solidFill>
                  <a:schemeClr val="bg1"/>
                </a:solidFill>
                <a:latin typeface="Catamaran Light" panose="020B0604020202020204" charset="0"/>
                <a:cs typeface="Catamaran Light" panose="020B0604020202020204" charset="0"/>
              </a:rPr>
              <a:t>. </a:t>
            </a:r>
            <a:r>
              <a:rPr lang="es-ES" sz="1600" i="1" dirty="0">
                <a:solidFill>
                  <a:schemeClr val="accent6">
                    <a:lumMod val="50000"/>
                  </a:schemeClr>
                </a:solidFill>
                <a:latin typeface="Catamaran Light" panose="020B0604020202020204" charset="0"/>
                <a:cs typeface="Catamaran Light" panose="020B0604020202020204" charset="0"/>
              </a:rPr>
              <a:t>Por no hablar de la "conexión perversa" con la globalización del crimen: </a:t>
            </a:r>
            <a:r>
              <a:rPr lang="es-ES" sz="1600" b="1" i="1" dirty="0">
                <a:solidFill>
                  <a:schemeClr val="bg1"/>
                </a:solidFill>
                <a:latin typeface="Catamaran Light" panose="020B0604020202020204" charset="0"/>
                <a:cs typeface="Catamaran Light" panose="020B0604020202020204" charset="0"/>
              </a:rPr>
              <a:t>tráfico de seres humanos y de armas, drogas, explotación de la mujer y del sexo, trabajo infantil, manipulación de los medios de comunicación, mafias de todo tipo, terrorismo, guerra y degradación del valor de la vida humana</a:t>
            </a:r>
            <a:r>
              <a:rPr lang="en-US" sz="1600" b="1" i="1" dirty="0">
                <a:solidFill>
                  <a:schemeClr val="bg1"/>
                </a:solidFill>
                <a:latin typeface="Catamaran Light" panose="020B0604020202020204" charset="0"/>
                <a:cs typeface="Catamaran Light" panose="020B0604020202020204" charset="0"/>
              </a:rPr>
              <a:t>. </a:t>
            </a:r>
          </a:p>
          <a:p>
            <a:endParaRPr lang="en-US" i="1" dirty="0">
              <a:solidFill>
                <a:schemeClr val="bg1"/>
              </a:solidFill>
              <a:latin typeface="Catamaran Light" panose="020B0604020202020204" charset="0"/>
              <a:cs typeface="Catamaran Light" panose="020B0604020202020204" charset="0"/>
            </a:endParaRPr>
          </a:p>
          <a:p>
            <a:r>
              <a:rPr lang="es-ES" sz="1800" i="1" dirty="0">
                <a:solidFill>
                  <a:schemeClr val="bg1"/>
                </a:solidFill>
                <a:latin typeface="Catamaran Light" panose="020B0604020202020204" charset="0"/>
                <a:cs typeface="Catamaran Light" panose="020B0604020202020204" charset="0"/>
              </a:rPr>
              <a:t>La universidad, como universidad, tiene su palabra que decir sobre estos temas</a:t>
            </a:r>
            <a:r>
              <a:rPr lang="en-US" sz="1050" i="1" dirty="0">
                <a:solidFill>
                  <a:schemeClr val="bg1"/>
                </a:solidFill>
                <a:latin typeface="Catamaran Light" panose="020B0604020202020204" charset="0"/>
                <a:cs typeface="Catamaran Light" panose="020B0604020202020204" charset="0"/>
              </a:rPr>
              <a:t>” </a:t>
            </a:r>
          </a:p>
          <a:p>
            <a:pPr algn="r"/>
            <a:r>
              <a:rPr lang="en-US" i="1" dirty="0">
                <a:solidFill>
                  <a:schemeClr val="accent6">
                    <a:lumMod val="50000"/>
                  </a:schemeClr>
                </a:solidFill>
                <a:latin typeface="Catamaran Light" panose="020B0604020202020204" charset="0"/>
                <a:cs typeface="Catamaran Light" panose="020B0604020202020204" charset="0"/>
              </a:rPr>
              <a:t>               Peter-Hans Kolvenbach SJ, 2001</a:t>
            </a:r>
            <a:endParaRPr lang="es-ES" i="1" dirty="0">
              <a:solidFill>
                <a:schemeClr val="accent6">
                  <a:lumMod val="50000"/>
                </a:schemeClr>
              </a:solidFill>
              <a:latin typeface="Catamaran Light" panose="020B0604020202020204" charset="0"/>
              <a:cs typeface="Catamaran Light" panose="020B0604020202020204" charset="0"/>
            </a:endParaRPr>
          </a:p>
        </p:txBody>
      </p:sp>
    </p:spTree>
    <p:extLst>
      <p:ext uri="{BB962C8B-B14F-4D97-AF65-F5344CB8AC3E}">
        <p14:creationId xmlns:p14="http://schemas.microsoft.com/office/powerpoint/2010/main" val="2892456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4D364C1-6E11-F3A4-2A3F-2019FB3ED00E}"/>
              </a:ext>
            </a:extLst>
          </p:cNvPr>
          <p:cNvSpPr/>
          <p:nvPr/>
        </p:nvSpPr>
        <p:spPr>
          <a:xfrm>
            <a:off x="2256184" y="161340"/>
            <a:ext cx="6567104" cy="3197798"/>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0E3609DC-5833-918C-AA10-56045B3AE64D}"/>
              </a:ext>
            </a:extLst>
          </p:cNvPr>
          <p:cNvSpPr txBox="1"/>
          <p:nvPr/>
        </p:nvSpPr>
        <p:spPr>
          <a:xfrm>
            <a:off x="2488616" y="17454"/>
            <a:ext cx="6236662" cy="3670236"/>
          </a:xfrm>
          <a:prstGeom prst="rect">
            <a:avLst/>
          </a:prstGeom>
          <a:noFill/>
        </p:spPr>
        <p:txBody>
          <a:bodyPr wrap="square" rtlCol="0">
            <a:spAutoFit/>
          </a:bodyPr>
          <a:lstStyle/>
          <a:p>
            <a:endParaRPr lang="es-ES" dirty="0">
              <a:latin typeface="Catamaran Light" panose="020B0604020202020204" charset="0"/>
              <a:cs typeface="Catamaran Light" panose="020B0604020202020204" charset="0"/>
            </a:endParaRPr>
          </a:p>
          <a:p>
            <a:r>
              <a:rPr lang="es-ES" b="1" dirty="0">
                <a:latin typeface="Catamaran Light" panose="020B0604020202020204" charset="0"/>
                <a:cs typeface="Catamaran Light" panose="020B0604020202020204" charset="0"/>
              </a:rPr>
              <a:t>Objetivos:</a:t>
            </a:r>
          </a:p>
          <a:p>
            <a:endParaRPr lang="es-ES" dirty="0">
              <a:latin typeface="Catamaran Light" panose="020B0604020202020204" charset="0"/>
              <a:cs typeface="Catamaran Light" panose="020B0604020202020204" charset="0"/>
            </a:endParaRPr>
          </a:p>
          <a:p>
            <a:pPr marL="285750" indent="-285750">
              <a:buFont typeface="Arial" panose="020B0604020202020204" pitchFamily="34" charset="0"/>
              <a:buChar char="•"/>
            </a:pPr>
            <a:r>
              <a:rPr lang="es-ES" b="1" dirty="0">
                <a:latin typeface="Catamaran Light" panose="020B0604020202020204" charset="0"/>
                <a:cs typeface="Catamaran Light" panose="020B0604020202020204" charset="0"/>
              </a:rPr>
              <a:t>Inmigrantes y refugiados</a:t>
            </a:r>
            <a:r>
              <a:rPr lang="es-ES" dirty="0">
                <a:latin typeface="Catamaran Light" panose="020B0604020202020204" charset="0"/>
                <a:cs typeface="Catamaran Light" panose="020B0604020202020204" charset="0"/>
              </a:rPr>
              <a:t>. Fruto de los conflictos, desastres naturales y la pobreza</a:t>
            </a:r>
          </a:p>
          <a:p>
            <a:pPr marL="285750" indent="-285750">
              <a:buFont typeface="Arial" panose="020B0604020202020204" pitchFamily="34" charset="0"/>
              <a:buChar char="•"/>
            </a:pPr>
            <a:r>
              <a:rPr lang="es-ES" dirty="0">
                <a:latin typeface="Catamaran Light" panose="020B0604020202020204" charset="0"/>
                <a:cs typeface="Catamaran Light" panose="020B0604020202020204" charset="0"/>
              </a:rPr>
              <a:t>La </a:t>
            </a:r>
            <a:r>
              <a:rPr lang="es-ES" b="1" dirty="0">
                <a:latin typeface="Catamaran Light" panose="020B0604020202020204" charset="0"/>
                <a:cs typeface="Catamaran Light" panose="020B0604020202020204" charset="0"/>
              </a:rPr>
              <a:t>desigualdad </a:t>
            </a:r>
            <a:r>
              <a:rPr lang="es-ES" dirty="0">
                <a:latin typeface="Catamaran Light" panose="020B0604020202020204" charset="0"/>
                <a:cs typeface="Catamaran Light" panose="020B0604020202020204" charset="0"/>
              </a:rPr>
              <a:t>creciente entre </a:t>
            </a:r>
            <a:r>
              <a:rPr lang="es-ES" b="1" dirty="0">
                <a:latin typeface="Catamaran Light" panose="020B0604020202020204" charset="0"/>
                <a:cs typeface="Catamaran Light" panose="020B0604020202020204" charset="0"/>
              </a:rPr>
              <a:t>ricos y pobres</a:t>
            </a:r>
            <a:r>
              <a:rPr lang="es-ES" dirty="0">
                <a:latin typeface="Catamaran Light" panose="020B0604020202020204" charset="0"/>
                <a:cs typeface="Catamaran Light" panose="020B0604020202020204" charset="0"/>
              </a:rPr>
              <a:t>. Sistema económico mundial de inequidad en el reparto de la riqueza</a:t>
            </a:r>
          </a:p>
          <a:p>
            <a:pPr marL="285750" indent="-285750">
              <a:buFont typeface="Arial" panose="020B0604020202020204" pitchFamily="34" charset="0"/>
              <a:buChar char="•"/>
            </a:pPr>
            <a:r>
              <a:rPr lang="es-ES" b="1" dirty="0">
                <a:latin typeface="Catamaran Light" panose="020B0604020202020204" charset="0"/>
                <a:cs typeface="Catamaran Light" panose="020B0604020202020204" charset="0"/>
              </a:rPr>
              <a:t>Guerras y conflictos</a:t>
            </a:r>
            <a:r>
              <a:rPr lang="es-ES" dirty="0">
                <a:latin typeface="Catamaran Light" panose="020B0604020202020204" charset="0"/>
                <a:cs typeface="Catamaran Light" panose="020B0604020202020204" charset="0"/>
              </a:rPr>
              <a:t>: fanatismos, violencia, intolerancia, terrorismo…</a:t>
            </a:r>
          </a:p>
          <a:p>
            <a:pPr marL="285750" indent="-285750">
              <a:buFont typeface="Arial" panose="020B0604020202020204" pitchFamily="34" charset="0"/>
              <a:buChar char="•"/>
            </a:pPr>
            <a:r>
              <a:rPr lang="es-ES" dirty="0">
                <a:latin typeface="Catamaran Light" panose="020B0604020202020204" charset="0"/>
                <a:cs typeface="Catamaran Light" panose="020B0604020202020204" charset="0"/>
              </a:rPr>
              <a:t>Deterioro del </a:t>
            </a:r>
            <a:r>
              <a:rPr lang="es-ES" b="1" dirty="0">
                <a:latin typeface="Catamaran Light" panose="020B0604020202020204" charset="0"/>
                <a:cs typeface="Catamaran Light" panose="020B0604020202020204" charset="0"/>
              </a:rPr>
              <a:t>medio ambiente</a:t>
            </a:r>
            <a:r>
              <a:rPr lang="es-ES" dirty="0">
                <a:latin typeface="Catamaran Light" panose="020B0604020202020204" charset="0"/>
                <a:cs typeface="Catamaran Light" panose="020B0604020202020204" charset="0"/>
              </a:rPr>
              <a:t>: riesgo de sostenibilidad del planeta para las generaciones venideras</a:t>
            </a:r>
          </a:p>
          <a:p>
            <a:pPr marL="285750" indent="-285750">
              <a:buFont typeface="Arial" panose="020B0604020202020204" pitchFamily="34" charset="0"/>
              <a:buChar char="•"/>
            </a:pPr>
            <a:r>
              <a:rPr lang="es-ES" b="1" dirty="0">
                <a:latin typeface="Catamaran Light" panose="020B0604020202020204" charset="0"/>
                <a:cs typeface="Catamaran Light" panose="020B0604020202020204" charset="0"/>
              </a:rPr>
              <a:t>Desarrollo tecnológico</a:t>
            </a:r>
            <a:r>
              <a:rPr lang="es-ES" dirty="0">
                <a:latin typeface="Catamaran Light" panose="020B0604020202020204" charset="0"/>
                <a:cs typeface="Catamaran Light" panose="020B0604020202020204" charset="0"/>
              </a:rPr>
              <a:t>: expansión de internet y redes sociales que afectan a las relaciones personales, valores, desinformación, odio…</a:t>
            </a:r>
          </a:p>
          <a:p>
            <a:pPr marL="285750" indent="-285750">
              <a:buFont typeface="Arial" panose="020B0604020202020204" pitchFamily="34" charset="0"/>
              <a:buChar char="•"/>
            </a:pPr>
            <a:r>
              <a:rPr lang="es-ES" dirty="0">
                <a:latin typeface="Catamaran Light" panose="020B0604020202020204" charset="0"/>
                <a:cs typeface="Catamaran Light" panose="020B0604020202020204" charset="0"/>
              </a:rPr>
              <a:t>Descontento y descrédito hacia las </a:t>
            </a:r>
            <a:r>
              <a:rPr lang="es-ES" b="1" dirty="0">
                <a:latin typeface="Catamaran Light" panose="020B0604020202020204" charset="0"/>
                <a:cs typeface="Catamaran Light" panose="020B0604020202020204" charset="0"/>
              </a:rPr>
              <a:t>instituciones políticas</a:t>
            </a:r>
            <a:r>
              <a:rPr lang="es-ES" dirty="0">
                <a:latin typeface="Catamaran Light" panose="020B0604020202020204" charset="0"/>
                <a:cs typeface="Catamaran Light" panose="020B0604020202020204" charset="0"/>
              </a:rPr>
              <a:t>: auge de populismos y miedo al cambio. </a:t>
            </a:r>
          </a:p>
          <a:p>
            <a:pPr algn="r"/>
            <a:r>
              <a:rPr lang="es-ES" sz="1200" dirty="0">
                <a:latin typeface="Catamaran Light" panose="020B0604020202020204" charset="0"/>
                <a:cs typeface="Catamaran Light" panose="020B0604020202020204" charset="0"/>
              </a:rPr>
              <a:t>Arturo Sosa (2017. Rio de </a:t>
            </a:r>
            <a:r>
              <a:rPr lang="es-ES" sz="1200" dirty="0" err="1">
                <a:latin typeface="Catamaran Light" panose="020B0604020202020204" charset="0"/>
                <a:cs typeface="Catamaran Light" panose="020B0604020202020204" charset="0"/>
              </a:rPr>
              <a:t>Janeiro.Delegados</a:t>
            </a:r>
            <a:r>
              <a:rPr lang="es-ES" sz="1200" dirty="0">
                <a:latin typeface="Catamaran Light" panose="020B0604020202020204" charset="0"/>
                <a:cs typeface="Catamaran Light" panose="020B0604020202020204" charset="0"/>
              </a:rPr>
              <a:t> de Educación)</a:t>
            </a:r>
          </a:p>
          <a:p>
            <a:pPr marL="214313" indent="-214313">
              <a:buFontTx/>
              <a:buChar char="-"/>
            </a:pPr>
            <a:endParaRPr lang="es-ES" dirty="0">
              <a:latin typeface="Catamaran Light" panose="020B0604020202020204" charset="0"/>
              <a:cs typeface="Catamaran Light" panose="020B0604020202020204" charset="0"/>
            </a:endParaRPr>
          </a:p>
          <a:p>
            <a:pPr marL="214313" indent="-214313">
              <a:buFontTx/>
              <a:buChar char="-"/>
            </a:pPr>
            <a:endParaRPr lang="es-ES" sz="1050" dirty="0"/>
          </a:p>
        </p:txBody>
      </p:sp>
      <p:pic>
        <p:nvPicPr>
          <p:cNvPr id="2" name="Imagen 1" descr="http://ibero.mx/sites/default/files/styles/noticias__713x400_/public/prensaymultimedios/maxresdefault-1.jpg?itok=siDiDI_D">
            <a:extLst>
              <a:ext uri="{FF2B5EF4-FFF2-40B4-BE49-F238E27FC236}">
                <a16:creationId xmlns:a16="http://schemas.microsoft.com/office/drawing/2014/main" id="{B29D36DB-B6CE-1842-F1C5-9C54EA0F52E0}"/>
              </a:ext>
            </a:extLst>
          </p:cNvPr>
          <p:cNvPicPr/>
          <p:nvPr/>
        </p:nvPicPr>
        <p:blipFill rotWithShape="1">
          <a:blip r:embed="rId2">
            <a:extLst>
              <a:ext uri="{28A0092B-C50C-407E-A947-70E740481C1C}">
                <a14:useLocalDpi xmlns:a14="http://schemas.microsoft.com/office/drawing/2010/main" val="0"/>
              </a:ext>
            </a:extLst>
          </a:blip>
          <a:srcRect r="15026"/>
          <a:stretch/>
        </p:blipFill>
        <p:spPr bwMode="auto">
          <a:xfrm>
            <a:off x="-96929" y="2210028"/>
            <a:ext cx="2585545" cy="1805152"/>
          </a:xfrm>
          <a:prstGeom prst="rect">
            <a:avLst/>
          </a:prstGeom>
          <a:noFill/>
          <a:ln>
            <a:noFill/>
          </a:ln>
        </p:spPr>
      </p:pic>
      <p:sp>
        <p:nvSpPr>
          <p:cNvPr id="3" name="Rectángulo 2">
            <a:extLst>
              <a:ext uri="{FF2B5EF4-FFF2-40B4-BE49-F238E27FC236}">
                <a16:creationId xmlns:a16="http://schemas.microsoft.com/office/drawing/2014/main" id="{5B3D1FD9-1BB0-2FDE-198F-F0CEB618944D}"/>
              </a:ext>
            </a:extLst>
          </p:cNvPr>
          <p:cNvSpPr/>
          <p:nvPr/>
        </p:nvSpPr>
        <p:spPr>
          <a:xfrm>
            <a:off x="1375687" y="3831576"/>
            <a:ext cx="4792718" cy="1015663"/>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p:spPr>
        <p:txBody>
          <a:bodyPr wrap="square">
            <a:spAutoFit/>
          </a:bodyPr>
          <a:lstStyle/>
          <a:p>
            <a:pPr algn="just">
              <a:spcBef>
                <a:spcPts val="450"/>
              </a:spcBef>
            </a:pPr>
            <a:r>
              <a:rPr lang="en-US" sz="1500" dirty="0">
                <a:solidFill>
                  <a:schemeClr val="bg1"/>
                </a:solidFill>
                <a:ea typeface="Calibri" panose="020F0502020204030204" pitchFamily="34" charset="0"/>
              </a:rPr>
              <a:t>“</a:t>
            </a:r>
            <a:r>
              <a:rPr lang="es-ES" sz="1500" dirty="0">
                <a:solidFill>
                  <a:schemeClr val="bg1"/>
                </a:solidFill>
                <a:ea typeface="Calibri" panose="020F0502020204030204" pitchFamily="34" charset="0"/>
              </a:rPr>
              <a:t>El </a:t>
            </a:r>
            <a:r>
              <a:rPr lang="es-ES" sz="1500" b="1" dirty="0">
                <a:solidFill>
                  <a:schemeClr val="bg1"/>
                </a:solidFill>
                <a:ea typeface="Calibri" panose="020F0502020204030204" pitchFamily="34" charset="0"/>
              </a:rPr>
              <a:t>servicio de la fe y la promoción </a:t>
            </a:r>
            <a:r>
              <a:rPr lang="es-ES" sz="1500" dirty="0">
                <a:solidFill>
                  <a:schemeClr val="bg1"/>
                </a:solidFill>
                <a:ea typeface="Calibri" panose="020F0502020204030204" pitchFamily="34" charset="0"/>
              </a:rPr>
              <a:t>de la justicia es la característica animadora del trabajo que se realiza en los colegios y universidades jesuitas de todo el mundo”</a:t>
            </a:r>
          </a:p>
        </p:txBody>
      </p:sp>
    </p:spTree>
    <p:extLst>
      <p:ext uri="{BB962C8B-B14F-4D97-AF65-F5344CB8AC3E}">
        <p14:creationId xmlns:p14="http://schemas.microsoft.com/office/powerpoint/2010/main" val="2253363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0">
          <a:extLst>
            <a:ext uri="{FF2B5EF4-FFF2-40B4-BE49-F238E27FC236}">
              <a16:creationId xmlns:a16="http://schemas.microsoft.com/office/drawing/2014/main" id="{5CE03403-7BAE-65A5-991E-739DE59E043E}"/>
            </a:ext>
          </a:extLst>
        </p:cNvPr>
        <p:cNvGrpSpPr/>
        <p:nvPr/>
      </p:nvGrpSpPr>
      <p:grpSpPr>
        <a:xfrm>
          <a:off x="0" y="0"/>
          <a:ext cx="0" cy="0"/>
          <a:chOff x="0" y="0"/>
          <a:chExt cx="0" cy="0"/>
        </a:xfrm>
      </p:grpSpPr>
      <p:pic>
        <p:nvPicPr>
          <p:cNvPr id="5122" name="Picture 2" descr="Feliz joven estudiante universitario asiático.">
            <a:extLst>
              <a:ext uri="{FF2B5EF4-FFF2-40B4-BE49-F238E27FC236}">
                <a16:creationId xmlns:a16="http://schemas.microsoft.com/office/drawing/2014/main" id="{1E1FB421-4E13-30FA-1B43-2C128F409B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48" t="10500" r="21214" b="18121"/>
          <a:stretch>
            <a:fillRect/>
          </a:stretch>
        </p:blipFill>
        <p:spPr bwMode="auto">
          <a:xfrm>
            <a:off x="1708778" y="0"/>
            <a:ext cx="4309528" cy="3671400"/>
          </a:xfrm>
          <a:prstGeom prst="rect">
            <a:avLst/>
          </a:prstGeom>
          <a:noFill/>
          <a:extLst>
            <a:ext uri="{909E8E84-426E-40DD-AFC4-6F175D3DCCD1}">
              <a14:hiddenFill xmlns:a14="http://schemas.microsoft.com/office/drawing/2010/main">
                <a:solidFill>
                  <a:srgbClr val="FFFFFF"/>
                </a:solidFill>
              </a14:hiddenFill>
            </a:ext>
          </a:extLst>
        </p:spPr>
      </p:pic>
      <p:sp>
        <p:nvSpPr>
          <p:cNvPr id="382" name="Google Shape;382;p43">
            <a:extLst>
              <a:ext uri="{FF2B5EF4-FFF2-40B4-BE49-F238E27FC236}">
                <a16:creationId xmlns:a16="http://schemas.microsoft.com/office/drawing/2014/main" id="{DE10B451-F354-D4FB-F650-F18D1E7BFE3F}"/>
              </a:ext>
            </a:extLst>
          </p:cNvPr>
          <p:cNvSpPr/>
          <p:nvPr/>
        </p:nvSpPr>
        <p:spPr>
          <a:xfrm>
            <a:off x="1708778" y="3239125"/>
            <a:ext cx="4309528" cy="1753500"/>
          </a:xfrm>
          <a:prstGeom prst="rect">
            <a:avLst/>
          </a:prstGeom>
          <a:solidFill>
            <a:srgbClr val="1D3E76">
              <a:alpha val="670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43">
            <a:extLst>
              <a:ext uri="{FF2B5EF4-FFF2-40B4-BE49-F238E27FC236}">
                <a16:creationId xmlns:a16="http://schemas.microsoft.com/office/drawing/2014/main" id="{6F35F589-5132-8E3D-2F6D-58F6F32FA025}"/>
              </a:ext>
            </a:extLst>
          </p:cNvPr>
          <p:cNvSpPr txBox="1">
            <a:spLocks noGrp="1"/>
          </p:cNvSpPr>
          <p:nvPr>
            <p:ph type="subTitle" idx="1"/>
          </p:nvPr>
        </p:nvSpPr>
        <p:spPr>
          <a:xfrm>
            <a:off x="2348991" y="3827262"/>
            <a:ext cx="3535341" cy="1009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ES" sz="1400" dirty="0">
                <a:solidFill>
                  <a:schemeClr val="lt1"/>
                </a:solidFill>
              </a:rPr>
              <a:t>El alumno como protagonista. </a:t>
            </a:r>
          </a:p>
          <a:p>
            <a:pPr marL="0" lvl="0" indent="0" algn="l" rtl="0">
              <a:spcBef>
                <a:spcPts val="0"/>
              </a:spcBef>
              <a:spcAft>
                <a:spcPts val="1600"/>
              </a:spcAft>
              <a:buNone/>
            </a:pPr>
            <a:r>
              <a:rPr lang="es-ES" sz="1400" dirty="0">
                <a:solidFill>
                  <a:schemeClr val="lt1"/>
                </a:solidFill>
              </a:rPr>
              <a:t>El objetivo es que aprendan no enseñar. </a:t>
            </a:r>
          </a:p>
          <a:p>
            <a:pPr marL="0" lvl="0" indent="0" algn="l" rtl="0">
              <a:spcBef>
                <a:spcPts val="0"/>
              </a:spcBef>
              <a:spcAft>
                <a:spcPts val="1600"/>
              </a:spcAft>
              <a:buNone/>
            </a:pPr>
            <a:endParaRPr dirty="0">
              <a:solidFill>
                <a:schemeClr val="lt1"/>
              </a:solidFill>
            </a:endParaRPr>
          </a:p>
        </p:txBody>
      </p:sp>
      <p:sp>
        <p:nvSpPr>
          <p:cNvPr id="384" name="Google Shape;384;p43">
            <a:extLst>
              <a:ext uri="{FF2B5EF4-FFF2-40B4-BE49-F238E27FC236}">
                <a16:creationId xmlns:a16="http://schemas.microsoft.com/office/drawing/2014/main" id="{70FC39FF-E8EA-9A86-1115-4C03781E3732}"/>
              </a:ext>
            </a:extLst>
          </p:cNvPr>
          <p:cNvSpPr txBox="1">
            <a:spLocks noGrp="1"/>
          </p:cNvSpPr>
          <p:nvPr>
            <p:ph type="ctrTitle"/>
          </p:nvPr>
        </p:nvSpPr>
        <p:spPr>
          <a:xfrm rot="5400000">
            <a:off x="6016422" y="2309737"/>
            <a:ext cx="4240225"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CENTRADA EN EL ALUMNO</a:t>
            </a:r>
            <a:endParaRPr dirty="0"/>
          </a:p>
        </p:txBody>
      </p:sp>
    </p:spTree>
    <p:extLst>
      <p:ext uri="{BB962C8B-B14F-4D97-AF65-F5344CB8AC3E}">
        <p14:creationId xmlns:p14="http://schemas.microsoft.com/office/powerpoint/2010/main" val="3456735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6">
          <a:extLst>
            <a:ext uri="{FF2B5EF4-FFF2-40B4-BE49-F238E27FC236}">
              <a16:creationId xmlns:a16="http://schemas.microsoft.com/office/drawing/2014/main" id="{E36E98F3-B9A5-1108-2787-520CB17097A0}"/>
            </a:ext>
          </a:extLst>
        </p:cNvPr>
        <p:cNvGrpSpPr/>
        <p:nvPr/>
      </p:nvGrpSpPr>
      <p:grpSpPr>
        <a:xfrm>
          <a:off x="0" y="0"/>
          <a:ext cx="0" cy="0"/>
          <a:chOff x="0" y="0"/>
          <a:chExt cx="0" cy="0"/>
        </a:xfrm>
      </p:grpSpPr>
      <p:sp>
        <p:nvSpPr>
          <p:cNvPr id="437" name="Google Shape;437;p46">
            <a:extLst>
              <a:ext uri="{FF2B5EF4-FFF2-40B4-BE49-F238E27FC236}">
                <a16:creationId xmlns:a16="http://schemas.microsoft.com/office/drawing/2014/main" id="{1970EC9A-851D-533F-F2C8-96D89F158F79}"/>
              </a:ext>
            </a:extLst>
          </p:cNvPr>
          <p:cNvSpPr/>
          <p:nvPr/>
        </p:nvSpPr>
        <p:spPr>
          <a:xfrm rot="5400000">
            <a:off x="2244038" y="2393338"/>
            <a:ext cx="1574400" cy="2058575"/>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6">
            <a:extLst>
              <a:ext uri="{FF2B5EF4-FFF2-40B4-BE49-F238E27FC236}">
                <a16:creationId xmlns:a16="http://schemas.microsoft.com/office/drawing/2014/main" id="{C8EC2FD3-3086-3234-FD02-6BB58B0E7749}"/>
              </a:ext>
            </a:extLst>
          </p:cNvPr>
          <p:cNvSpPr/>
          <p:nvPr/>
        </p:nvSpPr>
        <p:spPr>
          <a:xfrm rot="-5400000" flipH="1">
            <a:off x="4398349" y="733025"/>
            <a:ext cx="1574400" cy="20842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6">
            <a:extLst>
              <a:ext uri="{FF2B5EF4-FFF2-40B4-BE49-F238E27FC236}">
                <a16:creationId xmlns:a16="http://schemas.microsoft.com/office/drawing/2014/main" id="{D540337B-B253-2FF6-2EB3-CB56BC640EDB}"/>
              </a:ext>
            </a:extLst>
          </p:cNvPr>
          <p:cNvSpPr/>
          <p:nvPr/>
        </p:nvSpPr>
        <p:spPr>
          <a:xfrm rot="-5400000" flipH="1">
            <a:off x="4398349" y="2380525"/>
            <a:ext cx="1574400" cy="20842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6">
            <a:extLst>
              <a:ext uri="{FF2B5EF4-FFF2-40B4-BE49-F238E27FC236}">
                <a16:creationId xmlns:a16="http://schemas.microsoft.com/office/drawing/2014/main" id="{B4171129-C6EE-43EB-02CC-3A0C685DC9A7}"/>
              </a:ext>
            </a:extLst>
          </p:cNvPr>
          <p:cNvSpPr txBox="1">
            <a:spLocks noGrp="1"/>
          </p:cNvSpPr>
          <p:nvPr>
            <p:ph type="ctrTitle"/>
          </p:nvPr>
        </p:nvSpPr>
        <p:spPr>
          <a:xfrm rot="5400000">
            <a:off x="6355321" y="2178504"/>
            <a:ext cx="3977758"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ENSEÑANZA CENTRADA EN EL ALUMNO</a:t>
            </a:r>
            <a:endParaRPr dirty="0"/>
          </a:p>
        </p:txBody>
      </p:sp>
      <p:sp>
        <p:nvSpPr>
          <p:cNvPr id="441" name="Google Shape;441;p46">
            <a:extLst>
              <a:ext uri="{FF2B5EF4-FFF2-40B4-BE49-F238E27FC236}">
                <a16:creationId xmlns:a16="http://schemas.microsoft.com/office/drawing/2014/main" id="{6A8C02AD-F667-AFEA-F45C-58CC3B95FC1F}"/>
              </a:ext>
            </a:extLst>
          </p:cNvPr>
          <p:cNvSpPr/>
          <p:nvPr/>
        </p:nvSpPr>
        <p:spPr>
          <a:xfrm rot="5400000">
            <a:off x="2244038" y="745838"/>
            <a:ext cx="1574400" cy="2058575"/>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6">
            <a:extLst>
              <a:ext uri="{FF2B5EF4-FFF2-40B4-BE49-F238E27FC236}">
                <a16:creationId xmlns:a16="http://schemas.microsoft.com/office/drawing/2014/main" id="{A6C4E302-97BE-01DE-4733-F0CF507A1553}"/>
              </a:ext>
            </a:extLst>
          </p:cNvPr>
          <p:cNvSpPr txBox="1">
            <a:spLocks noGrp="1"/>
          </p:cNvSpPr>
          <p:nvPr>
            <p:ph type="ctrTitle" idx="4294967295"/>
          </p:nvPr>
        </p:nvSpPr>
        <p:spPr>
          <a:xfrm>
            <a:off x="2514600" y="1072400"/>
            <a:ext cx="1410251" cy="384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600" dirty="0">
                <a:solidFill>
                  <a:schemeClr val="lt1"/>
                </a:solidFill>
              </a:rPr>
              <a:t>PEDAGOGÍA ACTIVA</a:t>
            </a:r>
            <a:endParaRPr sz="1600" dirty="0">
              <a:solidFill>
                <a:schemeClr val="lt1"/>
              </a:solidFill>
            </a:endParaRPr>
          </a:p>
        </p:txBody>
      </p:sp>
      <p:sp>
        <p:nvSpPr>
          <p:cNvPr id="443" name="Google Shape;443;p46">
            <a:extLst>
              <a:ext uri="{FF2B5EF4-FFF2-40B4-BE49-F238E27FC236}">
                <a16:creationId xmlns:a16="http://schemas.microsoft.com/office/drawing/2014/main" id="{9C3E100E-C9BD-948A-895C-ACC7ED1DD81E}"/>
              </a:ext>
            </a:extLst>
          </p:cNvPr>
          <p:cNvSpPr txBox="1">
            <a:spLocks noGrp="1"/>
          </p:cNvSpPr>
          <p:nvPr>
            <p:ph type="ctrTitle" idx="4294967295"/>
          </p:nvPr>
        </p:nvSpPr>
        <p:spPr>
          <a:xfrm>
            <a:off x="2187219" y="3505460"/>
            <a:ext cx="1872800" cy="384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600" dirty="0">
                <a:solidFill>
                  <a:schemeClr val="lt1"/>
                </a:solidFill>
              </a:rPr>
              <a:t>TRABAJO COLABORATIVO</a:t>
            </a:r>
            <a:endParaRPr sz="1600" dirty="0">
              <a:solidFill>
                <a:schemeClr val="lt1"/>
              </a:solidFill>
            </a:endParaRPr>
          </a:p>
        </p:txBody>
      </p:sp>
      <p:sp>
        <p:nvSpPr>
          <p:cNvPr id="444" name="Google Shape;444;p46">
            <a:extLst>
              <a:ext uri="{FF2B5EF4-FFF2-40B4-BE49-F238E27FC236}">
                <a16:creationId xmlns:a16="http://schemas.microsoft.com/office/drawing/2014/main" id="{DCB4DE2C-55DD-79BA-042C-04AFF2678102}"/>
              </a:ext>
            </a:extLst>
          </p:cNvPr>
          <p:cNvSpPr txBox="1">
            <a:spLocks noGrp="1"/>
          </p:cNvSpPr>
          <p:nvPr>
            <p:ph type="ctrTitle" idx="4294967295"/>
          </p:nvPr>
        </p:nvSpPr>
        <p:spPr>
          <a:xfrm>
            <a:off x="4323057" y="1072400"/>
            <a:ext cx="1253400" cy="38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lt1"/>
                </a:solidFill>
              </a:rPr>
              <a:t>FEEDBACK</a:t>
            </a:r>
            <a:endParaRPr sz="1600" dirty="0">
              <a:solidFill>
                <a:schemeClr val="lt1"/>
              </a:solidFill>
            </a:endParaRPr>
          </a:p>
        </p:txBody>
      </p:sp>
      <p:sp>
        <p:nvSpPr>
          <p:cNvPr id="445" name="Google Shape;445;p46">
            <a:extLst>
              <a:ext uri="{FF2B5EF4-FFF2-40B4-BE49-F238E27FC236}">
                <a16:creationId xmlns:a16="http://schemas.microsoft.com/office/drawing/2014/main" id="{D35C813C-FB97-728A-C2C7-AB922C54B080}"/>
              </a:ext>
            </a:extLst>
          </p:cNvPr>
          <p:cNvSpPr txBox="1">
            <a:spLocks noGrp="1"/>
          </p:cNvSpPr>
          <p:nvPr>
            <p:ph type="ctrTitle" idx="4294967295"/>
          </p:nvPr>
        </p:nvSpPr>
        <p:spPr>
          <a:xfrm>
            <a:off x="4297016" y="3570895"/>
            <a:ext cx="1777224" cy="38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lt1"/>
                </a:solidFill>
              </a:rPr>
              <a:t>METODOLOGÍA PPI</a:t>
            </a:r>
            <a:endParaRPr sz="1600" dirty="0">
              <a:solidFill>
                <a:schemeClr val="lt1"/>
              </a:solidFill>
            </a:endParaRPr>
          </a:p>
        </p:txBody>
      </p:sp>
      <p:sp>
        <p:nvSpPr>
          <p:cNvPr id="446" name="Google Shape;446;p46">
            <a:extLst>
              <a:ext uri="{FF2B5EF4-FFF2-40B4-BE49-F238E27FC236}">
                <a16:creationId xmlns:a16="http://schemas.microsoft.com/office/drawing/2014/main" id="{9A467655-D0D8-DB0B-6374-FF257E3A883C}"/>
              </a:ext>
            </a:extLst>
          </p:cNvPr>
          <p:cNvSpPr txBox="1">
            <a:spLocks noGrp="1"/>
          </p:cNvSpPr>
          <p:nvPr>
            <p:ph type="subTitle" idx="4294967295"/>
          </p:nvPr>
        </p:nvSpPr>
        <p:spPr>
          <a:xfrm flipH="1">
            <a:off x="4288100" y="1457300"/>
            <a:ext cx="1323300" cy="650104"/>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000" dirty="0">
                <a:solidFill>
                  <a:schemeClr val="lt1"/>
                </a:solidFill>
              </a:rPr>
              <a:t>Repeticiones y valoraciones continuas</a:t>
            </a:r>
            <a:endParaRPr sz="1000" dirty="0">
              <a:solidFill>
                <a:schemeClr val="lt1"/>
              </a:solidFill>
            </a:endParaRPr>
          </a:p>
        </p:txBody>
      </p:sp>
      <p:sp>
        <p:nvSpPr>
          <p:cNvPr id="447" name="Google Shape;447;p46">
            <a:extLst>
              <a:ext uri="{FF2B5EF4-FFF2-40B4-BE49-F238E27FC236}">
                <a16:creationId xmlns:a16="http://schemas.microsoft.com/office/drawing/2014/main" id="{AA7DABA8-ACCD-2CA6-7798-2AB4EEF51AD8}"/>
              </a:ext>
            </a:extLst>
          </p:cNvPr>
          <p:cNvSpPr txBox="1">
            <a:spLocks noGrp="1"/>
          </p:cNvSpPr>
          <p:nvPr>
            <p:ph type="subTitle" idx="4294967295"/>
          </p:nvPr>
        </p:nvSpPr>
        <p:spPr>
          <a:xfrm flipH="1">
            <a:off x="4334769" y="2863872"/>
            <a:ext cx="1323300" cy="75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ES" sz="1000" dirty="0">
                <a:solidFill>
                  <a:schemeClr val="lt1"/>
                </a:solidFill>
              </a:rPr>
              <a:t>Contexto</a:t>
            </a:r>
            <a:r>
              <a:rPr lang="en" sz="1000" dirty="0">
                <a:solidFill>
                  <a:schemeClr val="lt1"/>
                </a:solidFill>
              </a:rPr>
              <a:t>, Experiencia, Reflexión, Accción y Evaluación</a:t>
            </a:r>
            <a:endParaRPr sz="1000" dirty="0">
              <a:solidFill>
                <a:schemeClr val="lt1"/>
              </a:solidFill>
            </a:endParaRPr>
          </a:p>
        </p:txBody>
      </p:sp>
      <p:sp>
        <p:nvSpPr>
          <p:cNvPr id="448" name="Google Shape;448;p46">
            <a:extLst>
              <a:ext uri="{FF2B5EF4-FFF2-40B4-BE49-F238E27FC236}">
                <a16:creationId xmlns:a16="http://schemas.microsoft.com/office/drawing/2014/main" id="{A25DAB29-F534-E46F-4653-CB3533F4C220}"/>
              </a:ext>
            </a:extLst>
          </p:cNvPr>
          <p:cNvSpPr/>
          <p:nvPr/>
        </p:nvSpPr>
        <p:spPr>
          <a:xfrm>
            <a:off x="3652825" y="2342925"/>
            <a:ext cx="885900" cy="52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6">
            <a:extLst>
              <a:ext uri="{FF2B5EF4-FFF2-40B4-BE49-F238E27FC236}">
                <a16:creationId xmlns:a16="http://schemas.microsoft.com/office/drawing/2014/main" id="{C7F22895-8680-724F-E9CD-BD608F3B7555}"/>
              </a:ext>
            </a:extLst>
          </p:cNvPr>
          <p:cNvSpPr txBox="1">
            <a:spLocks noGrp="1"/>
          </p:cNvSpPr>
          <p:nvPr>
            <p:ph type="subTitle" idx="4294967295"/>
          </p:nvPr>
        </p:nvSpPr>
        <p:spPr>
          <a:xfrm flipH="1">
            <a:off x="2601540" y="1576396"/>
            <a:ext cx="1323300" cy="7536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s-ES" sz="1000" dirty="0">
                <a:solidFill>
                  <a:schemeClr val="lt1"/>
                </a:solidFill>
              </a:rPr>
              <a:t>El</a:t>
            </a:r>
            <a:r>
              <a:rPr lang="en" sz="1000" dirty="0">
                <a:solidFill>
                  <a:schemeClr val="lt1"/>
                </a:solidFill>
              </a:rPr>
              <a:t> alumno es el protagonista</a:t>
            </a:r>
            <a:endParaRPr sz="1000" dirty="0">
              <a:solidFill>
                <a:schemeClr val="lt1"/>
              </a:solidFill>
            </a:endParaRPr>
          </a:p>
        </p:txBody>
      </p:sp>
      <p:sp>
        <p:nvSpPr>
          <p:cNvPr id="450" name="Google Shape;450;p46">
            <a:extLst>
              <a:ext uri="{FF2B5EF4-FFF2-40B4-BE49-F238E27FC236}">
                <a16:creationId xmlns:a16="http://schemas.microsoft.com/office/drawing/2014/main" id="{A196FFB3-792A-FA8C-32BD-A428C1444426}"/>
              </a:ext>
            </a:extLst>
          </p:cNvPr>
          <p:cNvSpPr txBox="1">
            <a:spLocks noGrp="1"/>
          </p:cNvSpPr>
          <p:nvPr>
            <p:ph type="subTitle" idx="4294967295"/>
          </p:nvPr>
        </p:nvSpPr>
        <p:spPr>
          <a:xfrm flipH="1">
            <a:off x="2601540" y="2817295"/>
            <a:ext cx="1323300" cy="7536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s-ES" sz="1000" dirty="0">
                <a:solidFill>
                  <a:schemeClr val="lt1"/>
                </a:solidFill>
              </a:rPr>
              <a:t>Los</a:t>
            </a:r>
            <a:r>
              <a:rPr lang="en" sz="1000" dirty="0">
                <a:solidFill>
                  <a:schemeClr val="lt1"/>
                </a:solidFill>
              </a:rPr>
              <a:t> alumnos trabajan de forma activa en proyectos juntos</a:t>
            </a:r>
            <a:endParaRPr sz="1000" dirty="0">
              <a:solidFill>
                <a:schemeClr val="lt1"/>
              </a:solidFill>
            </a:endParaRPr>
          </a:p>
        </p:txBody>
      </p:sp>
      <p:sp>
        <p:nvSpPr>
          <p:cNvPr id="451" name="Google Shape;451;p46">
            <a:extLst>
              <a:ext uri="{FF2B5EF4-FFF2-40B4-BE49-F238E27FC236}">
                <a16:creationId xmlns:a16="http://schemas.microsoft.com/office/drawing/2014/main" id="{9A86C104-AE77-637F-9378-1BA01AFAE9FE}"/>
              </a:ext>
            </a:extLst>
          </p:cNvPr>
          <p:cNvSpPr/>
          <p:nvPr/>
        </p:nvSpPr>
        <p:spPr>
          <a:xfrm>
            <a:off x="3924857" y="2403095"/>
            <a:ext cx="372159" cy="372159"/>
          </a:xfrm>
          <a:custGeom>
            <a:avLst/>
            <a:gdLst/>
            <a:ahLst/>
            <a:cxnLst/>
            <a:rect l="l" t="t" r="r" b="b"/>
            <a:pathLst>
              <a:path w="11693" h="11693" extrusionOk="0">
                <a:moveTo>
                  <a:pt x="10252" y="584"/>
                </a:moveTo>
                <a:lnTo>
                  <a:pt x="10252" y="1263"/>
                </a:lnTo>
                <a:cubicBezTo>
                  <a:pt x="10252" y="1358"/>
                  <a:pt x="10323" y="1429"/>
                  <a:pt x="10406" y="1429"/>
                </a:cubicBezTo>
                <a:lnTo>
                  <a:pt x="11097" y="1429"/>
                </a:lnTo>
                <a:lnTo>
                  <a:pt x="9609" y="2918"/>
                </a:lnTo>
                <a:lnTo>
                  <a:pt x="9001" y="2918"/>
                </a:lnTo>
                <a:lnTo>
                  <a:pt x="9978" y="1941"/>
                </a:lnTo>
                <a:cubicBezTo>
                  <a:pt x="10037" y="1882"/>
                  <a:pt x="10037" y="1751"/>
                  <a:pt x="9978" y="1691"/>
                </a:cubicBezTo>
                <a:cubicBezTo>
                  <a:pt x="9948" y="1667"/>
                  <a:pt x="9903" y="1656"/>
                  <a:pt x="9859" y="1656"/>
                </a:cubicBezTo>
                <a:cubicBezTo>
                  <a:pt x="9814" y="1656"/>
                  <a:pt x="9769" y="1667"/>
                  <a:pt x="9740" y="1691"/>
                </a:cubicBezTo>
                <a:lnTo>
                  <a:pt x="8763" y="2679"/>
                </a:lnTo>
                <a:lnTo>
                  <a:pt x="8763" y="2072"/>
                </a:lnTo>
                <a:lnTo>
                  <a:pt x="10252" y="584"/>
                </a:lnTo>
                <a:close/>
                <a:moveTo>
                  <a:pt x="4739" y="2537"/>
                </a:moveTo>
                <a:cubicBezTo>
                  <a:pt x="5894" y="2537"/>
                  <a:pt x="6942" y="2977"/>
                  <a:pt x="7739" y="3703"/>
                </a:cubicBezTo>
                <a:lnTo>
                  <a:pt x="4620" y="6811"/>
                </a:lnTo>
                <a:cubicBezTo>
                  <a:pt x="4560" y="6870"/>
                  <a:pt x="4560" y="7001"/>
                  <a:pt x="4620" y="7049"/>
                </a:cubicBezTo>
                <a:cubicBezTo>
                  <a:pt x="4656" y="7085"/>
                  <a:pt x="4703" y="7097"/>
                  <a:pt x="4739" y="7097"/>
                </a:cubicBezTo>
                <a:cubicBezTo>
                  <a:pt x="4787" y="7097"/>
                  <a:pt x="4834" y="7085"/>
                  <a:pt x="4858" y="7049"/>
                </a:cubicBezTo>
                <a:lnTo>
                  <a:pt x="5632" y="6275"/>
                </a:lnTo>
                <a:cubicBezTo>
                  <a:pt x="5775" y="6478"/>
                  <a:pt x="5846" y="6692"/>
                  <a:pt x="5846" y="6930"/>
                </a:cubicBezTo>
                <a:cubicBezTo>
                  <a:pt x="5846" y="7549"/>
                  <a:pt x="5358" y="8037"/>
                  <a:pt x="4739" y="8037"/>
                </a:cubicBezTo>
                <a:cubicBezTo>
                  <a:pt x="4132" y="8037"/>
                  <a:pt x="3644" y="7549"/>
                  <a:pt x="3644" y="6930"/>
                </a:cubicBezTo>
                <a:cubicBezTo>
                  <a:pt x="3644" y="6323"/>
                  <a:pt x="4132" y="5835"/>
                  <a:pt x="4739" y="5835"/>
                </a:cubicBezTo>
                <a:cubicBezTo>
                  <a:pt x="4822" y="5835"/>
                  <a:pt x="4882" y="5835"/>
                  <a:pt x="4953" y="5847"/>
                </a:cubicBezTo>
                <a:cubicBezTo>
                  <a:pt x="4962" y="5848"/>
                  <a:pt x="4970" y="5848"/>
                  <a:pt x="4979" y="5848"/>
                </a:cubicBezTo>
                <a:cubicBezTo>
                  <a:pt x="5055" y="5848"/>
                  <a:pt x="5133" y="5801"/>
                  <a:pt x="5144" y="5716"/>
                </a:cubicBezTo>
                <a:cubicBezTo>
                  <a:pt x="5156" y="5620"/>
                  <a:pt x="5096" y="5537"/>
                  <a:pt x="5013" y="5525"/>
                </a:cubicBezTo>
                <a:cubicBezTo>
                  <a:pt x="4918" y="5513"/>
                  <a:pt x="4834" y="5489"/>
                  <a:pt x="4739" y="5489"/>
                </a:cubicBezTo>
                <a:cubicBezTo>
                  <a:pt x="3941" y="5489"/>
                  <a:pt x="3298" y="6144"/>
                  <a:pt x="3298" y="6942"/>
                </a:cubicBezTo>
                <a:cubicBezTo>
                  <a:pt x="3298" y="7740"/>
                  <a:pt x="3953" y="8383"/>
                  <a:pt x="4739" y="8383"/>
                </a:cubicBezTo>
                <a:cubicBezTo>
                  <a:pt x="5549" y="8383"/>
                  <a:pt x="6192" y="7728"/>
                  <a:pt x="6192" y="6942"/>
                </a:cubicBezTo>
                <a:cubicBezTo>
                  <a:pt x="6192" y="6609"/>
                  <a:pt x="6084" y="6299"/>
                  <a:pt x="5870" y="6049"/>
                </a:cubicBezTo>
                <a:lnTo>
                  <a:pt x="6406" y="5513"/>
                </a:lnTo>
                <a:cubicBezTo>
                  <a:pt x="6751" y="5906"/>
                  <a:pt x="6942" y="6418"/>
                  <a:pt x="6942" y="6942"/>
                </a:cubicBezTo>
                <a:cubicBezTo>
                  <a:pt x="6942" y="8156"/>
                  <a:pt x="5965" y="9133"/>
                  <a:pt x="4739" y="9133"/>
                </a:cubicBezTo>
                <a:cubicBezTo>
                  <a:pt x="3525" y="9133"/>
                  <a:pt x="2536" y="8156"/>
                  <a:pt x="2536" y="6942"/>
                </a:cubicBezTo>
                <a:cubicBezTo>
                  <a:pt x="2536" y="5716"/>
                  <a:pt x="3525" y="4739"/>
                  <a:pt x="4739" y="4739"/>
                </a:cubicBezTo>
                <a:cubicBezTo>
                  <a:pt x="5120" y="4739"/>
                  <a:pt x="5477" y="4823"/>
                  <a:pt x="5787" y="5001"/>
                </a:cubicBezTo>
                <a:cubicBezTo>
                  <a:pt x="5812" y="5016"/>
                  <a:pt x="5840" y="5022"/>
                  <a:pt x="5868" y="5022"/>
                </a:cubicBezTo>
                <a:cubicBezTo>
                  <a:pt x="5930" y="5022"/>
                  <a:pt x="5992" y="4988"/>
                  <a:pt x="6025" y="4930"/>
                </a:cubicBezTo>
                <a:cubicBezTo>
                  <a:pt x="6073" y="4834"/>
                  <a:pt x="6037" y="4739"/>
                  <a:pt x="5953" y="4692"/>
                </a:cubicBezTo>
                <a:cubicBezTo>
                  <a:pt x="5572" y="4501"/>
                  <a:pt x="5156" y="4370"/>
                  <a:pt x="4739" y="4370"/>
                </a:cubicBezTo>
                <a:cubicBezTo>
                  <a:pt x="3346" y="4370"/>
                  <a:pt x="2203" y="5525"/>
                  <a:pt x="2203" y="6918"/>
                </a:cubicBezTo>
                <a:cubicBezTo>
                  <a:pt x="2203" y="8323"/>
                  <a:pt x="3346" y="9466"/>
                  <a:pt x="4739" y="9466"/>
                </a:cubicBezTo>
                <a:cubicBezTo>
                  <a:pt x="6144" y="9466"/>
                  <a:pt x="7287" y="8323"/>
                  <a:pt x="7287" y="6918"/>
                </a:cubicBezTo>
                <a:cubicBezTo>
                  <a:pt x="7287" y="6299"/>
                  <a:pt x="7061" y="5716"/>
                  <a:pt x="6668" y="5239"/>
                </a:cubicBezTo>
                <a:lnTo>
                  <a:pt x="7204" y="4704"/>
                </a:lnTo>
                <a:cubicBezTo>
                  <a:pt x="7751" y="5311"/>
                  <a:pt x="8049" y="6085"/>
                  <a:pt x="8049" y="6918"/>
                </a:cubicBezTo>
                <a:cubicBezTo>
                  <a:pt x="8049" y="8740"/>
                  <a:pt x="6561" y="10228"/>
                  <a:pt x="4739" y="10228"/>
                </a:cubicBezTo>
                <a:cubicBezTo>
                  <a:pt x="2929" y="10228"/>
                  <a:pt x="1441" y="8740"/>
                  <a:pt x="1441" y="6918"/>
                </a:cubicBezTo>
                <a:cubicBezTo>
                  <a:pt x="1441" y="5108"/>
                  <a:pt x="2929" y="3620"/>
                  <a:pt x="4739" y="3620"/>
                </a:cubicBezTo>
                <a:cubicBezTo>
                  <a:pt x="5382" y="3620"/>
                  <a:pt x="5989" y="3799"/>
                  <a:pt x="6525" y="4132"/>
                </a:cubicBezTo>
                <a:cubicBezTo>
                  <a:pt x="6558" y="4151"/>
                  <a:pt x="6594" y="4161"/>
                  <a:pt x="6628" y="4161"/>
                </a:cubicBezTo>
                <a:cubicBezTo>
                  <a:pt x="6679" y="4161"/>
                  <a:pt x="6727" y="4139"/>
                  <a:pt x="6763" y="4096"/>
                </a:cubicBezTo>
                <a:cubicBezTo>
                  <a:pt x="6811" y="4025"/>
                  <a:pt x="6799" y="3918"/>
                  <a:pt x="6727" y="3858"/>
                </a:cubicBezTo>
                <a:cubicBezTo>
                  <a:pt x="6144" y="3477"/>
                  <a:pt x="5453" y="3275"/>
                  <a:pt x="4763" y="3275"/>
                </a:cubicBezTo>
                <a:cubicBezTo>
                  <a:pt x="2751" y="3275"/>
                  <a:pt x="1108" y="4918"/>
                  <a:pt x="1108" y="6918"/>
                </a:cubicBezTo>
                <a:cubicBezTo>
                  <a:pt x="1108" y="8930"/>
                  <a:pt x="2751" y="10573"/>
                  <a:pt x="4763" y="10573"/>
                </a:cubicBezTo>
                <a:cubicBezTo>
                  <a:pt x="6763" y="10573"/>
                  <a:pt x="8406" y="8930"/>
                  <a:pt x="8406" y="6918"/>
                </a:cubicBezTo>
                <a:cubicBezTo>
                  <a:pt x="8406" y="6013"/>
                  <a:pt x="8061" y="5132"/>
                  <a:pt x="7454" y="4465"/>
                </a:cubicBezTo>
                <a:lnTo>
                  <a:pt x="7989" y="3930"/>
                </a:lnTo>
                <a:cubicBezTo>
                  <a:pt x="8704" y="4739"/>
                  <a:pt x="9144" y="5775"/>
                  <a:pt x="9144" y="6942"/>
                </a:cubicBezTo>
                <a:cubicBezTo>
                  <a:pt x="9144" y="9359"/>
                  <a:pt x="7168" y="11347"/>
                  <a:pt x="4739" y="11347"/>
                </a:cubicBezTo>
                <a:cubicBezTo>
                  <a:pt x="2322" y="11347"/>
                  <a:pt x="334" y="9359"/>
                  <a:pt x="334" y="6942"/>
                </a:cubicBezTo>
                <a:cubicBezTo>
                  <a:pt x="334" y="4513"/>
                  <a:pt x="2322" y="2537"/>
                  <a:pt x="4739" y="2537"/>
                </a:cubicBezTo>
                <a:close/>
                <a:moveTo>
                  <a:pt x="10403" y="1"/>
                </a:moveTo>
                <a:cubicBezTo>
                  <a:pt x="10360" y="1"/>
                  <a:pt x="10315" y="16"/>
                  <a:pt x="10275" y="48"/>
                </a:cubicBezTo>
                <a:lnTo>
                  <a:pt x="8466" y="1882"/>
                </a:lnTo>
                <a:cubicBezTo>
                  <a:pt x="8430" y="1906"/>
                  <a:pt x="8418" y="1953"/>
                  <a:pt x="8418" y="1989"/>
                </a:cubicBezTo>
                <a:lnTo>
                  <a:pt x="8418" y="3025"/>
                </a:lnTo>
                <a:lnTo>
                  <a:pt x="7978" y="3465"/>
                </a:lnTo>
                <a:cubicBezTo>
                  <a:pt x="7120" y="2679"/>
                  <a:pt x="5989" y="2203"/>
                  <a:pt x="4739" y="2203"/>
                </a:cubicBezTo>
                <a:cubicBezTo>
                  <a:pt x="2120" y="2203"/>
                  <a:pt x="0" y="4334"/>
                  <a:pt x="0" y="6954"/>
                </a:cubicBezTo>
                <a:cubicBezTo>
                  <a:pt x="0" y="9573"/>
                  <a:pt x="2120" y="11692"/>
                  <a:pt x="4739" y="11692"/>
                </a:cubicBezTo>
                <a:cubicBezTo>
                  <a:pt x="7358" y="11692"/>
                  <a:pt x="9490" y="9573"/>
                  <a:pt x="9490" y="6954"/>
                </a:cubicBezTo>
                <a:cubicBezTo>
                  <a:pt x="9490" y="5704"/>
                  <a:pt x="9013" y="4573"/>
                  <a:pt x="8228" y="3715"/>
                </a:cubicBezTo>
                <a:lnTo>
                  <a:pt x="8668" y="3275"/>
                </a:lnTo>
                <a:lnTo>
                  <a:pt x="9704" y="3275"/>
                </a:lnTo>
                <a:cubicBezTo>
                  <a:pt x="9740" y="3275"/>
                  <a:pt x="9787" y="3263"/>
                  <a:pt x="9823" y="3227"/>
                </a:cubicBezTo>
                <a:lnTo>
                  <a:pt x="11645" y="1394"/>
                </a:lnTo>
                <a:cubicBezTo>
                  <a:pt x="11680" y="1346"/>
                  <a:pt x="11692" y="1263"/>
                  <a:pt x="11668" y="1203"/>
                </a:cubicBezTo>
                <a:cubicBezTo>
                  <a:pt x="11633" y="1144"/>
                  <a:pt x="11573" y="1096"/>
                  <a:pt x="11502" y="1096"/>
                </a:cubicBezTo>
                <a:lnTo>
                  <a:pt x="10573" y="1096"/>
                </a:lnTo>
                <a:lnTo>
                  <a:pt x="10573" y="179"/>
                </a:lnTo>
                <a:cubicBezTo>
                  <a:pt x="10573" y="108"/>
                  <a:pt x="10537" y="48"/>
                  <a:pt x="10466" y="12"/>
                </a:cubicBezTo>
                <a:cubicBezTo>
                  <a:pt x="10446" y="5"/>
                  <a:pt x="10425" y="1"/>
                  <a:pt x="104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7941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0">
          <a:extLst>
            <a:ext uri="{FF2B5EF4-FFF2-40B4-BE49-F238E27FC236}">
              <a16:creationId xmlns:a16="http://schemas.microsoft.com/office/drawing/2014/main" id="{0F4EC384-B4C1-7E09-0FB1-CDBA6BF4F9E6}"/>
            </a:ext>
          </a:extLst>
        </p:cNvPr>
        <p:cNvGrpSpPr/>
        <p:nvPr/>
      </p:nvGrpSpPr>
      <p:grpSpPr>
        <a:xfrm>
          <a:off x="0" y="0"/>
          <a:ext cx="0" cy="0"/>
          <a:chOff x="0" y="0"/>
          <a:chExt cx="0" cy="0"/>
        </a:xfrm>
      </p:grpSpPr>
      <p:pic>
        <p:nvPicPr>
          <p:cNvPr id="4098" name="Picture 2" descr="Un pulpo rosa y azul">
            <a:extLst>
              <a:ext uri="{FF2B5EF4-FFF2-40B4-BE49-F238E27FC236}">
                <a16:creationId xmlns:a16="http://schemas.microsoft.com/office/drawing/2014/main" id="{1636CB5B-107C-D850-C74D-4156007ADC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022" b="18993"/>
          <a:stretch>
            <a:fillRect/>
          </a:stretch>
        </p:blipFill>
        <p:spPr bwMode="auto">
          <a:xfrm>
            <a:off x="1590590" y="0"/>
            <a:ext cx="4318810" cy="3412067"/>
          </a:xfrm>
          <a:prstGeom prst="rect">
            <a:avLst/>
          </a:prstGeom>
          <a:noFill/>
          <a:extLst>
            <a:ext uri="{909E8E84-426E-40DD-AFC4-6F175D3DCCD1}">
              <a14:hiddenFill xmlns:a14="http://schemas.microsoft.com/office/drawing/2010/main">
                <a:solidFill>
                  <a:srgbClr val="FFFFFF"/>
                </a:solidFill>
              </a14:hiddenFill>
            </a:ext>
          </a:extLst>
        </p:spPr>
      </p:pic>
      <p:sp>
        <p:nvSpPr>
          <p:cNvPr id="382" name="Google Shape;382;p43">
            <a:extLst>
              <a:ext uri="{FF2B5EF4-FFF2-40B4-BE49-F238E27FC236}">
                <a16:creationId xmlns:a16="http://schemas.microsoft.com/office/drawing/2014/main" id="{A7A901DD-8AF0-E065-948A-8320447F6047}"/>
              </a:ext>
            </a:extLst>
          </p:cNvPr>
          <p:cNvSpPr/>
          <p:nvPr/>
        </p:nvSpPr>
        <p:spPr>
          <a:xfrm>
            <a:off x="1590590" y="3239075"/>
            <a:ext cx="4319585" cy="1753500"/>
          </a:xfrm>
          <a:prstGeom prst="rect">
            <a:avLst/>
          </a:prstGeom>
          <a:solidFill>
            <a:srgbClr val="1D3E76">
              <a:alpha val="670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43">
            <a:extLst>
              <a:ext uri="{FF2B5EF4-FFF2-40B4-BE49-F238E27FC236}">
                <a16:creationId xmlns:a16="http://schemas.microsoft.com/office/drawing/2014/main" id="{608AF180-017A-BE25-2B42-0B03F2858403}"/>
              </a:ext>
            </a:extLst>
          </p:cNvPr>
          <p:cNvSpPr txBox="1">
            <a:spLocks noGrp="1"/>
          </p:cNvSpPr>
          <p:nvPr>
            <p:ph type="subTitle" idx="1"/>
          </p:nvPr>
        </p:nvSpPr>
        <p:spPr>
          <a:xfrm>
            <a:off x="2235445" y="3611075"/>
            <a:ext cx="3056222" cy="1009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dirty="0">
                <a:solidFill>
                  <a:schemeClr val="lt1"/>
                </a:solidFill>
              </a:rPr>
              <a:t>Para transformar el mundo y el entorno próximo</a:t>
            </a:r>
            <a:endParaRPr sz="1600" dirty="0">
              <a:solidFill>
                <a:schemeClr val="lt1"/>
              </a:solidFill>
            </a:endParaRPr>
          </a:p>
        </p:txBody>
      </p:sp>
      <p:sp>
        <p:nvSpPr>
          <p:cNvPr id="384" name="Google Shape;384;p43">
            <a:extLst>
              <a:ext uri="{FF2B5EF4-FFF2-40B4-BE49-F238E27FC236}">
                <a16:creationId xmlns:a16="http://schemas.microsoft.com/office/drawing/2014/main" id="{9CD1DA56-6779-ACBB-A516-016F44CCDF73}"/>
              </a:ext>
            </a:extLst>
          </p:cNvPr>
          <p:cNvSpPr txBox="1">
            <a:spLocks noGrp="1"/>
          </p:cNvSpPr>
          <p:nvPr>
            <p:ph type="ctrTitle"/>
          </p:nvPr>
        </p:nvSpPr>
        <p:spPr>
          <a:xfrm rot="5400000">
            <a:off x="6016422" y="2309737"/>
            <a:ext cx="4240225"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INTERNACIONAL Y LOCAL</a:t>
            </a:r>
            <a:endParaRPr dirty="0"/>
          </a:p>
        </p:txBody>
      </p:sp>
    </p:spTree>
    <p:extLst>
      <p:ext uri="{BB962C8B-B14F-4D97-AF65-F5344CB8AC3E}">
        <p14:creationId xmlns:p14="http://schemas.microsoft.com/office/powerpoint/2010/main" val="313727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9"/>
          <p:cNvSpPr/>
          <p:nvPr/>
        </p:nvSpPr>
        <p:spPr>
          <a:xfrm>
            <a:off x="5885400" y="810700"/>
            <a:ext cx="1329600" cy="4370100"/>
          </a:xfrm>
          <a:prstGeom prst="rect">
            <a:avLst/>
          </a:prstGeom>
          <a:solidFill>
            <a:schemeClr val="accent1">
              <a:alpha val="7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9"/>
          <p:cNvSpPr/>
          <p:nvPr/>
        </p:nvSpPr>
        <p:spPr>
          <a:xfrm>
            <a:off x="4281050" y="975325"/>
            <a:ext cx="2271300" cy="116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9"/>
          <p:cNvSpPr/>
          <p:nvPr/>
        </p:nvSpPr>
        <p:spPr>
          <a:xfrm>
            <a:off x="0" y="0"/>
            <a:ext cx="1329600" cy="4370100"/>
          </a:xfrm>
          <a:prstGeom prst="rect">
            <a:avLst/>
          </a:prstGeom>
          <a:solidFill>
            <a:schemeClr val="accent1">
              <a:alpha val="7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9"/>
          <p:cNvSpPr/>
          <p:nvPr/>
        </p:nvSpPr>
        <p:spPr>
          <a:xfrm>
            <a:off x="720000" y="975325"/>
            <a:ext cx="2271300" cy="116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7" name="Google Shape;547;p49"/>
          <p:cNvSpPr txBox="1">
            <a:spLocks noGrp="1"/>
          </p:cNvSpPr>
          <p:nvPr>
            <p:ph type="ctrTitle"/>
          </p:nvPr>
        </p:nvSpPr>
        <p:spPr>
          <a:xfrm rot="5400000">
            <a:off x="6910506" y="1414622"/>
            <a:ext cx="24498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INTERNACIONAL Y LOCAL</a:t>
            </a:r>
            <a:endParaRPr dirty="0"/>
          </a:p>
        </p:txBody>
      </p:sp>
      <p:sp>
        <p:nvSpPr>
          <p:cNvPr id="557" name="Google Shape;557;p49"/>
          <p:cNvSpPr txBox="1">
            <a:spLocks noGrp="1"/>
          </p:cNvSpPr>
          <p:nvPr>
            <p:ph type="subTitle" idx="1"/>
          </p:nvPr>
        </p:nvSpPr>
        <p:spPr>
          <a:xfrm>
            <a:off x="1579064" y="2147200"/>
            <a:ext cx="1626600" cy="11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El origen y el trabajo de la SJ </a:t>
            </a:r>
            <a:r>
              <a:rPr lang="es-ES" b="1" dirty="0"/>
              <a:t>siempre</a:t>
            </a:r>
            <a:r>
              <a:rPr lang="es-ES" dirty="0"/>
              <a:t> ha sido global</a:t>
            </a:r>
          </a:p>
          <a:p>
            <a:pPr marL="0" lvl="0" indent="0" algn="l" rtl="0">
              <a:spcBef>
                <a:spcPts val="0"/>
              </a:spcBef>
              <a:spcAft>
                <a:spcPts val="0"/>
              </a:spcAft>
              <a:buNone/>
            </a:pPr>
            <a:r>
              <a:rPr lang="es-ES" dirty="0"/>
              <a:t>Los </a:t>
            </a:r>
            <a:r>
              <a:rPr lang="es-ES" b="1" dirty="0"/>
              <a:t>problemas del mundo </a:t>
            </a:r>
            <a:r>
              <a:rPr lang="es-ES" dirty="0"/>
              <a:t>son globales</a:t>
            </a:r>
          </a:p>
          <a:p>
            <a:pPr marL="0" lvl="0" indent="0" algn="l" rtl="0">
              <a:spcBef>
                <a:spcPts val="0"/>
              </a:spcBef>
              <a:spcAft>
                <a:spcPts val="0"/>
              </a:spcAft>
              <a:buNone/>
            </a:pPr>
            <a:r>
              <a:rPr lang="es-ES" dirty="0"/>
              <a:t>Un mundo más humano y  relaciones más justas con el medio ambiente</a:t>
            </a: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58" name="Google Shape;558;p49"/>
          <p:cNvSpPr txBox="1">
            <a:spLocks noGrp="1"/>
          </p:cNvSpPr>
          <p:nvPr>
            <p:ph type="subTitle" idx="3"/>
          </p:nvPr>
        </p:nvSpPr>
        <p:spPr>
          <a:xfrm>
            <a:off x="4068269" y="2147200"/>
            <a:ext cx="1626600" cy="1112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ES" b="1" dirty="0">
                <a:solidFill>
                  <a:schemeClr val="dk1"/>
                </a:solidFill>
              </a:rPr>
              <a:t>Compromiso con lo local</a:t>
            </a:r>
          </a:p>
          <a:p>
            <a:pPr marL="0" lvl="0" indent="0" algn="r" rtl="0">
              <a:spcBef>
                <a:spcPts val="0"/>
              </a:spcBef>
              <a:spcAft>
                <a:spcPts val="0"/>
              </a:spcAft>
              <a:buNone/>
            </a:pPr>
            <a:r>
              <a:rPr lang="es-ES" dirty="0">
                <a:solidFill>
                  <a:schemeClr val="dk1"/>
                </a:solidFill>
              </a:rPr>
              <a:t>Con los pies en la tierra y en </a:t>
            </a:r>
            <a:r>
              <a:rPr lang="es-ES" b="1" dirty="0">
                <a:solidFill>
                  <a:schemeClr val="dk1"/>
                </a:solidFill>
              </a:rPr>
              <a:t>las raíces profundas de las realidades del entorno</a:t>
            </a:r>
          </a:p>
          <a:p>
            <a:pPr marL="0" lvl="0" indent="0" algn="r" rtl="0">
              <a:spcBef>
                <a:spcPts val="0"/>
              </a:spcBef>
              <a:spcAft>
                <a:spcPts val="0"/>
              </a:spcAft>
              <a:buNone/>
            </a:pPr>
            <a:r>
              <a:rPr lang="es-ES" dirty="0">
                <a:solidFill>
                  <a:schemeClr val="dk1"/>
                </a:solidFill>
              </a:rPr>
              <a:t>Impacto en la Sociedad y en el Entorno próximo. Ignacio Ellacuría, la Universidad como proyecto de Transformación social</a:t>
            </a:r>
            <a:endParaRPr dirty="0">
              <a:solidFill>
                <a:schemeClr val="dk1"/>
              </a:solidFill>
            </a:endParaRPr>
          </a:p>
          <a:p>
            <a:pPr marL="0" lvl="0" indent="0" algn="r" rtl="0">
              <a:lnSpc>
                <a:spcPct val="115000"/>
              </a:lnSpc>
              <a:spcBef>
                <a:spcPts val="0"/>
              </a:spcBef>
              <a:spcAft>
                <a:spcPts val="1600"/>
              </a:spcAft>
              <a:buNone/>
            </a:pPr>
            <a:endParaRPr dirty="0">
              <a:solidFill>
                <a:schemeClr val="dk1"/>
              </a:solidFill>
            </a:endParaRPr>
          </a:p>
        </p:txBody>
      </p:sp>
      <p:sp>
        <p:nvSpPr>
          <p:cNvPr id="559" name="Google Shape;559;p49"/>
          <p:cNvSpPr txBox="1">
            <a:spLocks noGrp="1"/>
          </p:cNvSpPr>
          <p:nvPr>
            <p:ph type="ctrTitle" idx="4"/>
          </p:nvPr>
        </p:nvSpPr>
        <p:spPr>
          <a:xfrm>
            <a:off x="3075567" y="1762400"/>
            <a:ext cx="2619300" cy="384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chemeClr val="lt1"/>
                </a:solidFill>
              </a:rPr>
              <a:t>LOCAL</a:t>
            </a:r>
            <a:endParaRPr dirty="0">
              <a:solidFill>
                <a:schemeClr val="lt1"/>
              </a:solidFill>
            </a:endParaRPr>
          </a:p>
        </p:txBody>
      </p:sp>
      <p:sp>
        <p:nvSpPr>
          <p:cNvPr id="560" name="Google Shape;560;p49"/>
          <p:cNvSpPr txBox="1">
            <a:spLocks noGrp="1"/>
          </p:cNvSpPr>
          <p:nvPr>
            <p:ph type="ctrTitle" idx="2"/>
          </p:nvPr>
        </p:nvSpPr>
        <p:spPr>
          <a:xfrm>
            <a:off x="1579064" y="1762400"/>
            <a:ext cx="26193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GLOBAL</a:t>
            </a:r>
            <a:endParaRPr dirty="0">
              <a:solidFill>
                <a:schemeClr val="lt1"/>
              </a:solidFill>
            </a:endParaRPr>
          </a:p>
        </p:txBody>
      </p:sp>
      <p:sp>
        <p:nvSpPr>
          <p:cNvPr id="3" name="CuadroTexto 2">
            <a:extLst>
              <a:ext uri="{FF2B5EF4-FFF2-40B4-BE49-F238E27FC236}">
                <a16:creationId xmlns:a16="http://schemas.microsoft.com/office/drawing/2014/main" id="{00170E80-B2BA-AEBE-9426-0C676EAA0A40}"/>
              </a:ext>
            </a:extLst>
          </p:cNvPr>
          <p:cNvSpPr txBox="1"/>
          <p:nvPr/>
        </p:nvSpPr>
        <p:spPr>
          <a:xfrm>
            <a:off x="1760550" y="3785324"/>
            <a:ext cx="3656150" cy="1169551"/>
          </a:xfrm>
          <a:prstGeom prst="rect">
            <a:avLst/>
          </a:prstGeom>
          <a:solidFill>
            <a:schemeClr val="accent1">
              <a:lumMod val="40000"/>
              <a:lumOff val="60000"/>
            </a:schemeClr>
          </a:solidFill>
        </p:spPr>
        <p:txBody>
          <a:bodyPr wrap="square">
            <a:spAutoFit/>
          </a:bodyPr>
          <a:lstStyle/>
          <a:p>
            <a:r>
              <a:rPr lang="es-ES" sz="1400" kern="100" dirty="0">
                <a:effectLst/>
                <a:latin typeface="Aptos" panose="020B0004020202020204" pitchFamily="34" charset="0"/>
                <a:ea typeface="Aptos" panose="020B0004020202020204" pitchFamily="34" charset="0"/>
                <a:cs typeface="Times New Roman" panose="02020603050405020304" pitchFamily="18" charset="0"/>
              </a:rPr>
              <a:t>La tensión global-local forma parte de su ser y capacita a las </a:t>
            </a:r>
            <a:r>
              <a:rPr lang="es-ES" kern="100" dirty="0">
                <a:latin typeface="Aptos" panose="020B0004020202020204" pitchFamily="34" charset="0"/>
                <a:ea typeface="Aptos" panose="020B0004020202020204" pitchFamily="34" charset="0"/>
                <a:cs typeface="Times New Roman" panose="02020603050405020304" pitchFamily="18" charset="0"/>
              </a:rPr>
              <a:t>universidades jesuitas </a:t>
            </a:r>
            <a:r>
              <a:rPr lang="es-ES" sz="1400" kern="100" dirty="0">
                <a:effectLst/>
                <a:latin typeface="Aptos" panose="020B0004020202020204" pitchFamily="34" charset="0"/>
                <a:ea typeface="Aptos" panose="020B0004020202020204" pitchFamily="34" charset="0"/>
                <a:cs typeface="Times New Roman" panose="02020603050405020304" pitchFamily="18" charset="0"/>
              </a:rPr>
              <a:t>para realizar mejor la corresponsabilidad por hacer de este mundo más humano, justo, sostenible y abierto a la trascendencia</a:t>
            </a:r>
            <a:endParaRPr lang="es-ES" dirty="0"/>
          </a:p>
        </p:txBody>
      </p:sp>
      <p:sp>
        <p:nvSpPr>
          <p:cNvPr id="5" name="Google Shape;7049;p64">
            <a:extLst>
              <a:ext uri="{FF2B5EF4-FFF2-40B4-BE49-F238E27FC236}">
                <a16:creationId xmlns:a16="http://schemas.microsoft.com/office/drawing/2014/main" id="{095D4AC8-792B-DF48-A4D5-A9EE1D574504}"/>
              </a:ext>
            </a:extLst>
          </p:cNvPr>
          <p:cNvSpPr/>
          <p:nvPr/>
        </p:nvSpPr>
        <p:spPr>
          <a:xfrm>
            <a:off x="937367" y="1223422"/>
            <a:ext cx="487500" cy="465629"/>
          </a:xfrm>
          <a:custGeom>
            <a:avLst/>
            <a:gdLst/>
            <a:ahLst/>
            <a:cxnLst/>
            <a:rect l="l" t="t" r="r" b="b"/>
            <a:pathLst>
              <a:path w="11169" h="11169" extrusionOk="0">
                <a:moveTo>
                  <a:pt x="5585" y="382"/>
                </a:moveTo>
                <a:cubicBezTo>
                  <a:pt x="6990" y="382"/>
                  <a:pt x="8311" y="930"/>
                  <a:pt x="9311" y="1906"/>
                </a:cubicBezTo>
                <a:cubicBezTo>
                  <a:pt x="10300" y="2906"/>
                  <a:pt x="10835" y="4216"/>
                  <a:pt x="10835" y="5633"/>
                </a:cubicBezTo>
                <a:cubicBezTo>
                  <a:pt x="10835" y="7002"/>
                  <a:pt x="10288" y="8311"/>
                  <a:pt x="9311" y="9312"/>
                </a:cubicBezTo>
                <a:cubicBezTo>
                  <a:pt x="8311" y="10300"/>
                  <a:pt x="7002" y="10836"/>
                  <a:pt x="5585" y="10836"/>
                </a:cubicBezTo>
                <a:cubicBezTo>
                  <a:pt x="4192" y="10836"/>
                  <a:pt x="2858" y="10288"/>
                  <a:pt x="1870" y="9312"/>
                </a:cubicBezTo>
                <a:cubicBezTo>
                  <a:pt x="870" y="8311"/>
                  <a:pt x="334" y="7002"/>
                  <a:pt x="334" y="5585"/>
                </a:cubicBezTo>
                <a:cubicBezTo>
                  <a:pt x="334" y="4192"/>
                  <a:pt x="882" y="2858"/>
                  <a:pt x="1870" y="1870"/>
                </a:cubicBezTo>
                <a:cubicBezTo>
                  <a:pt x="1953" y="1775"/>
                  <a:pt x="2061" y="1668"/>
                  <a:pt x="2168" y="1596"/>
                </a:cubicBezTo>
                <a:lnTo>
                  <a:pt x="2418" y="2001"/>
                </a:lnTo>
                <a:cubicBezTo>
                  <a:pt x="2465" y="2073"/>
                  <a:pt x="2489" y="2180"/>
                  <a:pt x="2465" y="2263"/>
                </a:cubicBezTo>
                <a:lnTo>
                  <a:pt x="2168" y="3537"/>
                </a:lnTo>
                <a:cubicBezTo>
                  <a:pt x="2120" y="3692"/>
                  <a:pt x="2180" y="3870"/>
                  <a:pt x="2299" y="4013"/>
                </a:cubicBezTo>
                <a:lnTo>
                  <a:pt x="3489" y="5228"/>
                </a:lnTo>
                <a:cubicBezTo>
                  <a:pt x="3586" y="5335"/>
                  <a:pt x="3721" y="5384"/>
                  <a:pt x="3869" y="5384"/>
                </a:cubicBezTo>
                <a:cubicBezTo>
                  <a:pt x="3885" y="5384"/>
                  <a:pt x="3901" y="5384"/>
                  <a:pt x="3918" y="5382"/>
                </a:cubicBezTo>
                <a:lnTo>
                  <a:pt x="4811" y="5275"/>
                </a:lnTo>
                <a:lnTo>
                  <a:pt x="5692" y="6014"/>
                </a:lnTo>
                <a:lnTo>
                  <a:pt x="5418" y="6752"/>
                </a:lnTo>
                <a:cubicBezTo>
                  <a:pt x="5406" y="6787"/>
                  <a:pt x="5406" y="6847"/>
                  <a:pt x="5442" y="6883"/>
                </a:cubicBezTo>
                <a:lnTo>
                  <a:pt x="5573" y="7109"/>
                </a:lnTo>
                <a:cubicBezTo>
                  <a:pt x="5606" y="7158"/>
                  <a:pt x="5661" y="7185"/>
                  <a:pt x="5720" y="7185"/>
                </a:cubicBezTo>
                <a:cubicBezTo>
                  <a:pt x="5746" y="7185"/>
                  <a:pt x="5773" y="7179"/>
                  <a:pt x="5799" y="7168"/>
                </a:cubicBezTo>
                <a:cubicBezTo>
                  <a:pt x="5871" y="7121"/>
                  <a:pt x="5894" y="7014"/>
                  <a:pt x="5859" y="6942"/>
                </a:cubicBezTo>
                <a:lnTo>
                  <a:pt x="5763" y="6787"/>
                </a:lnTo>
                <a:lnTo>
                  <a:pt x="6133" y="5799"/>
                </a:lnTo>
                <a:lnTo>
                  <a:pt x="7621" y="6002"/>
                </a:lnTo>
                <a:lnTo>
                  <a:pt x="8930" y="6930"/>
                </a:lnTo>
                <a:cubicBezTo>
                  <a:pt x="8978" y="6954"/>
                  <a:pt x="9014" y="7002"/>
                  <a:pt x="9014" y="7061"/>
                </a:cubicBezTo>
                <a:cubicBezTo>
                  <a:pt x="9014" y="7121"/>
                  <a:pt x="8990" y="7168"/>
                  <a:pt x="8966" y="7204"/>
                </a:cubicBezTo>
                <a:lnTo>
                  <a:pt x="6466" y="10169"/>
                </a:lnTo>
                <a:lnTo>
                  <a:pt x="6454" y="10169"/>
                </a:lnTo>
                <a:lnTo>
                  <a:pt x="6275" y="10038"/>
                </a:lnTo>
                <a:lnTo>
                  <a:pt x="6275" y="10026"/>
                </a:lnTo>
                <a:lnTo>
                  <a:pt x="6597" y="8264"/>
                </a:lnTo>
                <a:cubicBezTo>
                  <a:pt x="6597" y="8216"/>
                  <a:pt x="6597" y="8192"/>
                  <a:pt x="6585" y="8145"/>
                </a:cubicBezTo>
                <a:lnTo>
                  <a:pt x="6192" y="7502"/>
                </a:lnTo>
                <a:cubicBezTo>
                  <a:pt x="6167" y="7452"/>
                  <a:pt x="6109" y="7426"/>
                  <a:pt x="6051" y="7426"/>
                </a:cubicBezTo>
                <a:cubicBezTo>
                  <a:pt x="6025" y="7426"/>
                  <a:pt x="6000" y="7431"/>
                  <a:pt x="5978" y="7442"/>
                </a:cubicBezTo>
                <a:cubicBezTo>
                  <a:pt x="5894" y="7490"/>
                  <a:pt x="5871" y="7597"/>
                  <a:pt x="5918" y="7668"/>
                </a:cubicBezTo>
                <a:lnTo>
                  <a:pt x="6275" y="8264"/>
                </a:lnTo>
                <a:lnTo>
                  <a:pt x="5954" y="9966"/>
                </a:lnTo>
                <a:cubicBezTo>
                  <a:pt x="5930" y="10097"/>
                  <a:pt x="5990" y="10216"/>
                  <a:pt x="6097" y="10300"/>
                </a:cubicBezTo>
                <a:lnTo>
                  <a:pt x="6275" y="10443"/>
                </a:lnTo>
                <a:cubicBezTo>
                  <a:pt x="6335" y="10478"/>
                  <a:pt x="6406" y="10502"/>
                  <a:pt x="6466" y="10502"/>
                </a:cubicBezTo>
                <a:cubicBezTo>
                  <a:pt x="6573" y="10502"/>
                  <a:pt x="6656" y="10455"/>
                  <a:pt x="6716" y="10383"/>
                </a:cubicBezTo>
                <a:lnTo>
                  <a:pt x="9216" y="7418"/>
                </a:lnTo>
                <a:cubicBezTo>
                  <a:pt x="9311" y="7311"/>
                  <a:pt x="9347" y="7168"/>
                  <a:pt x="9335" y="7014"/>
                </a:cubicBezTo>
                <a:cubicBezTo>
                  <a:pt x="9323" y="6871"/>
                  <a:pt x="9228" y="6752"/>
                  <a:pt x="9133" y="6656"/>
                </a:cubicBezTo>
                <a:lnTo>
                  <a:pt x="7787" y="5716"/>
                </a:lnTo>
                <a:cubicBezTo>
                  <a:pt x="7776" y="5704"/>
                  <a:pt x="7740" y="5692"/>
                  <a:pt x="7716" y="5692"/>
                </a:cubicBezTo>
                <a:lnTo>
                  <a:pt x="6049" y="5454"/>
                </a:lnTo>
                <a:cubicBezTo>
                  <a:pt x="6040" y="5452"/>
                  <a:pt x="6031" y="5452"/>
                  <a:pt x="6022" y="5452"/>
                </a:cubicBezTo>
                <a:cubicBezTo>
                  <a:pt x="5958" y="5452"/>
                  <a:pt x="5891" y="5488"/>
                  <a:pt x="5871" y="5561"/>
                </a:cubicBezTo>
                <a:lnTo>
                  <a:pt x="5811" y="5704"/>
                </a:lnTo>
                <a:lnTo>
                  <a:pt x="4966" y="4990"/>
                </a:lnTo>
                <a:cubicBezTo>
                  <a:pt x="4930" y="4966"/>
                  <a:pt x="4882" y="4942"/>
                  <a:pt x="4847" y="4942"/>
                </a:cubicBezTo>
                <a:lnTo>
                  <a:pt x="4216" y="5025"/>
                </a:lnTo>
                <a:lnTo>
                  <a:pt x="4192" y="4466"/>
                </a:lnTo>
                <a:cubicBezTo>
                  <a:pt x="4192" y="4382"/>
                  <a:pt x="4251" y="4287"/>
                  <a:pt x="4335" y="4275"/>
                </a:cubicBezTo>
                <a:lnTo>
                  <a:pt x="5466" y="4097"/>
                </a:lnTo>
                <a:lnTo>
                  <a:pt x="5478" y="4501"/>
                </a:lnTo>
                <a:cubicBezTo>
                  <a:pt x="5478" y="4585"/>
                  <a:pt x="5561" y="4668"/>
                  <a:pt x="5644" y="4668"/>
                </a:cubicBezTo>
                <a:cubicBezTo>
                  <a:pt x="5740" y="4668"/>
                  <a:pt x="5811" y="4585"/>
                  <a:pt x="5811" y="4501"/>
                </a:cubicBezTo>
                <a:lnTo>
                  <a:pt x="5799" y="3978"/>
                </a:lnTo>
                <a:lnTo>
                  <a:pt x="6454" y="3239"/>
                </a:lnTo>
                <a:cubicBezTo>
                  <a:pt x="6514" y="3156"/>
                  <a:pt x="6514" y="3073"/>
                  <a:pt x="6430" y="3001"/>
                </a:cubicBezTo>
                <a:cubicBezTo>
                  <a:pt x="6396" y="2973"/>
                  <a:pt x="6359" y="2958"/>
                  <a:pt x="6321" y="2958"/>
                </a:cubicBezTo>
                <a:cubicBezTo>
                  <a:pt x="6279" y="2958"/>
                  <a:pt x="6236" y="2976"/>
                  <a:pt x="6192" y="3013"/>
                </a:cubicBezTo>
                <a:lnTo>
                  <a:pt x="5525" y="3775"/>
                </a:lnTo>
                <a:lnTo>
                  <a:pt x="4275" y="3978"/>
                </a:lnTo>
                <a:cubicBezTo>
                  <a:pt x="4025" y="4025"/>
                  <a:pt x="3835" y="4251"/>
                  <a:pt x="3847" y="4513"/>
                </a:cubicBezTo>
                <a:lnTo>
                  <a:pt x="3870" y="5085"/>
                </a:lnTo>
                <a:lnTo>
                  <a:pt x="3858" y="5085"/>
                </a:lnTo>
                <a:cubicBezTo>
                  <a:pt x="3799" y="5085"/>
                  <a:pt x="3739" y="5061"/>
                  <a:pt x="3716" y="5025"/>
                </a:cubicBezTo>
                <a:lnTo>
                  <a:pt x="2525" y="3799"/>
                </a:lnTo>
                <a:cubicBezTo>
                  <a:pt x="2477" y="3751"/>
                  <a:pt x="2465" y="3692"/>
                  <a:pt x="2477" y="3620"/>
                </a:cubicBezTo>
                <a:lnTo>
                  <a:pt x="2775" y="2358"/>
                </a:lnTo>
                <a:cubicBezTo>
                  <a:pt x="2823" y="2180"/>
                  <a:pt x="2787" y="1989"/>
                  <a:pt x="2680" y="1834"/>
                </a:cubicBezTo>
                <a:lnTo>
                  <a:pt x="2418" y="1406"/>
                </a:lnTo>
                <a:cubicBezTo>
                  <a:pt x="2668" y="1215"/>
                  <a:pt x="2954" y="1037"/>
                  <a:pt x="3239" y="894"/>
                </a:cubicBezTo>
                <a:lnTo>
                  <a:pt x="3454" y="1251"/>
                </a:lnTo>
                <a:cubicBezTo>
                  <a:pt x="3485" y="1306"/>
                  <a:pt x="3536" y="1330"/>
                  <a:pt x="3588" y="1330"/>
                </a:cubicBezTo>
                <a:cubicBezTo>
                  <a:pt x="3616" y="1330"/>
                  <a:pt x="3643" y="1323"/>
                  <a:pt x="3668" y="1311"/>
                </a:cubicBezTo>
                <a:lnTo>
                  <a:pt x="4442" y="989"/>
                </a:lnTo>
                <a:lnTo>
                  <a:pt x="5168" y="953"/>
                </a:lnTo>
                <a:cubicBezTo>
                  <a:pt x="5216" y="953"/>
                  <a:pt x="5228" y="977"/>
                  <a:pt x="5240" y="989"/>
                </a:cubicBezTo>
                <a:cubicBezTo>
                  <a:pt x="5263" y="1001"/>
                  <a:pt x="5275" y="1013"/>
                  <a:pt x="5275" y="1061"/>
                </a:cubicBezTo>
                <a:cubicBezTo>
                  <a:pt x="5275" y="1096"/>
                  <a:pt x="5240" y="1120"/>
                  <a:pt x="5228" y="1132"/>
                </a:cubicBezTo>
                <a:lnTo>
                  <a:pt x="4585" y="1453"/>
                </a:lnTo>
                <a:cubicBezTo>
                  <a:pt x="4525" y="1477"/>
                  <a:pt x="4501" y="1525"/>
                  <a:pt x="4501" y="1596"/>
                </a:cubicBezTo>
                <a:cubicBezTo>
                  <a:pt x="4501" y="1668"/>
                  <a:pt x="4525" y="1715"/>
                  <a:pt x="4585" y="1751"/>
                </a:cubicBezTo>
                <a:lnTo>
                  <a:pt x="5621" y="2346"/>
                </a:lnTo>
                <a:cubicBezTo>
                  <a:pt x="5641" y="2360"/>
                  <a:pt x="5666" y="2366"/>
                  <a:pt x="5693" y="2366"/>
                </a:cubicBezTo>
                <a:cubicBezTo>
                  <a:pt x="5712" y="2366"/>
                  <a:pt x="5732" y="2363"/>
                  <a:pt x="5752" y="2358"/>
                </a:cubicBezTo>
                <a:cubicBezTo>
                  <a:pt x="5799" y="2346"/>
                  <a:pt x="5823" y="2311"/>
                  <a:pt x="5859" y="2263"/>
                </a:cubicBezTo>
                <a:lnTo>
                  <a:pt x="6109" y="1608"/>
                </a:lnTo>
                <a:lnTo>
                  <a:pt x="7240" y="2311"/>
                </a:lnTo>
                <a:lnTo>
                  <a:pt x="7240" y="2323"/>
                </a:lnTo>
                <a:cubicBezTo>
                  <a:pt x="7240" y="2323"/>
                  <a:pt x="7240" y="2346"/>
                  <a:pt x="7228" y="2346"/>
                </a:cubicBezTo>
                <a:lnTo>
                  <a:pt x="6716" y="2501"/>
                </a:lnTo>
                <a:cubicBezTo>
                  <a:pt x="6633" y="2537"/>
                  <a:pt x="6585" y="2620"/>
                  <a:pt x="6609" y="2715"/>
                </a:cubicBezTo>
                <a:cubicBezTo>
                  <a:pt x="6644" y="2787"/>
                  <a:pt x="6704" y="2835"/>
                  <a:pt x="6764" y="2835"/>
                </a:cubicBezTo>
                <a:cubicBezTo>
                  <a:pt x="6775" y="2835"/>
                  <a:pt x="6787" y="2835"/>
                  <a:pt x="6811" y="2823"/>
                </a:cubicBezTo>
                <a:lnTo>
                  <a:pt x="7311" y="2656"/>
                </a:lnTo>
                <a:cubicBezTo>
                  <a:pt x="7430" y="2608"/>
                  <a:pt x="7526" y="2501"/>
                  <a:pt x="7537" y="2370"/>
                </a:cubicBezTo>
                <a:cubicBezTo>
                  <a:pt x="7549" y="2239"/>
                  <a:pt x="7490" y="2120"/>
                  <a:pt x="7371" y="2049"/>
                </a:cubicBezTo>
                <a:lnTo>
                  <a:pt x="6073" y="1239"/>
                </a:lnTo>
                <a:cubicBezTo>
                  <a:pt x="6052" y="1225"/>
                  <a:pt x="6027" y="1219"/>
                  <a:pt x="6000" y="1219"/>
                </a:cubicBezTo>
                <a:cubicBezTo>
                  <a:pt x="5981" y="1219"/>
                  <a:pt x="5962" y="1222"/>
                  <a:pt x="5942" y="1227"/>
                </a:cubicBezTo>
                <a:cubicBezTo>
                  <a:pt x="5894" y="1239"/>
                  <a:pt x="5859" y="1275"/>
                  <a:pt x="5835" y="1311"/>
                </a:cubicBezTo>
                <a:lnTo>
                  <a:pt x="5585" y="1965"/>
                </a:lnTo>
                <a:lnTo>
                  <a:pt x="4990" y="1632"/>
                </a:lnTo>
                <a:lnTo>
                  <a:pt x="5347" y="1453"/>
                </a:lnTo>
                <a:cubicBezTo>
                  <a:pt x="5478" y="1394"/>
                  <a:pt x="5561" y="1275"/>
                  <a:pt x="5585" y="1120"/>
                </a:cubicBezTo>
                <a:cubicBezTo>
                  <a:pt x="5597" y="1001"/>
                  <a:pt x="5561" y="882"/>
                  <a:pt x="5478" y="775"/>
                </a:cubicBezTo>
                <a:cubicBezTo>
                  <a:pt x="5394" y="691"/>
                  <a:pt x="5275" y="644"/>
                  <a:pt x="5156" y="644"/>
                </a:cubicBezTo>
                <a:lnTo>
                  <a:pt x="4394" y="680"/>
                </a:lnTo>
                <a:cubicBezTo>
                  <a:pt x="4382" y="680"/>
                  <a:pt x="4347" y="680"/>
                  <a:pt x="4335" y="691"/>
                </a:cubicBezTo>
                <a:lnTo>
                  <a:pt x="3668" y="977"/>
                </a:lnTo>
                <a:lnTo>
                  <a:pt x="3549" y="775"/>
                </a:lnTo>
                <a:cubicBezTo>
                  <a:pt x="4192" y="513"/>
                  <a:pt x="4870" y="382"/>
                  <a:pt x="5585" y="382"/>
                </a:cubicBezTo>
                <a:close/>
                <a:moveTo>
                  <a:pt x="5585" y="1"/>
                </a:moveTo>
                <a:cubicBezTo>
                  <a:pt x="4097" y="1"/>
                  <a:pt x="2704" y="584"/>
                  <a:pt x="1644" y="1644"/>
                </a:cubicBezTo>
                <a:cubicBezTo>
                  <a:pt x="584" y="2704"/>
                  <a:pt x="1" y="4097"/>
                  <a:pt x="1" y="5585"/>
                </a:cubicBezTo>
                <a:cubicBezTo>
                  <a:pt x="1" y="7073"/>
                  <a:pt x="584" y="8478"/>
                  <a:pt x="1644" y="9526"/>
                </a:cubicBezTo>
                <a:cubicBezTo>
                  <a:pt x="2704" y="10586"/>
                  <a:pt x="4097" y="11169"/>
                  <a:pt x="5585" y="11169"/>
                </a:cubicBezTo>
                <a:cubicBezTo>
                  <a:pt x="7073" y="11169"/>
                  <a:pt x="8478" y="10586"/>
                  <a:pt x="9526" y="9526"/>
                </a:cubicBezTo>
                <a:cubicBezTo>
                  <a:pt x="10585" y="8478"/>
                  <a:pt x="11169" y="7073"/>
                  <a:pt x="11169" y="5585"/>
                </a:cubicBezTo>
                <a:cubicBezTo>
                  <a:pt x="11169" y="4097"/>
                  <a:pt x="10585" y="2692"/>
                  <a:pt x="9526" y="1644"/>
                </a:cubicBezTo>
                <a:cubicBezTo>
                  <a:pt x="8478" y="584"/>
                  <a:pt x="7073" y="1"/>
                  <a:pt x="5585"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ráfico 8" descr="Dia de muertos contorno">
            <a:extLst>
              <a:ext uri="{FF2B5EF4-FFF2-40B4-BE49-F238E27FC236}">
                <a16:creationId xmlns:a16="http://schemas.microsoft.com/office/drawing/2014/main" id="{669286EC-44F3-C80D-5EC2-F7F35F6426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9202" y="1074413"/>
            <a:ext cx="687986" cy="68798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0">
          <a:extLst>
            <a:ext uri="{FF2B5EF4-FFF2-40B4-BE49-F238E27FC236}">
              <a16:creationId xmlns:a16="http://schemas.microsoft.com/office/drawing/2014/main" id="{EFEE7696-CC6F-601F-7394-4A1FA43DE653}"/>
            </a:ext>
          </a:extLst>
        </p:cNvPr>
        <p:cNvGrpSpPr/>
        <p:nvPr/>
      </p:nvGrpSpPr>
      <p:grpSpPr>
        <a:xfrm>
          <a:off x="0" y="0"/>
          <a:ext cx="0" cy="0"/>
          <a:chOff x="0" y="0"/>
          <a:chExt cx="0" cy="0"/>
        </a:xfrm>
      </p:grpSpPr>
      <p:pic>
        <p:nvPicPr>
          <p:cNvPr id="3074" name="Picture 2" descr="Palabra &quot;trabajo en equipo&quot; en la mesa de trabajo de negocios.  Concepto de trabajo en equipo empresarial.">
            <a:extLst>
              <a:ext uri="{FF2B5EF4-FFF2-40B4-BE49-F238E27FC236}">
                <a16:creationId xmlns:a16="http://schemas.microsoft.com/office/drawing/2014/main" id="{1B2349AC-1E1B-4BDF-03D6-B6F5F69E0C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72" r="18347"/>
          <a:stretch>
            <a:fillRect/>
          </a:stretch>
        </p:blipFill>
        <p:spPr bwMode="auto">
          <a:xfrm>
            <a:off x="1634400" y="-2"/>
            <a:ext cx="4275000" cy="3953933"/>
          </a:xfrm>
          <a:prstGeom prst="rect">
            <a:avLst/>
          </a:prstGeom>
          <a:noFill/>
          <a:extLst>
            <a:ext uri="{909E8E84-426E-40DD-AFC4-6F175D3DCCD1}">
              <a14:hiddenFill xmlns:a14="http://schemas.microsoft.com/office/drawing/2010/main">
                <a:solidFill>
                  <a:srgbClr val="FFFFFF"/>
                </a:solidFill>
              </a14:hiddenFill>
            </a:ext>
          </a:extLst>
        </p:spPr>
      </p:pic>
      <p:sp>
        <p:nvSpPr>
          <p:cNvPr id="382" name="Google Shape;382;p43">
            <a:extLst>
              <a:ext uri="{FF2B5EF4-FFF2-40B4-BE49-F238E27FC236}">
                <a16:creationId xmlns:a16="http://schemas.microsoft.com/office/drawing/2014/main" id="{0437D724-7681-E3D9-DFEC-401F2F3B3EDD}"/>
              </a:ext>
            </a:extLst>
          </p:cNvPr>
          <p:cNvSpPr/>
          <p:nvPr/>
        </p:nvSpPr>
        <p:spPr>
          <a:xfrm>
            <a:off x="1634400" y="3077181"/>
            <a:ext cx="4275000" cy="1753500"/>
          </a:xfrm>
          <a:prstGeom prst="rect">
            <a:avLst/>
          </a:prstGeom>
          <a:solidFill>
            <a:srgbClr val="1D3E76">
              <a:alpha val="670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43">
            <a:extLst>
              <a:ext uri="{FF2B5EF4-FFF2-40B4-BE49-F238E27FC236}">
                <a16:creationId xmlns:a16="http://schemas.microsoft.com/office/drawing/2014/main" id="{AE4EC6AA-2DC3-AB61-C25B-4CFD1665A20A}"/>
              </a:ext>
            </a:extLst>
          </p:cNvPr>
          <p:cNvSpPr txBox="1">
            <a:spLocks noGrp="1"/>
          </p:cNvSpPr>
          <p:nvPr>
            <p:ph type="subTitle" idx="1"/>
          </p:nvPr>
        </p:nvSpPr>
        <p:spPr>
          <a:xfrm>
            <a:off x="2257350" y="3288314"/>
            <a:ext cx="3029100" cy="1009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dirty="0">
                <a:solidFill>
                  <a:schemeClr val="lt1"/>
                </a:solidFill>
              </a:rPr>
              <a:t>Con otras universidades</a:t>
            </a:r>
          </a:p>
          <a:p>
            <a:pPr marL="0" lvl="0" indent="0" algn="l" rtl="0">
              <a:spcBef>
                <a:spcPts val="0"/>
              </a:spcBef>
              <a:spcAft>
                <a:spcPts val="1600"/>
              </a:spcAft>
              <a:buNone/>
            </a:pPr>
            <a:r>
              <a:rPr lang="en" sz="1400" dirty="0">
                <a:solidFill>
                  <a:schemeClr val="lt1"/>
                </a:solidFill>
              </a:rPr>
              <a:t>Con otros sectores</a:t>
            </a:r>
          </a:p>
          <a:p>
            <a:pPr marL="0" lvl="0" indent="0" algn="l" rtl="0">
              <a:spcBef>
                <a:spcPts val="0"/>
              </a:spcBef>
              <a:spcAft>
                <a:spcPts val="1600"/>
              </a:spcAft>
              <a:buNone/>
            </a:pPr>
            <a:r>
              <a:rPr lang="en" sz="1400" dirty="0">
                <a:solidFill>
                  <a:schemeClr val="lt1"/>
                </a:solidFill>
              </a:rPr>
              <a:t>Con instituciones, empresas, entidades…</a:t>
            </a:r>
            <a:endParaRPr sz="1400" dirty="0">
              <a:solidFill>
                <a:schemeClr val="lt1"/>
              </a:solidFill>
            </a:endParaRPr>
          </a:p>
        </p:txBody>
      </p:sp>
      <p:sp>
        <p:nvSpPr>
          <p:cNvPr id="384" name="Google Shape;384;p43">
            <a:extLst>
              <a:ext uri="{FF2B5EF4-FFF2-40B4-BE49-F238E27FC236}">
                <a16:creationId xmlns:a16="http://schemas.microsoft.com/office/drawing/2014/main" id="{2E8F88ED-549A-DC1C-C46F-884FCF319478}"/>
              </a:ext>
            </a:extLst>
          </p:cNvPr>
          <p:cNvSpPr txBox="1">
            <a:spLocks noGrp="1"/>
          </p:cNvSpPr>
          <p:nvPr>
            <p:ph type="ctrTitle"/>
          </p:nvPr>
        </p:nvSpPr>
        <p:spPr>
          <a:xfrm rot="5400000">
            <a:off x="6016422" y="2309737"/>
            <a:ext cx="4240225"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EN RED</a:t>
            </a:r>
            <a:endParaRPr dirty="0"/>
          </a:p>
        </p:txBody>
      </p:sp>
      <p:sp>
        <p:nvSpPr>
          <p:cNvPr id="385" name="Google Shape;385;p43">
            <a:extLst>
              <a:ext uri="{FF2B5EF4-FFF2-40B4-BE49-F238E27FC236}">
                <a16:creationId xmlns:a16="http://schemas.microsoft.com/office/drawing/2014/main" id="{84C60FFA-F345-92EE-CBEF-6E3915B301E7}"/>
              </a:ext>
            </a:extLst>
          </p:cNvPr>
          <p:cNvSpPr/>
          <p:nvPr/>
        </p:nvSpPr>
        <p:spPr>
          <a:xfrm>
            <a:off x="-165700" y="540000"/>
            <a:ext cx="2320200" cy="1386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1440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ctrTitle" idx="6"/>
          </p:nvPr>
        </p:nvSpPr>
        <p:spPr>
          <a:xfrm rot="5400000">
            <a:off x="6139231" y="2192476"/>
            <a:ext cx="4005712"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0" dirty="0">
                <a:latin typeface="Livvic Black" pitchFamily="2" charset="0"/>
              </a:rPr>
              <a:t>POR QUÉ TIENE UNIVERSIDADES LA COMPAÑÍA DE JESÚS</a:t>
            </a:r>
            <a:endParaRPr b="0" dirty="0">
              <a:latin typeface="Livvic Black" pitchFamily="2" charset="0"/>
            </a:endParaRPr>
          </a:p>
        </p:txBody>
      </p:sp>
      <p:sp>
        <p:nvSpPr>
          <p:cNvPr id="177" name="Google Shape;177;p30"/>
          <p:cNvSpPr/>
          <p:nvPr/>
        </p:nvSpPr>
        <p:spPr>
          <a:xfrm>
            <a:off x="0" y="0"/>
            <a:ext cx="3607500" cy="26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0"/>
          <p:cNvSpPr/>
          <p:nvPr/>
        </p:nvSpPr>
        <p:spPr>
          <a:xfrm>
            <a:off x="3607486" y="-25500"/>
            <a:ext cx="3607500" cy="263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0"/>
          <p:cNvSpPr/>
          <p:nvPr/>
        </p:nvSpPr>
        <p:spPr>
          <a:xfrm>
            <a:off x="0" y="2632200"/>
            <a:ext cx="36075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0"/>
          <p:cNvSpPr/>
          <p:nvPr/>
        </p:nvSpPr>
        <p:spPr>
          <a:xfrm>
            <a:off x="3607473" y="2632200"/>
            <a:ext cx="3607500" cy="2511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0"/>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1"/>
                </a:solidFill>
              </a:rPr>
              <a:t>Universidad Pontificia Comillas Madrid (2024)</a:t>
            </a:r>
            <a:endParaRPr dirty="0">
              <a:solidFill>
                <a:schemeClr val="lt1"/>
              </a:solidFill>
            </a:endParaRPr>
          </a:p>
        </p:txBody>
      </p:sp>
      <p:sp>
        <p:nvSpPr>
          <p:cNvPr id="184" name="Google Shape;184;p30"/>
          <p:cNvSpPr txBox="1">
            <a:spLocks noGrp="1"/>
          </p:cNvSpPr>
          <p:nvPr>
            <p:ph type="ctrTitle" idx="2"/>
          </p:nvPr>
        </p:nvSpPr>
        <p:spPr>
          <a:xfrm>
            <a:off x="4213664" y="842025"/>
            <a:ext cx="26979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latin typeface="Livvic Black" pitchFamily="2" charset="0"/>
              </a:rPr>
              <a:t>“TRANSFORMANDO EL MUNDO JUNTOS”</a:t>
            </a:r>
            <a:endParaRPr dirty="0">
              <a:solidFill>
                <a:schemeClr val="lt1"/>
              </a:solidFill>
              <a:latin typeface="Livvic Black" pitchFamily="2" charset="0"/>
            </a:endParaRPr>
          </a:p>
        </p:txBody>
      </p:sp>
      <p:sp>
        <p:nvSpPr>
          <p:cNvPr id="185" name="Google Shape;185;p30"/>
          <p:cNvSpPr txBox="1">
            <a:spLocks noGrp="1"/>
          </p:cNvSpPr>
          <p:nvPr>
            <p:ph type="ctrTitle" idx="4"/>
          </p:nvPr>
        </p:nvSpPr>
        <p:spPr>
          <a:xfrm>
            <a:off x="631883" y="3331927"/>
            <a:ext cx="28713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latin typeface="Livvic Black" pitchFamily="2" charset="0"/>
              </a:rPr>
              <a:t>Arturo Sosa, SJ  - Actual General de la Compañia de Jesús</a:t>
            </a:r>
            <a:endParaRPr dirty="0">
              <a:solidFill>
                <a:schemeClr val="lt1"/>
              </a:solidFill>
              <a:latin typeface="Livvic Black" pitchFamily="2" charset="0"/>
            </a:endParaRPr>
          </a:p>
        </p:txBody>
      </p:sp>
      <p:sp>
        <p:nvSpPr>
          <p:cNvPr id="186" name="Google Shape;186;p30"/>
          <p:cNvSpPr txBox="1">
            <a:spLocks noGrp="1"/>
          </p:cNvSpPr>
          <p:nvPr>
            <p:ph type="ctrTitle"/>
          </p:nvPr>
        </p:nvSpPr>
        <p:spPr>
          <a:xfrm>
            <a:off x="604404" y="1290600"/>
            <a:ext cx="28713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br>
              <a:rPr lang="es-ES" dirty="0"/>
            </a:br>
            <a:r>
              <a:rPr lang="es-ES" dirty="0">
                <a:latin typeface="Livvic Black" pitchFamily="2" charset="0"/>
              </a:rPr>
              <a:t>El Lema de la International </a:t>
            </a:r>
            <a:r>
              <a:rPr lang="es-ES" dirty="0" err="1">
                <a:latin typeface="Livvic Black" pitchFamily="2" charset="0"/>
              </a:rPr>
              <a:t>Asociation</a:t>
            </a:r>
            <a:r>
              <a:rPr lang="es-ES" dirty="0">
                <a:latin typeface="Livvic Black" pitchFamily="2" charset="0"/>
              </a:rPr>
              <a:t> </a:t>
            </a:r>
            <a:r>
              <a:rPr lang="es-ES" dirty="0" err="1">
                <a:latin typeface="Livvic Black" pitchFamily="2" charset="0"/>
              </a:rPr>
              <a:t>of</a:t>
            </a:r>
            <a:r>
              <a:rPr lang="es-ES" dirty="0">
                <a:latin typeface="Livvic Black" pitchFamily="2" charset="0"/>
              </a:rPr>
              <a:t> </a:t>
            </a:r>
            <a:r>
              <a:rPr lang="es-ES" dirty="0" err="1">
                <a:latin typeface="Livvic Black" pitchFamily="2" charset="0"/>
              </a:rPr>
              <a:t>Jesuit</a:t>
            </a:r>
            <a:r>
              <a:rPr lang="es-ES" dirty="0">
                <a:latin typeface="Livvic Black" pitchFamily="2" charset="0"/>
              </a:rPr>
              <a:t> </a:t>
            </a:r>
            <a:r>
              <a:rPr lang="es-ES" dirty="0" err="1">
                <a:latin typeface="Livvic Black" pitchFamily="2" charset="0"/>
              </a:rPr>
              <a:t>Universities</a:t>
            </a:r>
            <a:r>
              <a:rPr lang="es-ES" dirty="0">
                <a:latin typeface="Livvic Black" pitchFamily="2" charset="0"/>
              </a:rPr>
              <a:t> (IAJU) es:</a:t>
            </a:r>
            <a:endParaRPr dirty="0">
              <a:solidFill>
                <a:schemeClr val="dk1"/>
              </a:solidFill>
              <a:latin typeface="Livvic Black" pitchFamily="2" charset="0"/>
            </a:endParaRPr>
          </a:p>
        </p:txBody>
      </p:sp>
      <p:sp>
        <p:nvSpPr>
          <p:cNvPr id="187" name="Google Shape;187;p30"/>
          <p:cNvSpPr txBox="1">
            <a:spLocks noGrp="1"/>
          </p:cNvSpPr>
          <p:nvPr>
            <p:ph type="ctrTitle" idx="7"/>
          </p:nvPr>
        </p:nvSpPr>
        <p:spPr>
          <a:xfrm>
            <a:off x="3607473" y="4594200"/>
            <a:ext cx="3790198"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1100" b="0" dirty="0">
                <a:latin typeface="Livvic" pitchFamily="2" charset="0"/>
              </a:rPr>
              <a:t>“</a:t>
            </a:r>
            <a:r>
              <a:rPr lang="es-ES" sz="1400" b="0" i="1" dirty="0">
                <a:latin typeface="Livvic" pitchFamily="2" charset="0"/>
              </a:rPr>
              <a:t>Transformar» señala el sentido de nuestro quehacer; transformar para avanzar hacia </a:t>
            </a:r>
            <a:r>
              <a:rPr lang="es-ES" sz="1400" i="1" dirty="0">
                <a:latin typeface="Livvic" pitchFamily="2" charset="0"/>
              </a:rPr>
              <a:t>un mundo más justo, más humano y más sostenible</a:t>
            </a:r>
            <a:r>
              <a:rPr lang="es-ES" sz="1400" b="0" i="1" dirty="0">
                <a:latin typeface="Livvic" pitchFamily="2" charset="0"/>
              </a:rPr>
              <a:t>. Aquí se encuentra lo nuclear de la misión universitaria de la Compañía de Jesús y el centro de nuestros desafíos en sus dimensiones complementarias: </a:t>
            </a:r>
            <a:r>
              <a:rPr lang="es-ES" sz="1400" i="1" dirty="0">
                <a:latin typeface="Livvic" pitchFamily="2" charset="0"/>
              </a:rPr>
              <a:t>formación, investigación y transferencia, liderazgo y compromiso social</a:t>
            </a:r>
            <a:r>
              <a:rPr lang="es-ES" sz="1400" b="0" i="1" dirty="0">
                <a:latin typeface="Livvic" pitchFamily="2" charset="0"/>
              </a:rPr>
              <a:t>… para transformar, para humanizar”.</a:t>
            </a:r>
            <a:br>
              <a:rPr lang="es-ES" sz="1100" b="0" dirty="0">
                <a:latin typeface="Livvic" pitchFamily="2" charset="0"/>
              </a:rPr>
            </a:br>
            <a:endParaRPr sz="1100" b="0" dirty="0">
              <a:latin typeface="Livvic" pitchFamily="2"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1;p48">
            <a:extLst>
              <a:ext uri="{FF2B5EF4-FFF2-40B4-BE49-F238E27FC236}">
                <a16:creationId xmlns:a16="http://schemas.microsoft.com/office/drawing/2014/main" id="{0561B310-56F8-FD67-BDB0-67933B3DD31A}"/>
              </a:ext>
            </a:extLst>
          </p:cNvPr>
          <p:cNvSpPr/>
          <p:nvPr/>
        </p:nvSpPr>
        <p:spPr>
          <a:xfrm>
            <a:off x="-38250" y="1567950"/>
            <a:ext cx="7253100" cy="2007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ángulo 5">
            <a:extLst>
              <a:ext uri="{FF2B5EF4-FFF2-40B4-BE49-F238E27FC236}">
                <a16:creationId xmlns:a16="http://schemas.microsoft.com/office/drawing/2014/main" id="{EBECD50D-8ED7-1DC5-D5B7-C735A19705E5}"/>
              </a:ext>
            </a:extLst>
          </p:cNvPr>
          <p:cNvSpPr/>
          <p:nvPr/>
        </p:nvSpPr>
        <p:spPr>
          <a:xfrm>
            <a:off x="651933" y="304800"/>
            <a:ext cx="6333067" cy="4724400"/>
          </a:xfrm>
          <a:prstGeom prst="rect">
            <a:avLst/>
          </a:prstGeom>
          <a:solidFill>
            <a:srgbClr val="8F9D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2DE4B5C7-0102-ED4B-235B-47C37893A738}"/>
              </a:ext>
            </a:extLst>
          </p:cNvPr>
          <p:cNvSpPr>
            <a:spLocks noGrp="1"/>
          </p:cNvSpPr>
          <p:nvPr>
            <p:ph type="ctrTitle"/>
          </p:nvPr>
        </p:nvSpPr>
        <p:spPr>
          <a:xfrm rot="5400000">
            <a:off x="6237332" y="2296487"/>
            <a:ext cx="4213725" cy="487500"/>
          </a:xfrm>
        </p:spPr>
        <p:txBody>
          <a:bodyPr/>
          <a:lstStyle/>
          <a:p>
            <a:r>
              <a:rPr lang="es-ES" dirty="0"/>
              <a:t>LA COLABORACIÓN EN EL ADN DE LA COMPÀÑÍA</a:t>
            </a:r>
          </a:p>
        </p:txBody>
      </p:sp>
      <p:sp>
        <p:nvSpPr>
          <p:cNvPr id="3" name="CuadroTexto 2">
            <a:extLst>
              <a:ext uri="{FF2B5EF4-FFF2-40B4-BE49-F238E27FC236}">
                <a16:creationId xmlns:a16="http://schemas.microsoft.com/office/drawing/2014/main" id="{835BFB70-9367-D332-638D-F6AD6146998C}"/>
              </a:ext>
            </a:extLst>
          </p:cNvPr>
          <p:cNvSpPr txBox="1"/>
          <p:nvPr/>
        </p:nvSpPr>
        <p:spPr>
          <a:xfrm>
            <a:off x="1083733" y="628564"/>
            <a:ext cx="5376334" cy="4018536"/>
          </a:xfrm>
          <a:prstGeom prst="rect">
            <a:avLst/>
          </a:prstGeom>
          <a:noFill/>
        </p:spPr>
        <p:txBody>
          <a:bodyPr wrap="square">
            <a:spAutoFit/>
          </a:bodyPr>
          <a:lstStyle/>
          <a:p>
            <a:pPr>
              <a:lnSpc>
                <a:spcPct val="107000"/>
              </a:lnSpc>
              <a:spcAft>
                <a:spcPts val="800"/>
              </a:spcAft>
              <a:buNone/>
            </a:pPr>
            <a:r>
              <a:rPr lang="es-ES" sz="1800" kern="100" dirty="0">
                <a:effectLst/>
                <a:latin typeface="Catamaran Light" panose="020B0604020202020204" charset="0"/>
                <a:ea typeface="Aptos" panose="020B0004020202020204" pitchFamily="34" charset="0"/>
                <a:cs typeface="Catamaran Light" panose="020B0604020202020204" charset="0"/>
              </a:rPr>
              <a:t>Nuestra identidad nos lleva a hacerlo «juntos». </a:t>
            </a:r>
            <a:r>
              <a:rPr lang="es-ES" sz="1800" b="1" kern="100" dirty="0">
                <a:effectLst/>
                <a:latin typeface="Catamaran Light" panose="020B0604020202020204" charset="0"/>
                <a:ea typeface="Aptos" panose="020B0004020202020204" pitchFamily="34" charset="0"/>
                <a:cs typeface="Catamaran Light" panose="020B0604020202020204" charset="0"/>
              </a:rPr>
              <a:t>Juntos como comunidad universitaria</a:t>
            </a:r>
            <a:r>
              <a:rPr lang="es-ES" sz="1800" kern="100" dirty="0">
                <a:effectLst/>
                <a:latin typeface="Catamaran Light" panose="020B0604020202020204" charset="0"/>
                <a:ea typeface="Aptos" panose="020B0004020202020204" pitchFamily="34" charset="0"/>
                <a:cs typeface="Catamaran Light" panose="020B0604020202020204" charset="0"/>
              </a:rPr>
              <a:t>, plural por naturaleza; compartiendo camino y proyecto con todo un universo de personas, </a:t>
            </a:r>
            <a:r>
              <a:rPr lang="es-ES" sz="1800" b="1" kern="100" dirty="0">
                <a:effectLst/>
                <a:latin typeface="Catamaran Light" panose="020B0604020202020204" charset="0"/>
                <a:ea typeface="Aptos" panose="020B0004020202020204" pitchFamily="34" charset="0"/>
                <a:cs typeface="Catamaran Light" panose="020B0604020202020204" charset="0"/>
              </a:rPr>
              <a:t>instituciones, organizaciones sociales, empresas, agentes culturales…, generando alianzas, trabajando en red.</a:t>
            </a:r>
          </a:p>
          <a:p>
            <a:pPr>
              <a:lnSpc>
                <a:spcPct val="107000"/>
              </a:lnSpc>
              <a:spcAft>
                <a:spcPts val="800"/>
              </a:spcAft>
            </a:pPr>
            <a:r>
              <a:rPr lang="es-ES" sz="1800" kern="100" dirty="0">
                <a:effectLst/>
                <a:latin typeface="Catamaran Light" panose="020B0604020202020204" charset="0"/>
                <a:ea typeface="Aptos" panose="020B0004020202020204" pitchFamily="34" charset="0"/>
                <a:cs typeface="Catamaran Light" panose="020B0604020202020204" charset="0"/>
              </a:rPr>
              <a:t>“Si cada universidad sigue su propio camino, el futuro es muy incierto. Si nos entendemos a nosotros mismos, cada una de las </a:t>
            </a:r>
            <a:r>
              <a:rPr lang="es-ES" sz="1800" b="1" kern="100" dirty="0">
                <a:effectLst/>
                <a:latin typeface="Catamaran Light" panose="020B0604020202020204" charset="0"/>
                <a:ea typeface="Aptos" panose="020B0004020202020204" pitchFamily="34" charset="0"/>
                <a:cs typeface="Catamaran Light" panose="020B0604020202020204" charset="0"/>
              </a:rPr>
              <a:t>universidades,</a:t>
            </a:r>
            <a:r>
              <a:rPr lang="es-ES" sz="1800" kern="100" dirty="0">
                <a:effectLst/>
                <a:latin typeface="Catamaran Light" panose="020B0604020202020204" charset="0"/>
                <a:ea typeface="Aptos" panose="020B0004020202020204" pitchFamily="34" charset="0"/>
                <a:cs typeface="Catamaran Light" panose="020B0604020202020204" charset="0"/>
              </a:rPr>
              <a:t> como partes complementarias de un solo cuerpo, entonces podremos </a:t>
            </a:r>
            <a:r>
              <a:rPr lang="es-ES" sz="1800" b="1" kern="100" dirty="0">
                <a:effectLst/>
                <a:latin typeface="Catamaran Light" panose="020B0604020202020204" charset="0"/>
                <a:ea typeface="Aptos" panose="020B0004020202020204" pitchFamily="34" charset="0"/>
                <a:cs typeface="Catamaran Light" panose="020B0604020202020204" charset="0"/>
              </a:rPr>
              <a:t>afrontar el futuro con esperanza</a:t>
            </a:r>
            <a:r>
              <a:rPr lang="es-ES" sz="1800" kern="100" dirty="0">
                <a:effectLst/>
                <a:latin typeface="Catamaran Light" panose="020B0604020202020204" charset="0"/>
                <a:ea typeface="Aptos" panose="020B0004020202020204" pitchFamily="34" charset="0"/>
                <a:cs typeface="Catamaran Light" panose="020B0604020202020204" charset="0"/>
              </a:rPr>
              <a:t>” </a:t>
            </a:r>
          </a:p>
          <a:p>
            <a:pPr>
              <a:lnSpc>
                <a:spcPct val="107000"/>
              </a:lnSpc>
              <a:spcAft>
                <a:spcPts val="800"/>
              </a:spcAft>
            </a:pPr>
            <a:r>
              <a:rPr lang="es-ES" kern="100" dirty="0">
                <a:effectLst/>
                <a:latin typeface="Catamaran Light" panose="020B0604020202020204" charset="0"/>
                <a:ea typeface="Aptos" panose="020B0004020202020204" pitchFamily="34" charset="0"/>
                <a:cs typeface="Catamaran Light" panose="020B0604020202020204" charset="0"/>
              </a:rPr>
              <a:t>Arturo Sosa, “</a:t>
            </a:r>
            <a:r>
              <a:rPr lang="es-ES" kern="100" dirty="0" err="1">
                <a:effectLst/>
                <a:latin typeface="Catamaran Light" panose="020B0604020202020204" charset="0"/>
                <a:ea typeface="Aptos" panose="020B0004020202020204" pitchFamily="34" charset="0"/>
                <a:cs typeface="Catamaran Light" panose="020B0604020202020204" charset="0"/>
              </a:rPr>
              <a:t>The</a:t>
            </a:r>
            <a:r>
              <a:rPr lang="es-ES" kern="100" dirty="0">
                <a:effectLst/>
                <a:latin typeface="Catamaran Light" panose="020B0604020202020204" charset="0"/>
                <a:ea typeface="Aptos" panose="020B0004020202020204" pitchFamily="34" charset="0"/>
                <a:cs typeface="Catamaran Light" panose="020B0604020202020204" charset="0"/>
              </a:rPr>
              <a:t> </a:t>
            </a:r>
            <a:r>
              <a:rPr lang="es-ES" kern="100" dirty="0" err="1">
                <a:effectLst/>
                <a:latin typeface="Catamaran Light" panose="020B0604020202020204" charset="0"/>
                <a:ea typeface="Aptos" panose="020B0004020202020204" pitchFamily="34" charset="0"/>
                <a:cs typeface="Catamaran Light" panose="020B0604020202020204" charset="0"/>
              </a:rPr>
              <a:t>Call</a:t>
            </a:r>
            <a:r>
              <a:rPr lang="es-ES" kern="100" dirty="0">
                <a:effectLst/>
                <a:latin typeface="Catamaran Light" panose="020B0604020202020204" charset="0"/>
                <a:ea typeface="Aptos" panose="020B0004020202020204" pitchFamily="34" charset="0"/>
                <a:cs typeface="Catamaran Light" panose="020B0604020202020204" charset="0"/>
              </a:rPr>
              <a:t> to </a:t>
            </a:r>
            <a:r>
              <a:rPr lang="es-ES" kern="100" dirty="0" err="1">
                <a:effectLst/>
                <a:latin typeface="Catamaran Light" panose="020B0604020202020204" charset="0"/>
                <a:ea typeface="Aptos" panose="020B0004020202020204" pitchFamily="34" charset="0"/>
                <a:cs typeface="Catamaran Light" panose="020B0604020202020204" charset="0"/>
              </a:rPr>
              <a:t>leadership</a:t>
            </a:r>
            <a:r>
              <a:rPr lang="es-ES" kern="100" dirty="0">
                <a:effectLst/>
                <a:latin typeface="Catamaran Light" panose="020B0604020202020204" charset="0"/>
                <a:ea typeface="Aptos" panose="020B0004020202020204" pitchFamily="34" charset="0"/>
                <a:cs typeface="Catamaran Light" panose="020B0604020202020204" charset="0"/>
              </a:rPr>
              <a:t> </a:t>
            </a:r>
            <a:r>
              <a:rPr lang="es-ES" kern="100" dirty="0" err="1">
                <a:effectLst/>
                <a:latin typeface="Catamaran Light" panose="020B0604020202020204" charset="0"/>
                <a:ea typeface="Aptos" panose="020B0004020202020204" pitchFamily="34" charset="0"/>
                <a:cs typeface="Catamaran Light" panose="020B0604020202020204" charset="0"/>
              </a:rPr>
              <a:t>of</a:t>
            </a:r>
            <a:r>
              <a:rPr lang="es-ES" kern="100" dirty="0">
                <a:effectLst/>
                <a:latin typeface="Catamaran Light" panose="020B0604020202020204" charset="0"/>
                <a:ea typeface="Aptos" panose="020B0004020202020204" pitchFamily="34" charset="0"/>
                <a:cs typeface="Catamaran Light" panose="020B0604020202020204" charset="0"/>
              </a:rPr>
              <a:t> a </a:t>
            </a:r>
            <a:r>
              <a:rPr lang="es-ES" kern="100" dirty="0" err="1">
                <a:effectLst/>
                <a:latin typeface="Catamaran Light" panose="020B0604020202020204" charset="0"/>
                <a:ea typeface="Aptos" panose="020B0004020202020204" pitchFamily="34" charset="0"/>
                <a:cs typeface="Catamaran Light" panose="020B0604020202020204" charset="0"/>
              </a:rPr>
              <a:t>Jesuit</a:t>
            </a:r>
            <a:r>
              <a:rPr lang="es-ES" kern="100" dirty="0">
                <a:effectLst/>
                <a:latin typeface="Catamaran Light" panose="020B0604020202020204" charset="0"/>
                <a:ea typeface="Aptos" panose="020B0004020202020204" pitchFamily="34" charset="0"/>
                <a:cs typeface="Catamaran Light" panose="020B0604020202020204" charset="0"/>
              </a:rPr>
              <a:t> </a:t>
            </a:r>
            <a:r>
              <a:rPr lang="es-ES" kern="100" dirty="0" err="1">
                <a:effectLst/>
                <a:latin typeface="Catamaran Light" panose="020B0604020202020204" charset="0"/>
                <a:ea typeface="Aptos" panose="020B0004020202020204" pitchFamily="34" charset="0"/>
                <a:cs typeface="Catamaran Light" panose="020B0604020202020204" charset="0"/>
              </a:rPr>
              <a:t>University</a:t>
            </a:r>
            <a:r>
              <a:rPr lang="es-ES" kern="100" dirty="0">
                <a:effectLst/>
                <a:latin typeface="Catamaran Light" panose="020B0604020202020204" charset="0"/>
                <a:ea typeface="Aptos" panose="020B0004020202020204" pitchFamily="34" charset="0"/>
                <a:cs typeface="Catamaran Light" panose="020B0604020202020204" charset="0"/>
              </a:rPr>
              <a:t>”, Chicago 6 Abril 2024.</a:t>
            </a:r>
            <a:endParaRPr lang="es-ES" sz="1800" kern="100" dirty="0">
              <a:effectLst/>
              <a:latin typeface="Catamaran Light" panose="020B0604020202020204" charset="0"/>
              <a:ea typeface="Aptos" panose="020B0004020202020204" pitchFamily="34" charset="0"/>
              <a:cs typeface="Catamaran Light" panose="020B0604020202020204" charset="0"/>
            </a:endParaRPr>
          </a:p>
        </p:txBody>
      </p:sp>
    </p:spTree>
    <p:extLst>
      <p:ext uri="{BB962C8B-B14F-4D97-AF65-F5344CB8AC3E}">
        <p14:creationId xmlns:p14="http://schemas.microsoft.com/office/powerpoint/2010/main" val="918598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190886-73F8-6F72-0721-71EE92AA12C4}"/>
              </a:ext>
            </a:extLst>
          </p:cNvPr>
          <p:cNvSpPr>
            <a:spLocks noGrp="1"/>
          </p:cNvSpPr>
          <p:nvPr>
            <p:ph type="ctrTitle"/>
          </p:nvPr>
        </p:nvSpPr>
        <p:spPr>
          <a:xfrm>
            <a:off x="5240867" y="1421875"/>
            <a:ext cx="3079233" cy="2054100"/>
          </a:xfrm>
        </p:spPr>
        <p:txBody>
          <a:bodyPr/>
          <a:lstStyle/>
          <a:p>
            <a:r>
              <a:rPr lang="es-ES"/>
              <a:t>¿Qué sensación tiene tras revisar estas características?</a:t>
            </a:r>
            <a:endParaRPr lang="es-ES" dirty="0"/>
          </a:p>
        </p:txBody>
      </p:sp>
      <p:sp>
        <p:nvSpPr>
          <p:cNvPr id="3" name="Subtítulo 2">
            <a:extLst>
              <a:ext uri="{FF2B5EF4-FFF2-40B4-BE49-F238E27FC236}">
                <a16:creationId xmlns:a16="http://schemas.microsoft.com/office/drawing/2014/main" id="{C88ADC97-E2B8-3978-0BDF-B24D6DE410BC}"/>
              </a:ext>
            </a:extLst>
          </p:cNvPr>
          <p:cNvSpPr>
            <a:spLocks noGrp="1"/>
          </p:cNvSpPr>
          <p:nvPr>
            <p:ph type="subTitle" idx="1"/>
          </p:nvPr>
        </p:nvSpPr>
        <p:spPr>
          <a:xfrm>
            <a:off x="5080000" y="3740100"/>
            <a:ext cx="3520017" cy="1784400"/>
          </a:xfrm>
        </p:spPr>
        <p:txBody>
          <a:bodyPr/>
          <a:lstStyle/>
          <a:p>
            <a:r>
              <a:rPr lang="es-ES" sz="1600" dirty="0"/>
              <a:t>https://www.menti.com/al667dqixu54</a:t>
            </a:r>
          </a:p>
        </p:txBody>
      </p:sp>
      <p:pic>
        <p:nvPicPr>
          <p:cNvPr id="3074" name="Picture 2">
            <a:extLst>
              <a:ext uri="{FF2B5EF4-FFF2-40B4-BE49-F238E27FC236}">
                <a16:creationId xmlns:a16="http://schemas.microsoft.com/office/drawing/2014/main" id="{9408D2E8-4919-E910-AFB3-A709C1F586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983" y="964616"/>
            <a:ext cx="3520017" cy="3520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721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8">
          <a:extLst>
            <a:ext uri="{FF2B5EF4-FFF2-40B4-BE49-F238E27FC236}">
              <a16:creationId xmlns:a16="http://schemas.microsoft.com/office/drawing/2014/main" id="{F53509AC-FB5E-BB88-B875-CE40AC09A8D1}"/>
            </a:ext>
          </a:extLst>
        </p:cNvPr>
        <p:cNvGrpSpPr/>
        <p:nvPr/>
      </p:nvGrpSpPr>
      <p:grpSpPr>
        <a:xfrm>
          <a:off x="0" y="0"/>
          <a:ext cx="0" cy="0"/>
          <a:chOff x="0" y="0"/>
          <a:chExt cx="0" cy="0"/>
        </a:xfrm>
      </p:grpSpPr>
      <p:sp>
        <p:nvSpPr>
          <p:cNvPr id="249" name="Google Shape;249;p37">
            <a:extLst>
              <a:ext uri="{FF2B5EF4-FFF2-40B4-BE49-F238E27FC236}">
                <a16:creationId xmlns:a16="http://schemas.microsoft.com/office/drawing/2014/main" id="{05AA7312-39AA-0BEF-B919-AA7CB252867C}"/>
              </a:ext>
            </a:extLst>
          </p:cNvPr>
          <p:cNvSpPr/>
          <p:nvPr/>
        </p:nvSpPr>
        <p:spPr>
          <a:xfrm>
            <a:off x="7396225" y="25"/>
            <a:ext cx="17385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7">
            <a:extLst>
              <a:ext uri="{FF2B5EF4-FFF2-40B4-BE49-F238E27FC236}">
                <a16:creationId xmlns:a16="http://schemas.microsoft.com/office/drawing/2014/main" id="{0939107F-5331-A26D-BE11-B6D27A440569}"/>
              </a:ext>
            </a:extLst>
          </p:cNvPr>
          <p:cNvSpPr/>
          <p:nvPr/>
        </p:nvSpPr>
        <p:spPr>
          <a:xfrm>
            <a:off x="719999" y="539999"/>
            <a:ext cx="3714783" cy="1940733"/>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7">
            <a:extLst>
              <a:ext uri="{FF2B5EF4-FFF2-40B4-BE49-F238E27FC236}">
                <a16:creationId xmlns:a16="http://schemas.microsoft.com/office/drawing/2014/main" id="{E00453B2-25B5-362B-38E6-29A63172FFA0}"/>
              </a:ext>
            </a:extLst>
          </p:cNvPr>
          <p:cNvSpPr txBox="1">
            <a:spLocks noGrp="1"/>
          </p:cNvSpPr>
          <p:nvPr>
            <p:ph type="ctrTitle"/>
          </p:nvPr>
        </p:nvSpPr>
        <p:spPr>
          <a:xfrm>
            <a:off x="770204" y="1801117"/>
            <a:ext cx="34302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2800" dirty="0">
                <a:solidFill>
                  <a:schemeClr val="lt1"/>
                </a:solidFill>
              </a:rPr>
              <a:t>EL PARADIGMA LEDESMA-KOLVENBACH</a:t>
            </a:r>
            <a:endParaRPr sz="2800" dirty="0">
              <a:solidFill>
                <a:schemeClr val="lt1"/>
              </a:solidFill>
            </a:endParaRPr>
          </a:p>
        </p:txBody>
      </p:sp>
      <p:sp>
        <p:nvSpPr>
          <p:cNvPr id="252" name="Google Shape;252;p37">
            <a:extLst>
              <a:ext uri="{FF2B5EF4-FFF2-40B4-BE49-F238E27FC236}">
                <a16:creationId xmlns:a16="http://schemas.microsoft.com/office/drawing/2014/main" id="{C0F5E6E0-7B33-3EE8-17F0-E987368A3C96}"/>
              </a:ext>
            </a:extLst>
          </p:cNvPr>
          <p:cNvSpPr txBox="1">
            <a:spLocks noGrp="1"/>
          </p:cNvSpPr>
          <p:nvPr>
            <p:ph type="title" idx="2"/>
          </p:nvPr>
        </p:nvSpPr>
        <p:spPr>
          <a:xfrm rot="5400000">
            <a:off x="7142178" y="3570226"/>
            <a:ext cx="1738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lt1"/>
                </a:solidFill>
              </a:rPr>
              <a:t>04</a:t>
            </a:r>
            <a:endParaRPr dirty="0">
              <a:solidFill>
                <a:schemeClr val="lt1"/>
              </a:solidFill>
            </a:endParaRPr>
          </a:p>
        </p:txBody>
      </p:sp>
      <p:pic>
        <p:nvPicPr>
          <p:cNvPr id="3" name="Picture 4" descr="Resultado de imagen de símbolos compañía de jesús">
            <a:extLst>
              <a:ext uri="{FF2B5EF4-FFF2-40B4-BE49-F238E27FC236}">
                <a16:creationId xmlns:a16="http://schemas.microsoft.com/office/drawing/2014/main" id="{0F6E3BBA-1B92-8F26-C498-410C620A0744}"/>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0" b="97778" l="0" r="98577">
                        <a14:foregroundMark x1="5694" y1="16111" x2="5694" y2="16111"/>
                        <a14:foregroundMark x1="18149" y1="51667" x2="18149" y2="51667"/>
                        <a14:backgroundMark x1="57651" y1="71111" x2="57651" y2="71111"/>
                      </a14:backgroundRemoval>
                    </a14:imgEffect>
                  </a14:imgLayer>
                </a14:imgProps>
              </a:ext>
              <a:ext uri="{28A0092B-C50C-407E-A947-70E740481C1C}">
                <a14:useLocalDpi xmlns:a14="http://schemas.microsoft.com/office/drawing/2010/main" val="0"/>
              </a:ext>
            </a:extLst>
          </a:blip>
          <a:srcRect/>
          <a:stretch>
            <a:fillRect/>
          </a:stretch>
        </p:blipFill>
        <p:spPr bwMode="auto">
          <a:xfrm rot="21301674">
            <a:off x="4816125" y="1471840"/>
            <a:ext cx="4131213" cy="2646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459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646B7D-29D4-1D75-3EC3-C6CAF8CC9A9E}"/>
              </a:ext>
            </a:extLst>
          </p:cNvPr>
          <p:cNvSpPr>
            <a:spLocks noGrp="1"/>
          </p:cNvSpPr>
          <p:nvPr>
            <p:ph type="ctrTitle"/>
          </p:nvPr>
        </p:nvSpPr>
        <p:spPr>
          <a:xfrm rot="5400000">
            <a:off x="6501462" y="2269490"/>
            <a:ext cx="4084298" cy="487500"/>
          </a:xfrm>
        </p:spPr>
        <p:txBody>
          <a:bodyPr/>
          <a:lstStyle/>
          <a:p>
            <a:r>
              <a:rPr lang="es-ES" dirty="0"/>
              <a:t>PARADIGMA LEDESMA KOLVENBACH</a:t>
            </a:r>
          </a:p>
        </p:txBody>
      </p:sp>
      <p:grpSp>
        <p:nvGrpSpPr>
          <p:cNvPr id="22" name="Grupo 21">
            <a:extLst>
              <a:ext uri="{FF2B5EF4-FFF2-40B4-BE49-F238E27FC236}">
                <a16:creationId xmlns:a16="http://schemas.microsoft.com/office/drawing/2014/main" id="{DB86126F-5505-1B3B-BB56-8B589A058594}"/>
              </a:ext>
            </a:extLst>
          </p:cNvPr>
          <p:cNvGrpSpPr/>
          <p:nvPr/>
        </p:nvGrpSpPr>
        <p:grpSpPr>
          <a:xfrm>
            <a:off x="423333" y="0"/>
            <a:ext cx="7301144" cy="4920652"/>
            <a:chOff x="1923394" y="940314"/>
            <a:chExt cx="8511682" cy="5747585"/>
          </a:xfrm>
        </p:grpSpPr>
        <p:sp>
          <p:nvSpPr>
            <p:cNvPr id="3" name="Forma libre 10">
              <a:extLst>
                <a:ext uri="{FF2B5EF4-FFF2-40B4-BE49-F238E27FC236}">
                  <a16:creationId xmlns:a16="http://schemas.microsoft.com/office/drawing/2014/main" id="{BF9651BA-BC7D-CECA-3610-A55A39B4877F}"/>
                </a:ext>
              </a:extLst>
            </p:cNvPr>
            <p:cNvSpPr/>
            <p:nvPr/>
          </p:nvSpPr>
          <p:spPr>
            <a:xfrm>
              <a:off x="7147034" y="4751429"/>
              <a:ext cx="3100553" cy="1737054"/>
            </a:xfrm>
            <a:custGeom>
              <a:avLst/>
              <a:gdLst>
                <a:gd name="connsiteX0" fmla="*/ 0 w 3708702"/>
                <a:gd name="connsiteY0" fmla="*/ 173705 h 1737054"/>
                <a:gd name="connsiteX1" fmla="*/ 173705 w 3708702"/>
                <a:gd name="connsiteY1" fmla="*/ 0 h 1737054"/>
                <a:gd name="connsiteX2" fmla="*/ 3534997 w 3708702"/>
                <a:gd name="connsiteY2" fmla="*/ 0 h 1737054"/>
                <a:gd name="connsiteX3" fmla="*/ 3708702 w 3708702"/>
                <a:gd name="connsiteY3" fmla="*/ 173705 h 1737054"/>
                <a:gd name="connsiteX4" fmla="*/ 3708702 w 3708702"/>
                <a:gd name="connsiteY4" fmla="*/ 1563349 h 1737054"/>
                <a:gd name="connsiteX5" fmla="*/ 3534997 w 3708702"/>
                <a:gd name="connsiteY5" fmla="*/ 1737054 h 1737054"/>
                <a:gd name="connsiteX6" fmla="*/ 173705 w 3708702"/>
                <a:gd name="connsiteY6" fmla="*/ 1737054 h 1737054"/>
                <a:gd name="connsiteX7" fmla="*/ 0 w 3708702"/>
                <a:gd name="connsiteY7" fmla="*/ 1563349 h 1737054"/>
                <a:gd name="connsiteX8" fmla="*/ 0 w 3708702"/>
                <a:gd name="connsiteY8" fmla="*/ 173705 h 17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8702" h="1737054">
                  <a:moveTo>
                    <a:pt x="0" y="173705"/>
                  </a:moveTo>
                  <a:cubicBezTo>
                    <a:pt x="0" y="77770"/>
                    <a:pt x="77770" y="0"/>
                    <a:pt x="173705" y="0"/>
                  </a:cubicBezTo>
                  <a:lnTo>
                    <a:pt x="3534997" y="0"/>
                  </a:lnTo>
                  <a:cubicBezTo>
                    <a:pt x="3630932" y="0"/>
                    <a:pt x="3708702" y="77770"/>
                    <a:pt x="3708702" y="173705"/>
                  </a:cubicBezTo>
                  <a:lnTo>
                    <a:pt x="3708702" y="1563349"/>
                  </a:lnTo>
                  <a:cubicBezTo>
                    <a:pt x="3708702" y="1659284"/>
                    <a:pt x="3630932" y="1737054"/>
                    <a:pt x="3534997" y="1737054"/>
                  </a:cubicBezTo>
                  <a:lnTo>
                    <a:pt x="173705" y="1737054"/>
                  </a:lnTo>
                  <a:cubicBezTo>
                    <a:pt x="77770" y="1737054"/>
                    <a:pt x="0" y="1659284"/>
                    <a:pt x="0" y="1563349"/>
                  </a:cubicBezTo>
                  <a:lnTo>
                    <a:pt x="0" y="173705"/>
                  </a:lnTo>
                  <a:close/>
                </a:path>
              </a:pathLst>
            </a:custGeom>
            <a:solidFill>
              <a:schemeClr val="accent4">
                <a:lumMod val="20000"/>
                <a:lumOff val="80000"/>
              </a:schemeClr>
            </a:solidFill>
            <a:scene3d>
              <a:camera prst="orthographicFront"/>
              <a:lightRig rig="threePt" dir="t">
                <a:rot lat="0" lon="0" rev="7500000"/>
              </a:lightRig>
            </a:scene3d>
            <a:sp3d z="-152400" extrusionH="63500" prstMaterial="dkEdge">
              <a:bevelT w="124450" h="16350" prst="relaxedInset"/>
              <a:contourClr>
                <a:schemeClr val="bg1"/>
              </a:contourClr>
            </a:sp3d>
          </p:spPr>
          <p:style>
            <a:lnRef idx="1">
              <a:schemeClr val="accent4">
                <a:hueOff val="6930461"/>
                <a:satOff val="-31979"/>
                <a:lumOff val="1177"/>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98418" tIns="720070" rIns="285807" bIns="285808" numCol="1" spcCol="1270" anchor="t" anchorCtr="0">
              <a:noAutofit/>
            </a:bodyPr>
            <a:lstStyle/>
            <a:p>
              <a:pPr marL="285750" lvl="1" indent="-285750" defTabSz="2266950">
                <a:lnSpc>
                  <a:spcPct val="90000"/>
                </a:lnSpc>
                <a:spcBef>
                  <a:spcPct val="0"/>
                </a:spcBef>
                <a:spcAft>
                  <a:spcPct val="15000"/>
                </a:spcAft>
                <a:buChar char="••"/>
              </a:pPr>
              <a:endParaRPr lang="es-ES" sz="5100" b="1" dirty="0"/>
            </a:p>
          </p:txBody>
        </p:sp>
        <p:sp>
          <p:nvSpPr>
            <p:cNvPr id="4" name="Forma libre 11">
              <a:extLst>
                <a:ext uri="{FF2B5EF4-FFF2-40B4-BE49-F238E27FC236}">
                  <a16:creationId xmlns:a16="http://schemas.microsoft.com/office/drawing/2014/main" id="{438EB5D9-8417-6E9B-084E-D633DD075439}"/>
                </a:ext>
              </a:extLst>
            </p:cNvPr>
            <p:cNvSpPr/>
            <p:nvPr/>
          </p:nvSpPr>
          <p:spPr>
            <a:xfrm>
              <a:off x="1923394" y="4750682"/>
              <a:ext cx="3247697" cy="1737054"/>
            </a:xfrm>
            <a:custGeom>
              <a:avLst/>
              <a:gdLst>
                <a:gd name="connsiteX0" fmla="*/ 0 w 4177362"/>
                <a:gd name="connsiteY0" fmla="*/ 173705 h 1737054"/>
                <a:gd name="connsiteX1" fmla="*/ 173705 w 4177362"/>
                <a:gd name="connsiteY1" fmla="*/ 0 h 1737054"/>
                <a:gd name="connsiteX2" fmla="*/ 4003657 w 4177362"/>
                <a:gd name="connsiteY2" fmla="*/ 0 h 1737054"/>
                <a:gd name="connsiteX3" fmla="*/ 4177362 w 4177362"/>
                <a:gd name="connsiteY3" fmla="*/ 173705 h 1737054"/>
                <a:gd name="connsiteX4" fmla="*/ 4177362 w 4177362"/>
                <a:gd name="connsiteY4" fmla="*/ 1563349 h 1737054"/>
                <a:gd name="connsiteX5" fmla="*/ 4003657 w 4177362"/>
                <a:gd name="connsiteY5" fmla="*/ 1737054 h 1737054"/>
                <a:gd name="connsiteX6" fmla="*/ 173705 w 4177362"/>
                <a:gd name="connsiteY6" fmla="*/ 1737054 h 1737054"/>
                <a:gd name="connsiteX7" fmla="*/ 0 w 4177362"/>
                <a:gd name="connsiteY7" fmla="*/ 1563349 h 1737054"/>
                <a:gd name="connsiteX8" fmla="*/ 0 w 4177362"/>
                <a:gd name="connsiteY8" fmla="*/ 173705 h 17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7362" h="1737054">
                  <a:moveTo>
                    <a:pt x="0" y="173705"/>
                  </a:moveTo>
                  <a:cubicBezTo>
                    <a:pt x="0" y="77770"/>
                    <a:pt x="77770" y="0"/>
                    <a:pt x="173705" y="0"/>
                  </a:cubicBezTo>
                  <a:lnTo>
                    <a:pt x="4003657" y="0"/>
                  </a:lnTo>
                  <a:cubicBezTo>
                    <a:pt x="4099592" y="0"/>
                    <a:pt x="4177362" y="77770"/>
                    <a:pt x="4177362" y="173705"/>
                  </a:cubicBezTo>
                  <a:lnTo>
                    <a:pt x="4177362" y="1563349"/>
                  </a:lnTo>
                  <a:cubicBezTo>
                    <a:pt x="4177362" y="1659284"/>
                    <a:pt x="4099592" y="1737054"/>
                    <a:pt x="4003657" y="1737054"/>
                  </a:cubicBezTo>
                  <a:lnTo>
                    <a:pt x="173705" y="1737054"/>
                  </a:lnTo>
                  <a:cubicBezTo>
                    <a:pt x="77770" y="1737054"/>
                    <a:pt x="0" y="1659284"/>
                    <a:pt x="0" y="1563349"/>
                  </a:cubicBezTo>
                  <a:lnTo>
                    <a:pt x="0" y="173705"/>
                  </a:lnTo>
                  <a:close/>
                </a:path>
              </a:pathLst>
            </a:custGeom>
            <a:solidFill>
              <a:schemeClr val="accent4">
                <a:lumMod val="20000"/>
                <a:lumOff val="80000"/>
              </a:schemeClr>
            </a:solidFill>
            <a:scene3d>
              <a:camera prst="orthographicFront"/>
              <a:lightRig rig="threePt" dir="t">
                <a:rot lat="0" lon="0" rev="7500000"/>
              </a:lightRig>
            </a:scene3d>
            <a:sp3d z="-152400" extrusionH="63500" prstMaterial="dkEdge">
              <a:bevelT w="124450" h="16350" prst="relaxedInset"/>
              <a:contourClr>
                <a:schemeClr val="bg1"/>
              </a:contourClr>
            </a:sp3d>
          </p:spPr>
          <p:style>
            <a:lnRef idx="1">
              <a:schemeClr val="accent4">
                <a:hueOff val="10395692"/>
                <a:satOff val="-47968"/>
                <a:lumOff val="1765"/>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85807" tIns="720070" rIns="1539016" bIns="285808" numCol="1" spcCol="1270" anchor="t" anchorCtr="0">
              <a:noAutofit/>
            </a:bodyPr>
            <a:lstStyle/>
            <a:p>
              <a:pPr marL="285750" lvl="1" indent="-285750" defTabSz="2266950">
                <a:lnSpc>
                  <a:spcPct val="90000"/>
                </a:lnSpc>
                <a:spcBef>
                  <a:spcPct val="0"/>
                </a:spcBef>
                <a:spcAft>
                  <a:spcPct val="15000"/>
                </a:spcAft>
                <a:buChar char="••"/>
              </a:pPr>
              <a:endParaRPr lang="es-ES" sz="5100" b="1" dirty="0"/>
            </a:p>
          </p:txBody>
        </p:sp>
        <p:sp>
          <p:nvSpPr>
            <p:cNvPr id="5" name="Forma libre 12">
              <a:extLst>
                <a:ext uri="{FF2B5EF4-FFF2-40B4-BE49-F238E27FC236}">
                  <a16:creationId xmlns:a16="http://schemas.microsoft.com/office/drawing/2014/main" id="{96B726F7-5F76-441C-8E85-F8195D3227E6}"/>
                </a:ext>
              </a:extLst>
            </p:cNvPr>
            <p:cNvSpPr/>
            <p:nvPr/>
          </p:nvSpPr>
          <p:spPr>
            <a:xfrm>
              <a:off x="7147033" y="1074766"/>
              <a:ext cx="3100553" cy="1737054"/>
            </a:xfrm>
            <a:custGeom>
              <a:avLst/>
              <a:gdLst>
                <a:gd name="connsiteX0" fmla="*/ 0 w 3723558"/>
                <a:gd name="connsiteY0" fmla="*/ 173705 h 1737054"/>
                <a:gd name="connsiteX1" fmla="*/ 173705 w 3723558"/>
                <a:gd name="connsiteY1" fmla="*/ 0 h 1737054"/>
                <a:gd name="connsiteX2" fmla="*/ 3549853 w 3723558"/>
                <a:gd name="connsiteY2" fmla="*/ 0 h 1737054"/>
                <a:gd name="connsiteX3" fmla="*/ 3723558 w 3723558"/>
                <a:gd name="connsiteY3" fmla="*/ 173705 h 1737054"/>
                <a:gd name="connsiteX4" fmla="*/ 3723558 w 3723558"/>
                <a:gd name="connsiteY4" fmla="*/ 1563349 h 1737054"/>
                <a:gd name="connsiteX5" fmla="*/ 3549853 w 3723558"/>
                <a:gd name="connsiteY5" fmla="*/ 1737054 h 1737054"/>
                <a:gd name="connsiteX6" fmla="*/ 173705 w 3723558"/>
                <a:gd name="connsiteY6" fmla="*/ 1737054 h 1737054"/>
                <a:gd name="connsiteX7" fmla="*/ 0 w 3723558"/>
                <a:gd name="connsiteY7" fmla="*/ 1563349 h 1737054"/>
                <a:gd name="connsiteX8" fmla="*/ 0 w 3723558"/>
                <a:gd name="connsiteY8" fmla="*/ 173705 h 17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3558" h="1737054">
                  <a:moveTo>
                    <a:pt x="0" y="173705"/>
                  </a:moveTo>
                  <a:cubicBezTo>
                    <a:pt x="0" y="77770"/>
                    <a:pt x="77770" y="0"/>
                    <a:pt x="173705" y="0"/>
                  </a:cubicBezTo>
                  <a:lnTo>
                    <a:pt x="3549853" y="0"/>
                  </a:lnTo>
                  <a:cubicBezTo>
                    <a:pt x="3645788" y="0"/>
                    <a:pt x="3723558" y="77770"/>
                    <a:pt x="3723558" y="173705"/>
                  </a:cubicBezTo>
                  <a:lnTo>
                    <a:pt x="3723558" y="1563349"/>
                  </a:lnTo>
                  <a:cubicBezTo>
                    <a:pt x="3723558" y="1659284"/>
                    <a:pt x="3645788" y="1737054"/>
                    <a:pt x="3549853" y="1737054"/>
                  </a:cubicBezTo>
                  <a:lnTo>
                    <a:pt x="173705" y="1737054"/>
                  </a:lnTo>
                  <a:cubicBezTo>
                    <a:pt x="77770" y="1737054"/>
                    <a:pt x="0" y="1659284"/>
                    <a:pt x="0" y="1563349"/>
                  </a:cubicBezTo>
                  <a:lnTo>
                    <a:pt x="0" y="173705"/>
                  </a:lnTo>
                  <a:close/>
                </a:path>
              </a:pathLst>
            </a:custGeom>
            <a:solidFill>
              <a:schemeClr val="accent4">
                <a:lumMod val="20000"/>
                <a:lumOff val="80000"/>
              </a:schemeClr>
            </a:solidFill>
            <a:scene3d>
              <a:camera prst="orthographicFront"/>
              <a:lightRig rig="threePt" dir="t">
                <a:rot lat="0" lon="0" rev="7500000"/>
              </a:lightRig>
            </a:scene3d>
            <a:sp3d z="-152400" extrusionH="63500" prstMaterial="dkEdge">
              <a:bevelT w="124450" h="16350" prst="relaxedInset"/>
              <a:contourClr>
                <a:schemeClr val="bg1"/>
              </a:contourClr>
            </a:sp3d>
          </p:spPr>
          <p:style>
            <a:lnRef idx="1">
              <a:schemeClr val="accent4">
                <a:hueOff val="3465231"/>
                <a:satOff val="-15989"/>
                <a:lumOff val="588"/>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4755" tIns="87687" rIns="87686" bIns="521951" numCol="1" spcCol="1270" anchor="t" anchorCtr="0">
              <a:noAutofit/>
            </a:bodyPr>
            <a:lstStyle/>
            <a:p>
              <a:pPr marL="114300" lvl="1" indent="-114300" algn="r" defTabSz="555625">
                <a:lnSpc>
                  <a:spcPct val="90000"/>
                </a:lnSpc>
                <a:spcBef>
                  <a:spcPct val="0"/>
                </a:spcBef>
                <a:spcAft>
                  <a:spcPct val="15000"/>
                </a:spcAft>
                <a:buChar char="••"/>
              </a:pPr>
              <a:endParaRPr lang="es-ES" sz="1250" b="1" dirty="0"/>
            </a:p>
          </p:txBody>
        </p:sp>
        <p:sp>
          <p:nvSpPr>
            <p:cNvPr id="6" name="Forma libre 13">
              <a:extLst>
                <a:ext uri="{FF2B5EF4-FFF2-40B4-BE49-F238E27FC236}">
                  <a16:creationId xmlns:a16="http://schemas.microsoft.com/office/drawing/2014/main" id="{78A21CB4-6F17-A3A2-6CDF-841BD736D523}"/>
                </a:ext>
              </a:extLst>
            </p:cNvPr>
            <p:cNvSpPr/>
            <p:nvPr/>
          </p:nvSpPr>
          <p:spPr>
            <a:xfrm>
              <a:off x="1933903" y="1051672"/>
              <a:ext cx="3237188" cy="1737054"/>
            </a:xfrm>
            <a:custGeom>
              <a:avLst/>
              <a:gdLst>
                <a:gd name="connsiteX0" fmla="*/ 0 w 4069321"/>
                <a:gd name="connsiteY0" fmla="*/ 173705 h 1737054"/>
                <a:gd name="connsiteX1" fmla="*/ 173705 w 4069321"/>
                <a:gd name="connsiteY1" fmla="*/ 0 h 1737054"/>
                <a:gd name="connsiteX2" fmla="*/ 3895616 w 4069321"/>
                <a:gd name="connsiteY2" fmla="*/ 0 h 1737054"/>
                <a:gd name="connsiteX3" fmla="*/ 4069321 w 4069321"/>
                <a:gd name="connsiteY3" fmla="*/ 173705 h 1737054"/>
                <a:gd name="connsiteX4" fmla="*/ 4069321 w 4069321"/>
                <a:gd name="connsiteY4" fmla="*/ 1563349 h 1737054"/>
                <a:gd name="connsiteX5" fmla="*/ 3895616 w 4069321"/>
                <a:gd name="connsiteY5" fmla="*/ 1737054 h 1737054"/>
                <a:gd name="connsiteX6" fmla="*/ 173705 w 4069321"/>
                <a:gd name="connsiteY6" fmla="*/ 1737054 h 1737054"/>
                <a:gd name="connsiteX7" fmla="*/ 0 w 4069321"/>
                <a:gd name="connsiteY7" fmla="*/ 1563349 h 1737054"/>
                <a:gd name="connsiteX8" fmla="*/ 0 w 4069321"/>
                <a:gd name="connsiteY8" fmla="*/ 173705 h 17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321" h="1737054">
                  <a:moveTo>
                    <a:pt x="0" y="173705"/>
                  </a:moveTo>
                  <a:cubicBezTo>
                    <a:pt x="0" y="77770"/>
                    <a:pt x="77770" y="0"/>
                    <a:pt x="173705" y="0"/>
                  </a:cubicBezTo>
                  <a:lnTo>
                    <a:pt x="3895616" y="0"/>
                  </a:lnTo>
                  <a:cubicBezTo>
                    <a:pt x="3991551" y="0"/>
                    <a:pt x="4069321" y="77770"/>
                    <a:pt x="4069321" y="173705"/>
                  </a:cubicBezTo>
                  <a:lnTo>
                    <a:pt x="4069321" y="1563349"/>
                  </a:lnTo>
                  <a:cubicBezTo>
                    <a:pt x="4069321" y="1659284"/>
                    <a:pt x="3991551" y="1737054"/>
                    <a:pt x="3895616" y="1737054"/>
                  </a:cubicBezTo>
                  <a:lnTo>
                    <a:pt x="173705" y="1737054"/>
                  </a:lnTo>
                  <a:cubicBezTo>
                    <a:pt x="77770" y="1737054"/>
                    <a:pt x="0" y="1659284"/>
                    <a:pt x="0" y="1563349"/>
                  </a:cubicBezTo>
                  <a:lnTo>
                    <a:pt x="0" y="173705"/>
                  </a:lnTo>
                  <a:close/>
                </a:path>
              </a:pathLst>
            </a:custGeom>
            <a:solidFill>
              <a:schemeClr val="accent4">
                <a:lumMod val="20000"/>
                <a:lumOff val="80000"/>
              </a:schemeClr>
            </a:solidFill>
            <a:scene3d>
              <a:camera prst="orthographicFront"/>
              <a:lightRig rig="threePt" dir="t">
                <a:rot lat="0" lon="0" rev="7500000"/>
              </a:lightRig>
            </a:scene3d>
            <a:sp3d z="-152400" extrusionH="63500" prstMaterial="dkEdge">
              <a:bevelT w="124450" h="16350" prst="relaxedInset"/>
              <a:contourClr>
                <a:schemeClr val="bg1"/>
              </a:contourClr>
            </a:sp3d>
          </p:spPr>
          <p:style>
            <a:lnRef idx="1">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687" tIns="87687" rIns="1308484" bIns="521951" numCol="1" spcCol="1270" anchor="t" anchorCtr="0">
              <a:noAutofit/>
            </a:bodyPr>
            <a:lstStyle/>
            <a:p>
              <a:pPr marL="114300" lvl="1" indent="-114300" defTabSz="555625">
                <a:lnSpc>
                  <a:spcPct val="90000"/>
                </a:lnSpc>
                <a:spcBef>
                  <a:spcPct val="0"/>
                </a:spcBef>
                <a:spcAft>
                  <a:spcPct val="15000"/>
                </a:spcAft>
                <a:buChar char="••"/>
              </a:pPr>
              <a:endParaRPr lang="es-ES" sz="1250" b="1" dirty="0">
                <a:solidFill>
                  <a:schemeClr val="tx1"/>
                </a:solidFill>
                <a:latin typeface="Calibri" panose="020F0502020204030204" pitchFamily="34" charset="0"/>
              </a:endParaRPr>
            </a:p>
          </p:txBody>
        </p:sp>
        <p:sp>
          <p:nvSpPr>
            <p:cNvPr id="7" name="CuadroTexto 6">
              <a:extLst>
                <a:ext uri="{FF2B5EF4-FFF2-40B4-BE49-F238E27FC236}">
                  <a16:creationId xmlns:a16="http://schemas.microsoft.com/office/drawing/2014/main" id="{E36A8141-2FE7-DCEE-E37B-984720502287}"/>
                </a:ext>
              </a:extLst>
            </p:cNvPr>
            <p:cNvSpPr txBox="1"/>
            <p:nvPr/>
          </p:nvSpPr>
          <p:spPr>
            <a:xfrm>
              <a:off x="6343275" y="2614729"/>
              <a:ext cx="2107108" cy="507831"/>
            </a:xfrm>
            <a:prstGeom prst="rect">
              <a:avLst/>
            </a:prstGeom>
            <a:noFill/>
          </p:spPr>
          <p:txBody>
            <a:bodyPr wrap="square" rtlCol="0">
              <a:spAutoFit/>
            </a:bodyPr>
            <a:lstStyle/>
            <a:p>
              <a:r>
                <a:rPr lang="es-ES" sz="2700" b="1" dirty="0">
                  <a:solidFill>
                    <a:schemeClr val="bg1"/>
                  </a:solidFill>
                </a:rPr>
                <a:t>HUMANITAS</a:t>
              </a:r>
            </a:p>
          </p:txBody>
        </p:sp>
        <p:sp>
          <p:nvSpPr>
            <p:cNvPr id="8" name="CuadroTexto 7">
              <a:extLst>
                <a:ext uri="{FF2B5EF4-FFF2-40B4-BE49-F238E27FC236}">
                  <a16:creationId xmlns:a16="http://schemas.microsoft.com/office/drawing/2014/main" id="{ED1CDA5C-FAA2-0B71-15B7-A7CC5078D265}"/>
                </a:ext>
              </a:extLst>
            </p:cNvPr>
            <p:cNvSpPr txBox="1"/>
            <p:nvPr/>
          </p:nvSpPr>
          <p:spPr>
            <a:xfrm>
              <a:off x="8534399" y="4834175"/>
              <a:ext cx="1713187" cy="1838840"/>
            </a:xfrm>
            <a:prstGeom prst="rect">
              <a:avLst/>
            </a:prstGeom>
            <a:noFill/>
          </p:spPr>
          <p:txBody>
            <a:bodyPr wrap="square" rtlCol="0">
              <a:spAutoFit/>
            </a:bodyPr>
            <a:lstStyle/>
            <a:p>
              <a:pPr lvl="0"/>
              <a:r>
                <a:rPr lang="es-ES" sz="1400" dirty="0">
                  <a:latin typeface="Catamaran Light" panose="020B0604020202020204" charset="0"/>
                  <a:cs typeface="Catamaran Light" panose="020B0604020202020204" charset="0"/>
                </a:rPr>
                <a:t>Compromiso cívico-social</a:t>
              </a:r>
            </a:p>
            <a:p>
              <a:pPr lvl="0"/>
              <a:r>
                <a:rPr lang="es-ES" sz="1400" dirty="0">
                  <a:latin typeface="Catamaran Light" panose="020B0604020202020204" charset="0"/>
                  <a:cs typeface="Catamaran Light" panose="020B0604020202020204" charset="0"/>
                </a:rPr>
                <a:t>Compromiso ético-político</a:t>
              </a:r>
            </a:p>
            <a:p>
              <a:pPr lvl="0"/>
              <a:r>
                <a:rPr lang="es-ES" sz="1400" dirty="0">
                  <a:latin typeface="Catamaran Light" panose="020B0604020202020204" charset="0"/>
                  <a:cs typeface="Catamaran Light" panose="020B0604020202020204" charset="0"/>
                </a:rPr>
                <a:t>Conciencia social</a:t>
              </a:r>
            </a:p>
            <a:p>
              <a:pPr lvl="0"/>
              <a:r>
                <a:rPr lang="es-ES" sz="1400" dirty="0">
                  <a:latin typeface="Catamaran Light" panose="020B0604020202020204" charset="0"/>
                  <a:cs typeface="Catamaran Light" panose="020B0604020202020204" charset="0"/>
                </a:rPr>
                <a:t>Formación ética</a:t>
              </a:r>
            </a:p>
            <a:p>
              <a:pPr algn="r"/>
              <a:endParaRPr lang="es-ES" sz="1230" dirty="0"/>
            </a:p>
          </p:txBody>
        </p:sp>
        <p:sp>
          <p:nvSpPr>
            <p:cNvPr id="9" name="CuadroTexto 8">
              <a:extLst>
                <a:ext uri="{FF2B5EF4-FFF2-40B4-BE49-F238E27FC236}">
                  <a16:creationId xmlns:a16="http://schemas.microsoft.com/office/drawing/2014/main" id="{88A98C41-746D-CC0D-02CF-B57774238642}"/>
                </a:ext>
              </a:extLst>
            </p:cNvPr>
            <p:cNvSpPr txBox="1"/>
            <p:nvPr/>
          </p:nvSpPr>
          <p:spPr>
            <a:xfrm>
              <a:off x="2013123" y="4845464"/>
              <a:ext cx="2571200" cy="1842435"/>
            </a:xfrm>
            <a:prstGeom prst="rect">
              <a:avLst/>
            </a:prstGeom>
            <a:noFill/>
          </p:spPr>
          <p:txBody>
            <a:bodyPr wrap="square" rtlCol="0">
              <a:spAutoFit/>
            </a:bodyPr>
            <a:lstStyle/>
            <a:p>
              <a:pPr lvl="0"/>
              <a:r>
                <a:rPr lang="es-ES" sz="1400" dirty="0">
                  <a:latin typeface="Catamaran Light" panose="020B0604020202020204" charset="0"/>
                  <a:cs typeface="Catamaran Light" panose="020B0604020202020204" charset="0"/>
                </a:rPr>
                <a:t>Espiritualidad</a:t>
              </a:r>
            </a:p>
            <a:p>
              <a:pPr lvl="0"/>
              <a:r>
                <a:rPr lang="es-ES" sz="1400" dirty="0">
                  <a:latin typeface="Catamaran Light" panose="020B0604020202020204" charset="0"/>
                  <a:cs typeface="Catamaran Light" panose="020B0604020202020204" charset="0"/>
                </a:rPr>
                <a:t>Opción radical de </a:t>
              </a:r>
            </a:p>
            <a:p>
              <a:pPr lvl="0"/>
              <a:r>
                <a:rPr lang="es-ES" sz="1400" dirty="0">
                  <a:latin typeface="Catamaran Light" panose="020B0604020202020204" charset="0"/>
                  <a:cs typeface="Catamaran Light" panose="020B0604020202020204" charset="0"/>
                </a:rPr>
                <a:t>sentido de la persona</a:t>
              </a:r>
            </a:p>
            <a:p>
              <a:pPr lvl="0"/>
              <a:r>
                <a:rPr lang="es-ES" sz="1400" dirty="0">
                  <a:latin typeface="Catamaran Light" panose="020B0604020202020204" charset="0"/>
                  <a:cs typeface="Catamaran Light" panose="020B0604020202020204" charset="0"/>
                </a:rPr>
                <a:t>Directriz del comportamiento ético</a:t>
              </a:r>
            </a:p>
            <a:p>
              <a:pPr lvl="0"/>
              <a:r>
                <a:rPr lang="es-ES" sz="1400" dirty="0">
                  <a:latin typeface="Catamaran Light" panose="020B0604020202020204" charset="0"/>
                  <a:cs typeface="Catamaran Light" panose="020B0604020202020204" charset="0"/>
                </a:rPr>
                <a:t>Apertura a la Trascendencia</a:t>
              </a:r>
            </a:p>
            <a:p>
              <a:endParaRPr lang="es-ES" sz="1250" dirty="0"/>
            </a:p>
          </p:txBody>
        </p:sp>
        <p:sp>
          <p:nvSpPr>
            <p:cNvPr id="10" name="CuadroTexto 9">
              <a:extLst>
                <a:ext uri="{FF2B5EF4-FFF2-40B4-BE49-F238E27FC236}">
                  <a16:creationId xmlns:a16="http://schemas.microsoft.com/office/drawing/2014/main" id="{716654B5-60F2-2B7B-E7B2-F05785B994D6}"/>
                </a:ext>
              </a:extLst>
            </p:cNvPr>
            <p:cNvSpPr txBox="1"/>
            <p:nvPr/>
          </p:nvSpPr>
          <p:spPr>
            <a:xfrm>
              <a:off x="8324850" y="1075162"/>
              <a:ext cx="2110226" cy="1366098"/>
            </a:xfrm>
            <a:prstGeom prst="rect">
              <a:avLst/>
            </a:prstGeom>
            <a:noFill/>
          </p:spPr>
          <p:txBody>
            <a:bodyPr wrap="square" rtlCol="0">
              <a:spAutoFit/>
            </a:bodyPr>
            <a:lstStyle/>
            <a:p>
              <a:pPr lvl="0"/>
              <a:r>
                <a:rPr lang="es-ES" sz="1400" dirty="0">
                  <a:latin typeface="Catamaran Light" panose="020B0604020202020204" charset="0"/>
                  <a:cs typeface="Catamaran Light" panose="020B0604020202020204" charset="0"/>
                </a:rPr>
                <a:t>Maduración humana</a:t>
              </a:r>
            </a:p>
            <a:p>
              <a:pPr lvl="0"/>
              <a:r>
                <a:rPr lang="es-ES" sz="1400" dirty="0">
                  <a:latin typeface="Catamaran Light" panose="020B0604020202020204" charset="0"/>
                  <a:cs typeface="Catamaran Light" panose="020B0604020202020204" charset="0"/>
                </a:rPr>
                <a:t>Formación integral</a:t>
              </a:r>
            </a:p>
            <a:p>
              <a:pPr lvl="0"/>
              <a:r>
                <a:rPr lang="es-ES" sz="1400" dirty="0">
                  <a:latin typeface="Catamaran Light" panose="020B0604020202020204" charset="0"/>
                  <a:cs typeface="Catamaran Light" panose="020B0604020202020204" charset="0"/>
                </a:rPr>
                <a:t>Valores</a:t>
              </a:r>
            </a:p>
            <a:p>
              <a:pPr lvl="0"/>
              <a:r>
                <a:rPr lang="es-ES" sz="1400" dirty="0">
                  <a:latin typeface="Catamaran Light" panose="020B0604020202020204" charset="0"/>
                  <a:cs typeface="Catamaran Light" panose="020B0604020202020204" charset="0"/>
                </a:rPr>
                <a:t>Todos los hombres</a:t>
              </a:r>
            </a:p>
            <a:p>
              <a:pPr lvl="0"/>
              <a:r>
                <a:rPr lang="es-ES" sz="1400" dirty="0">
                  <a:latin typeface="Catamaran Light" panose="020B0604020202020204" charset="0"/>
                  <a:cs typeface="Catamaran Light" panose="020B0604020202020204" charset="0"/>
                </a:rPr>
                <a:t>Interdisciplinariedad</a:t>
              </a:r>
            </a:p>
          </p:txBody>
        </p:sp>
        <p:sp>
          <p:nvSpPr>
            <p:cNvPr id="11" name="CuadroTexto 10">
              <a:extLst>
                <a:ext uri="{FF2B5EF4-FFF2-40B4-BE49-F238E27FC236}">
                  <a16:creationId xmlns:a16="http://schemas.microsoft.com/office/drawing/2014/main" id="{EDE6D59A-F754-05BF-F498-F6EE55539F4C}"/>
                </a:ext>
              </a:extLst>
            </p:cNvPr>
            <p:cNvSpPr txBox="1"/>
            <p:nvPr/>
          </p:nvSpPr>
          <p:spPr>
            <a:xfrm>
              <a:off x="2020480" y="1127022"/>
              <a:ext cx="2164246" cy="1680660"/>
            </a:xfrm>
            <a:prstGeom prst="rect">
              <a:avLst/>
            </a:prstGeom>
            <a:noFill/>
          </p:spPr>
          <p:txBody>
            <a:bodyPr wrap="square" rtlCol="0">
              <a:spAutoFit/>
            </a:bodyPr>
            <a:lstStyle/>
            <a:p>
              <a:r>
                <a:rPr lang="es-ES" sz="1250" dirty="0">
                  <a:solidFill>
                    <a:srgbClr val="000000"/>
                  </a:solidFill>
                  <a:latin typeface="Catamaran Light" panose="020B0604020202020204" charset="0"/>
                  <a:cs typeface="Catamaran Light" panose="020B0604020202020204" charset="0"/>
                </a:rPr>
                <a:t>Excelencia profesional</a:t>
              </a:r>
            </a:p>
            <a:p>
              <a:r>
                <a:rPr lang="es-ES" sz="1250" dirty="0">
                  <a:solidFill>
                    <a:srgbClr val="000000"/>
                  </a:solidFill>
                  <a:latin typeface="Catamaran Light" panose="020B0604020202020204" charset="0"/>
                  <a:cs typeface="Catamaran Light" panose="020B0604020202020204" charset="0"/>
                </a:rPr>
                <a:t>Competencia práctica</a:t>
              </a:r>
            </a:p>
            <a:p>
              <a:r>
                <a:rPr lang="es-ES" sz="1250" dirty="0">
                  <a:solidFill>
                    <a:srgbClr val="000000"/>
                  </a:solidFill>
                  <a:latin typeface="Catamaran Light" panose="020B0604020202020204" charset="0"/>
                  <a:cs typeface="Catamaran Light" panose="020B0604020202020204" charset="0"/>
                </a:rPr>
                <a:t>Competencias para la resolución de problemas del mundo</a:t>
              </a:r>
            </a:p>
            <a:p>
              <a:r>
                <a:rPr lang="es-ES" sz="1250" dirty="0">
                  <a:solidFill>
                    <a:srgbClr val="000000"/>
                  </a:solidFill>
                  <a:latin typeface="Catamaran Light" panose="020B0604020202020204" charset="0"/>
                  <a:cs typeface="Catamaran Light" panose="020B0604020202020204" charset="0"/>
                </a:rPr>
                <a:t>Conocimientos, destrezas…</a:t>
              </a:r>
            </a:p>
          </p:txBody>
        </p:sp>
        <p:grpSp>
          <p:nvGrpSpPr>
            <p:cNvPr id="12" name="Grupo 11">
              <a:extLst>
                <a:ext uri="{FF2B5EF4-FFF2-40B4-BE49-F238E27FC236}">
                  <a16:creationId xmlns:a16="http://schemas.microsoft.com/office/drawing/2014/main" id="{55AB0137-0BC1-2E00-F8D6-AAAE71AE28B8}"/>
                </a:ext>
              </a:extLst>
            </p:cNvPr>
            <p:cNvGrpSpPr/>
            <p:nvPr/>
          </p:nvGrpSpPr>
          <p:grpSpPr>
            <a:xfrm>
              <a:off x="3430592" y="940314"/>
              <a:ext cx="5497286" cy="5547422"/>
              <a:chOff x="3430592" y="940314"/>
              <a:chExt cx="5497286" cy="5547422"/>
            </a:xfrm>
          </p:grpSpPr>
          <p:sp>
            <p:nvSpPr>
              <p:cNvPr id="13" name="Elipse 12">
                <a:extLst>
                  <a:ext uri="{FF2B5EF4-FFF2-40B4-BE49-F238E27FC236}">
                    <a16:creationId xmlns:a16="http://schemas.microsoft.com/office/drawing/2014/main" id="{84CB711E-27D0-B268-AE78-4459B36E194C}"/>
                  </a:ext>
                </a:extLst>
              </p:cNvPr>
              <p:cNvSpPr/>
              <p:nvPr/>
            </p:nvSpPr>
            <p:spPr>
              <a:xfrm>
                <a:off x="3430592" y="940314"/>
                <a:ext cx="5497286" cy="5547422"/>
              </a:xfrm>
              <a:prstGeom prst="ellipse">
                <a:avLst/>
              </a:prstGeom>
              <a:solidFill>
                <a:srgbClr val="D9D9D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4" name="Grupo 13">
                <a:extLst>
                  <a:ext uri="{FF2B5EF4-FFF2-40B4-BE49-F238E27FC236}">
                    <a16:creationId xmlns:a16="http://schemas.microsoft.com/office/drawing/2014/main" id="{38567061-EC5A-46D2-5B45-7AD9607E19B9}"/>
                  </a:ext>
                </a:extLst>
              </p:cNvPr>
              <p:cNvGrpSpPr/>
              <p:nvPr/>
            </p:nvGrpSpPr>
            <p:grpSpPr>
              <a:xfrm>
                <a:off x="3728397" y="1246807"/>
                <a:ext cx="5030956" cy="4970392"/>
                <a:chOff x="2195056" y="1362079"/>
                <a:chExt cx="4945146" cy="4816990"/>
              </a:xfrm>
            </p:grpSpPr>
            <p:sp>
              <p:nvSpPr>
                <p:cNvPr id="15" name="Forma libre 14">
                  <a:extLst>
                    <a:ext uri="{FF2B5EF4-FFF2-40B4-BE49-F238E27FC236}">
                      <a16:creationId xmlns:a16="http://schemas.microsoft.com/office/drawing/2014/main" id="{054FC879-8201-CBEB-57C7-C366D174025E}"/>
                    </a:ext>
                  </a:extLst>
                </p:cNvPr>
                <p:cNvSpPr/>
                <p:nvPr/>
              </p:nvSpPr>
              <p:spPr>
                <a:xfrm>
                  <a:off x="2195056" y="1362079"/>
                  <a:ext cx="2350451" cy="2350451"/>
                </a:xfrm>
                <a:custGeom>
                  <a:avLst/>
                  <a:gdLst>
                    <a:gd name="connsiteX0" fmla="*/ 0 w 2350451"/>
                    <a:gd name="connsiteY0" fmla="*/ 2350451 h 2350451"/>
                    <a:gd name="connsiteX1" fmla="*/ 2350451 w 2350451"/>
                    <a:gd name="connsiteY1" fmla="*/ 0 h 2350451"/>
                    <a:gd name="connsiteX2" fmla="*/ 2350451 w 2350451"/>
                    <a:gd name="connsiteY2" fmla="*/ 2350451 h 2350451"/>
                    <a:gd name="connsiteX3" fmla="*/ 0 w 2350451"/>
                    <a:gd name="connsiteY3" fmla="*/ 2350451 h 2350451"/>
                  </a:gdLst>
                  <a:ahLst/>
                  <a:cxnLst>
                    <a:cxn ang="0">
                      <a:pos x="connsiteX0" y="connsiteY0"/>
                    </a:cxn>
                    <a:cxn ang="0">
                      <a:pos x="connsiteX1" y="connsiteY1"/>
                    </a:cxn>
                    <a:cxn ang="0">
                      <a:pos x="connsiteX2" y="connsiteY2"/>
                    </a:cxn>
                    <a:cxn ang="0">
                      <a:pos x="connsiteX3" y="connsiteY3"/>
                    </a:cxn>
                  </a:cxnLst>
                  <a:rect l="l" t="t" r="r" b="b"/>
                  <a:pathLst>
                    <a:path w="2350451" h="2350451">
                      <a:moveTo>
                        <a:pt x="0" y="2350451"/>
                      </a:moveTo>
                      <a:cubicBezTo>
                        <a:pt x="0" y="1052333"/>
                        <a:pt x="1052333" y="0"/>
                        <a:pt x="2350451" y="0"/>
                      </a:cubicBezTo>
                      <a:lnTo>
                        <a:pt x="2350451" y="2350451"/>
                      </a:lnTo>
                      <a:lnTo>
                        <a:pt x="0" y="2350451"/>
                      </a:lnTo>
                      <a:close/>
                    </a:path>
                  </a:pathLst>
                </a:custGeom>
                <a:solidFill>
                  <a:schemeClr val="accent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859119" tIns="859119" rIns="170688" bIns="170688" numCol="1" spcCol="1270" anchor="ctr" anchorCtr="0">
                  <a:noAutofit/>
                </a:bodyPr>
                <a:lstStyle/>
                <a:p>
                  <a:pPr lvl="0" algn="ctr" defTabSz="1066800">
                    <a:lnSpc>
                      <a:spcPct val="90000"/>
                    </a:lnSpc>
                    <a:spcBef>
                      <a:spcPct val="0"/>
                    </a:spcBef>
                    <a:spcAft>
                      <a:spcPct val="35000"/>
                    </a:spcAft>
                  </a:pPr>
                  <a:endParaRPr lang="es-ES" sz="2700" b="1" kern="1200" dirty="0">
                    <a:solidFill>
                      <a:schemeClr val="bg1"/>
                    </a:solidFill>
                    <a:latin typeface="Livvic" pitchFamily="2" charset="0"/>
                  </a:endParaRPr>
                </a:p>
              </p:txBody>
            </p:sp>
            <p:sp>
              <p:nvSpPr>
                <p:cNvPr id="16" name="Forma libre 15">
                  <a:extLst>
                    <a:ext uri="{FF2B5EF4-FFF2-40B4-BE49-F238E27FC236}">
                      <a16:creationId xmlns:a16="http://schemas.microsoft.com/office/drawing/2014/main" id="{D8531B32-3449-FA37-4AFB-4081F0D31C8C}"/>
                    </a:ext>
                  </a:extLst>
                </p:cNvPr>
                <p:cNvSpPr/>
                <p:nvPr/>
              </p:nvSpPr>
              <p:spPr>
                <a:xfrm>
                  <a:off x="4697604" y="1369601"/>
                  <a:ext cx="2350451" cy="2350451"/>
                </a:xfrm>
                <a:custGeom>
                  <a:avLst/>
                  <a:gdLst>
                    <a:gd name="connsiteX0" fmla="*/ 0 w 2350451"/>
                    <a:gd name="connsiteY0" fmla="*/ 2350451 h 2350451"/>
                    <a:gd name="connsiteX1" fmla="*/ 2350451 w 2350451"/>
                    <a:gd name="connsiteY1" fmla="*/ 0 h 2350451"/>
                    <a:gd name="connsiteX2" fmla="*/ 2350451 w 2350451"/>
                    <a:gd name="connsiteY2" fmla="*/ 2350451 h 2350451"/>
                    <a:gd name="connsiteX3" fmla="*/ 0 w 2350451"/>
                    <a:gd name="connsiteY3" fmla="*/ 2350451 h 2350451"/>
                  </a:gdLst>
                  <a:ahLst/>
                  <a:cxnLst>
                    <a:cxn ang="0">
                      <a:pos x="connsiteX0" y="connsiteY0"/>
                    </a:cxn>
                    <a:cxn ang="0">
                      <a:pos x="connsiteX1" y="connsiteY1"/>
                    </a:cxn>
                    <a:cxn ang="0">
                      <a:pos x="connsiteX2" y="connsiteY2"/>
                    </a:cxn>
                    <a:cxn ang="0">
                      <a:pos x="connsiteX3" y="connsiteY3"/>
                    </a:cxn>
                  </a:cxnLst>
                  <a:rect l="l" t="t" r="r" b="b"/>
                  <a:pathLst>
                    <a:path w="2350451" h="2350451">
                      <a:moveTo>
                        <a:pt x="0" y="0"/>
                      </a:moveTo>
                      <a:cubicBezTo>
                        <a:pt x="1298118" y="0"/>
                        <a:pt x="2350451" y="1052333"/>
                        <a:pt x="2350451" y="2350451"/>
                      </a:cubicBezTo>
                      <a:lnTo>
                        <a:pt x="0" y="2350451"/>
                      </a:lnTo>
                      <a:lnTo>
                        <a:pt x="0" y="0"/>
                      </a:lnTo>
                      <a:close/>
                    </a:path>
                  </a:pathLst>
                </a:custGeom>
                <a:solidFill>
                  <a:schemeClr val="accent6">
                    <a:lumMod val="5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hueOff val="3465231"/>
                    <a:satOff val="-15989"/>
                    <a:lumOff val="588"/>
                    <a:alphaOff val="0"/>
                  </a:schemeClr>
                </a:effectRef>
                <a:fontRef idx="minor">
                  <a:schemeClr val="lt1"/>
                </a:fontRef>
              </p:style>
              <p:txBody>
                <a:bodyPr spcFirstLastPara="0" vert="horz" wrap="square" lIns="142240" tIns="830671" rIns="830671" bIns="142240" numCol="1" spcCol="1270" anchor="ctr" anchorCtr="0">
                  <a:noAutofit/>
                </a:bodyPr>
                <a:lstStyle/>
                <a:p>
                  <a:pPr lvl="0" algn="ctr" defTabSz="889000">
                    <a:lnSpc>
                      <a:spcPct val="90000"/>
                    </a:lnSpc>
                    <a:spcBef>
                      <a:spcPct val="0"/>
                    </a:spcBef>
                    <a:spcAft>
                      <a:spcPct val="35000"/>
                    </a:spcAft>
                  </a:pPr>
                  <a:endParaRPr lang="es-ES" sz="2000" b="1" kern="1200" dirty="0"/>
                </a:p>
              </p:txBody>
            </p:sp>
            <p:sp>
              <p:nvSpPr>
                <p:cNvPr id="17" name="Forma libre 16">
                  <a:extLst>
                    <a:ext uri="{FF2B5EF4-FFF2-40B4-BE49-F238E27FC236}">
                      <a16:creationId xmlns:a16="http://schemas.microsoft.com/office/drawing/2014/main" id="{CE7E4DBA-4714-5B4B-E8B9-346CD7170E39}"/>
                    </a:ext>
                  </a:extLst>
                </p:cNvPr>
                <p:cNvSpPr/>
                <p:nvPr/>
              </p:nvSpPr>
              <p:spPr>
                <a:xfrm>
                  <a:off x="4697604" y="3828617"/>
                  <a:ext cx="2350451" cy="2350452"/>
                </a:xfrm>
                <a:custGeom>
                  <a:avLst/>
                  <a:gdLst>
                    <a:gd name="connsiteX0" fmla="*/ 0 w 2350451"/>
                    <a:gd name="connsiteY0" fmla="*/ 2350451 h 2350451"/>
                    <a:gd name="connsiteX1" fmla="*/ 2350451 w 2350451"/>
                    <a:gd name="connsiteY1" fmla="*/ 0 h 2350451"/>
                    <a:gd name="connsiteX2" fmla="*/ 2350451 w 2350451"/>
                    <a:gd name="connsiteY2" fmla="*/ 2350451 h 2350451"/>
                    <a:gd name="connsiteX3" fmla="*/ 0 w 2350451"/>
                    <a:gd name="connsiteY3" fmla="*/ 2350451 h 2350451"/>
                  </a:gdLst>
                  <a:ahLst/>
                  <a:cxnLst>
                    <a:cxn ang="0">
                      <a:pos x="connsiteX0" y="connsiteY0"/>
                    </a:cxn>
                    <a:cxn ang="0">
                      <a:pos x="connsiteX1" y="connsiteY1"/>
                    </a:cxn>
                    <a:cxn ang="0">
                      <a:pos x="connsiteX2" y="connsiteY2"/>
                    </a:cxn>
                    <a:cxn ang="0">
                      <a:pos x="connsiteX3" y="connsiteY3"/>
                    </a:cxn>
                  </a:cxnLst>
                  <a:rect l="l" t="t" r="r" b="b"/>
                  <a:pathLst>
                    <a:path w="2350451" h="2350451">
                      <a:moveTo>
                        <a:pt x="2350451" y="0"/>
                      </a:moveTo>
                      <a:cubicBezTo>
                        <a:pt x="2350451" y="1298118"/>
                        <a:pt x="1298118" y="2350451"/>
                        <a:pt x="0" y="2350451"/>
                      </a:cubicBezTo>
                      <a:lnTo>
                        <a:pt x="0" y="0"/>
                      </a:lnTo>
                      <a:lnTo>
                        <a:pt x="2350451" y="0"/>
                      </a:lnTo>
                      <a:close/>
                    </a:path>
                  </a:pathLst>
                </a:custGeom>
                <a:solidFill>
                  <a:srgbClr val="1D3E7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hueOff val="6930461"/>
                    <a:satOff val="-31979"/>
                    <a:lumOff val="1177"/>
                    <a:alphaOff val="0"/>
                  </a:schemeClr>
                </a:effectRef>
                <a:fontRef idx="minor">
                  <a:schemeClr val="lt1"/>
                </a:fontRef>
              </p:style>
              <p:txBody>
                <a:bodyPr spcFirstLastPara="0" vert="horz" wrap="square" lIns="199136" tIns="199137" rIns="887567" bIns="887567" numCol="1" spcCol="1270" anchor="ctr" anchorCtr="0">
                  <a:noAutofit/>
                </a:bodyPr>
                <a:lstStyle/>
                <a:p>
                  <a:pPr lvl="0" algn="ctr" defTabSz="1244600">
                    <a:lnSpc>
                      <a:spcPct val="90000"/>
                    </a:lnSpc>
                    <a:spcBef>
                      <a:spcPct val="0"/>
                    </a:spcBef>
                    <a:spcAft>
                      <a:spcPct val="35000"/>
                    </a:spcAft>
                  </a:pPr>
                  <a:endParaRPr lang="es-ES" sz="2000" b="1" kern="1200" dirty="0">
                    <a:latin typeface="Livvic" pitchFamily="2" charset="0"/>
                  </a:endParaRPr>
                </a:p>
              </p:txBody>
            </p:sp>
            <p:sp>
              <p:nvSpPr>
                <p:cNvPr id="18" name="Forma libre 17">
                  <a:extLst>
                    <a:ext uri="{FF2B5EF4-FFF2-40B4-BE49-F238E27FC236}">
                      <a16:creationId xmlns:a16="http://schemas.microsoft.com/office/drawing/2014/main" id="{273B5E71-E740-5698-1E63-BBFDB572A37D}"/>
                    </a:ext>
                  </a:extLst>
                </p:cNvPr>
                <p:cNvSpPr/>
                <p:nvPr/>
              </p:nvSpPr>
              <p:spPr>
                <a:xfrm>
                  <a:off x="2238585" y="3828618"/>
                  <a:ext cx="2350451" cy="2350451"/>
                </a:xfrm>
                <a:custGeom>
                  <a:avLst/>
                  <a:gdLst>
                    <a:gd name="connsiteX0" fmla="*/ 0 w 2350451"/>
                    <a:gd name="connsiteY0" fmla="*/ 2350451 h 2350451"/>
                    <a:gd name="connsiteX1" fmla="*/ 2350451 w 2350451"/>
                    <a:gd name="connsiteY1" fmla="*/ 0 h 2350451"/>
                    <a:gd name="connsiteX2" fmla="*/ 2350451 w 2350451"/>
                    <a:gd name="connsiteY2" fmla="*/ 2350451 h 2350451"/>
                    <a:gd name="connsiteX3" fmla="*/ 0 w 2350451"/>
                    <a:gd name="connsiteY3" fmla="*/ 2350451 h 2350451"/>
                  </a:gdLst>
                  <a:ahLst/>
                  <a:cxnLst>
                    <a:cxn ang="0">
                      <a:pos x="connsiteX0" y="connsiteY0"/>
                    </a:cxn>
                    <a:cxn ang="0">
                      <a:pos x="connsiteX1" y="connsiteY1"/>
                    </a:cxn>
                    <a:cxn ang="0">
                      <a:pos x="connsiteX2" y="connsiteY2"/>
                    </a:cxn>
                    <a:cxn ang="0">
                      <a:pos x="connsiteX3" y="connsiteY3"/>
                    </a:cxn>
                  </a:cxnLst>
                  <a:rect l="l" t="t" r="r" b="b"/>
                  <a:pathLst>
                    <a:path w="2350451" h="2350451">
                      <a:moveTo>
                        <a:pt x="2350451" y="2350451"/>
                      </a:moveTo>
                      <a:cubicBezTo>
                        <a:pt x="1052333" y="2350451"/>
                        <a:pt x="0" y="1298118"/>
                        <a:pt x="0" y="0"/>
                      </a:cubicBezTo>
                      <a:lnTo>
                        <a:pt x="2350451" y="0"/>
                      </a:lnTo>
                      <a:lnTo>
                        <a:pt x="2350451" y="2350451"/>
                      </a:lnTo>
                      <a:close/>
                    </a:path>
                  </a:pathLst>
                </a:custGeom>
                <a:solidFill>
                  <a:schemeClr val="accent3">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spcFirstLastPara="0" vert="horz" wrap="square" lIns="887567" tIns="199135" rIns="199136" bIns="887567" numCol="1" spcCol="1270" anchor="ctr" anchorCtr="0">
                  <a:noAutofit/>
                </a:bodyPr>
                <a:lstStyle/>
                <a:p>
                  <a:pPr lvl="0" algn="ctr" defTabSz="1244600">
                    <a:lnSpc>
                      <a:spcPct val="90000"/>
                    </a:lnSpc>
                    <a:spcBef>
                      <a:spcPct val="0"/>
                    </a:spcBef>
                    <a:spcAft>
                      <a:spcPct val="35000"/>
                    </a:spcAft>
                  </a:pPr>
                  <a:r>
                    <a:rPr lang="es-ES" sz="2700" b="1" kern="1200" dirty="0">
                      <a:solidFill>
                        <a:schemeClr val="accent6">
                          <a:lumMod val="50000"/>
                        </a:schemeClr>
                      </a:solidFill>
                    </a:rPr>
                    <a:t>    </a:t>
                  </a:r>
                  <a:endParaRPr lang="es-ES" sz="2700" b="1" kern="1200" dirty="0">
                    <a:solidFill>
                      <a:schemeClr val="accent6">
                        <a:lumMod val="50000"/>
                      </a:schemeClr>
                    </a:solidFill>
                    <a:latin typeface="Livvic" pitchFamily="2" charset="0"/>
                  </a:endParaRPr>
                </a:p>
              </p:txBody>
            </p:sp>
            <p:sp>
              <p:nvSpPr>
                <p:cNvPr id="19" name="Flecha circular 18">
                  <a:extLst>
                    <a:ext uri="{FF2B5EF4-FFF2-40B4-BE49-F238E27FC236}">
                      <a16:creationId xmlns:a16="http://schemas.microsoft.com/office/drawing/2014/main" id="{87BE3E5B-EAD6-D0AA-6722-D738481741D3}"/>
                    </a:ext>
                  </a:extLst>
                </p:cNvPr>
                <p:cNvSpPr/>
                <p:nvPr/>
              </p:nvSpPr>
              <p:spPr>
                <a:xfrm>
                  <a:off x="4237556" y="3285789"/>
                  <a:ext cx="811530" cy="705678"/>
                </a:xfrm>
                <a:prstGeom prst="circularArrow">
                  <a:avLst/>
                </a:prstGeom>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0" name="Flecha circular 19">
                  <a:extLst>
                    <a:ext uri="{FF2B5EF4-FFF2-40B4-BE49-F238E27FC236}">
                      <a16:creationId xmlns:a16="http://schemas.microsoft.com/office/drawing/2014/main" id="{892E58AA-6584-8E2E-1C19-0EEFE0B13A5A}"/>
                    </a:ext>
                  </a:extLst>
                </p:cNvPr>
                <p:cNvSpPr/>
                <p:nvPr/>
              </p:nvSpPr>
              <p:spPr>
                <a:xfrm rot="10800000">
                  <a:off x="4237556" y="3557204"/>
                  <a:ext cx="811530" cy="705678"/>
                </a:xfrm>
                <a:prstGeom prst="circularArrow">
                  <a:avLst/>
                </a:prstGeom>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1" name="CuadroTexto 20">
                  <a:extLst>
                    <a:ext uri="{FF2B5EF4-FFF2-40B4-BE49-F238E27FC236}">
                      <a16:creationId xmlns:a16="http://schemas.microsoft.com/office/drawing/2014/main" id="{7E70019A-4D47-E2A2-F766-5B3E49AD6853}"/>
                    </a:ext>
                  </a:extLst>
                </p:cNvPr>
                <p:cNvSpPr txBox="1"/>
                <p:nvPr/>
              </p:nvSpPr>
              <p:spPr>
                <a:xfrm>
                  <a:off x="4711748" y="2674409"/>
                  <a:ext cx="2428454" cy="505186"/>
                </a:xfrm>
                <a:prstGeom prst="rect">
                  <a:avLst/>
                </a:prstGeom>
                <a:noFill/>
              </p:spPr>
              <p:txBody>
                <a:bodyPr wrap="square" rtlCol="0">
                  <a:spAutoFit/>
                </a:bodyPr>
                <a:lstStyle/>
                <a:p>
                  <a:r>
                    <a:rPr lang="es-ES" sz="2300" b="1" dirty="0">
                      <a:solidFill>
                        <a:schemeClr val="bg1"/>
                      </a:solidFill>
                      <a:latin typeface="Livvic" pitchFamily="2" charset="0"/>
                    </a:rPr>
                    <a:t>HUMANITAS</a:t>
                  </a:r>
                </a:p>
              </p:txBody>
            </p:sp>
          </p:grpSp>
        </p:grpSp>
      </p:grpSp>
      <p:sp>
        <p:nvSpPr>
          <p:cNvPr id="23" name="CuadroTexto 22">
            <a:extLst>
              <a:ext uri="{FF2B5EF4-FFF2-40B4-BE49-F238E27FC236}">
                <a16:creationId xmlns:a16="http://schemas.microsoft.com/office/drawing/2014/main" id="{04D92F50-D8FE-392E-AAD1-02B66AC9A17F}"/>
              </a:ext>
            </a:extLst>
          </p:cNvPr>
          <p:cNvSpPr txBox="1"/>
          <p:nvPr/>
        </p:nvSpPr>
        <p:spPr>
          <a:xfrm>
            <a:off x="4383564" y="2920840"/>
            <a:ext cx="1469536" cy="461665"/>
          </a:xfrm>
          <a:prstGeom prst="rect">
            <a:avLst/>
          </a:prstGeom>
          <a:noFill/>
        </p:spPr>
        <p:txBody>
          <a:bodyPr wrap="square" rtlCol="0">
            <a:spAutoFit/>
          </a:bodyPr>
          <a:lstStyle/>
          <a:p>
            <a:r>
              <a:rPr lang="es-ES" sz="2400" b="1" dirty="0">
                <a:solidFill>
                  <a:schemeClr val="bg1"/>
                </a:solidFill>
                <a:latin typeface="Livvic" pitchFamily="2" charset="0"/>
              </a:rPr>
              <a:t>IUSTITIA</a:t>
            </a:r>
          </a:p>
        </p:txBody>
      </p:sp>
      <p:sp>
        <p:nvSpPr>
          <p:cNvPr id="24" name="CuadroTexto 23">
            <a:extLst>
              <a:ext uri="{FF2B5EF4-FFF2-40B4-BE49-F238E27FC236}">
                <a16:creationId xmlns:a16="http://schemas.microsoft.com/office/drawing/2014/main" id="{8720FB36-E631-E0AA-51D8-1B2761AD0039}"/>
              </a:ext>
            </a:extLst>
          </p:cNvPr>
          <p:cNvSpPr txBox="1"/>
          <p:nvPr/>
        </p:nvSpPr>
        <p:spPr>
          <a:xfrm>
            <a:off x="2416701" y="1432082"/>
            <a:ext cx="1731549" cy="461665"/>
          </a:xfrm>
          <a:prstGeom prst="rect">
            <a:avLst/>
          </a:prstGeom>
          <a:noFill/>
        </p:spPr>
        <p:txBody>
          <a:bodyPr wrap="square" rtlCol="0">
            <a:spAutoFit/>
          </a:bodyPr>
          <a:lstStyle/>
          <a:p>
            <a:r>
              <a:rPr lang="es-ES" sz="2400" b="1" dirty="0">
                <a:solidFill>
                  <a:schemeClr val="bg1"/>
                </a:solidFill>
                <a:latin typeface="Livvic" pitchFamily="2" charset="0"/>
              </a:rPr>
              <a:t>UTILITAS</a:t>
            </a:r>
          </a:p>
        </p:txBody>
      </p:sp>
      <p:sp>
        <p:nvSpPr>
          <p:cNvPr id="25" name="CuadroTexto 24">
            <a:extLst>
              <a:ext uri="{FF2B5EF4-FFF2-40B4-BE49-F238E27FC236}">
                <a16:creationId xmlns:a16="http://schemas.microsoft.com/office/drawing/2014/main" id="{0235AA73-6CD1-4B32-5CA2-FDFD18E6F19E}"/>
              </a:ext>
            </a:extLst>
          </p:cNvPr>
          <p:cNvSpPr txBox="1"/>
          <p:nvPr/>
        </p:nvSpPr>
        <p:spPr>
          <a:xfrm>
            <a:off x="2705823" y="2944345"/>
            <a:ext cx="1058858" cy="461665"/>
          </a:xfrm>
          <a:prstGeom prst="rect">
            <a:avLst/>
          </a:prstGeom>
          <a:noFill/>
        </p:spPr>
        <p:txBody>
          <a:bodyPr wrap="square" rtlCol="0">
            <a:spAutoFit/>
          </a:bodyPr>
          <a:lstStyle/>
          <a:p>
            <a:r>
              <a:rPr lang="es-ES" sz="2400" b="1" dirty="0">
                <a:latin typeface="Livvic" pitchFamily="2" charset="0"/>
                <a:cs typeface="Catamaran Light" panose="020B0604020202020204" charset="0"/>
              </a:rPr>
              <a:t>FIDES</a:t>
            </a:r>
          </a:p>
        </p:txBody>
      </p:sp>
    </p:spTree>
    <p:extLst>
      <p:ext uri="{BB962C8B-B14F-4D97-AF65-F5344CB8AC3E}">
        <p14:creationId xmlns:p14="http://schemas.microsoft.com/office/powerpoint/2010/main" val="1732673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8">
          <a:extLst>
            <a:ext uri="{FF2B5EF4-FFF2-40B4-BE49-F238E27FC236}">
              <a16:creationId xmlns:a16="http://schemas.microsoft.com/office/drawing/2014/main" id="{4ADEBDAF-8A04-47B2-13FF-5B8BA6BAE6D9}"/>
            </a:ext>
          </a:extLst>
        </p:cNvPr>
        <p:cNvGrpSpPr/>
        <p:nvPr/>
      </p:nvGrpSpPr>
      <p:grpSpPr>
        <a:xfrm>
          <a:off x="0" y="0"/>
          <a:ext cx="0" cy="0"/>
          <a:chOff x="0" y="0"/>
          <a:chExt cx="0" cy="0"/>
        </a:xfrm>
      </p:grpSpPr>
      <p:sp>
        <p:nvSpPr>
          <p:cNvPr id="249" name="Google Shape;249;p37">
            <a:extLst>
              <a:ext uri="{FF2B5EF4-FFF2-40B4-BE49-F238E27FC236}">
                <a16:creationId xmlns:a16="http://schemas.microsoft.com/office/drawing/2014/main" id="{21CF538F-9EEA-8EE4-5542-A415082A6685}"/>
              </a:ext>
            </a:extLst>
          </p:cNvPr>
          <p:cNvSpPr/>
          <p:nvPr/>
        </p:nvSpPr>
        <p:spPr>
          <a:xfrm>
            <a:off x="7396225" y="25"/>
            <a:ext cx="17385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7">
            <a:extLst>
              <a:ext uri="{FF2B5EF4-FFF2-40B4-BE49-F238E27FC236}">
                <a16:creationId xmlns:a16="http://schemas.microsoft.com/office/drawing/2014/main" id="{F3FFA520-8F91-6FC8-ACB0-B333DB1B4D49}"/>
              </a:ext>
            </a:extLst>
          </p:cNvPr>
          <p:cNvSpPr/>
          <p:nvPr/>
        </p:nvSpPr>
        <p:spPr>
          <a:xfrm>
            <a:off x="719999" y="539999"/>
            <a:ext cx="3714783" cy="1940733"/>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7">
            <a:extLst>
              <a:ext uri="{FF2B5EF4-FFF2-40B4-BE49-F238E27FC236}">
                <a16:creationId xmlns:a16="http://schemas.microsoft.com/office/drawing/2014/main" id="{916CCDE0-9A64-C6D8-EC8B-E3D849E01A5B}"/>
              </a:ext>
            </a:extLst>
          </p:cNvPr>
          <p:cNvSpPr txBox="1">
            <a:spLocks noGrp="1"/>
          </p:cNvSpPr>
          <p:nvPr>
            <p:ph type="ctrTitle"/>
          </p:nvPr>
        </p:nvSpPr>
        <p:spPr>
          <a:xfrm>
            <a:off x="770204" y="1801117"/>
            <a:ext cx="34302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2800" dirty="0">
                <a:solidFill>
                  <a:schemeClr val="lt1"/>
                </a:solidFill>
              </a:rPr>
              <a:t>EL PARADIGMA PEDAGÓGICO IGNACIANO. LOS ALUMNOS</a:t>
            </a:r>
            <a:endParaRPr sz="2800" dirty="0">
              <a:solidFill>
                <a:schemeClr val="lt1"/>
              </a:solidFill>
            </a:endParaRPr>
          </a:p>
        </p:txBody>
      </p:sp>
      <p:sp>
        <p:nvSpPr>
          <p:cNvPr id="252" name="Google Shape;252;p37">
            <a:extLst>
              <a:ext uri="{FF2B5EF4-FFF2-40B4-BE49-F238E27FC236}">
                <a16:creationId xmlns:a16="http://schemas.microsoft.com/office/drawing/2014/main" id="{2C44ED06-35AF-69A0-FF1F-4DF76071AFC7}"/>
              </a:ext>
            </a:extLst>
          </p:cNvPr>
          <p:cNvSpPr txBox="1">
            <a:spLocks noGrp="1"/>
          </p:cNvSpPr>
          <p:nvPr>
            <p:ph type="title" idx="2"/>
          </p:nvPr>
        </p:nvSpPr>
        <p:spPr>
          <a:xfrm rot="5400000">
            <a:off x="7142178" y="3570226"/>
            <a:ext cx="1738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lt1"/>
                </a:solidFill>
              </a:rPr>
              <a:t>05</a:t>
            </a:r>
            <a:endParaRPr dirty="0">
              <a:solidFill>
                <a:schemeClr val="lt1"/>
              </a:solidFill>
            </a:endParaRPr>
          </a:p>
        </p:txBody>
      </p:sp>
      <p:pic>
        <p:nvPicPr>
          <p:cNvPr id="3" name="Picture 4" descr="Resultado de imagen de símbolos compañía de jesús">
            <a:extLst>
              <a:ext uri="{FF2B5EF4-FFF2-40B4-BE49-F238E27FC236}">
                <a16:creationId xmlns:a16="http://schemas.microsoft.com/office/drawing/2014/main" id="{EC65477B-618E-E450-CE97-30A13A182B86}"/>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0" b="97778" l="0" r="98577">
                        <a14:foregroundMark x1="5694" y1="16111" x2="5694" y2="16111"/>
                        <a14:foregroundMark x1="18149" y1="51667" x2="18149" y2="51667"/>
                        <a14:backgroundMark x1="57651" y1="71111" x2="57651" y2="71111"/>
                      </a14:backgroundRemoval>
                    </a14:imgEffect>
                  </a14:imgLayer>
                </a14:imgProps>
              </a:ext>
              <a:ext uri="{28A0092B-C50C-407E-A947-70E740481C1C}">
                <a14:useLocalDpi xmlns:a14="http://schemas.microsoft.com/office/drawing/2010/main" val="0"/>
              </a:ext>
            </a:extLst>
          </a:blip>
          <a:srcRect/>
          <a:stretch>
            <a:fillRect/>
          </a:stretch>
        </p:blipFill>
        <p:spPr bwMode="auto">
          <a:xfrm rot="21301674">
            <a:off x="4816125" y="1471840"/>
            <a:ext cx="4131213" cy="2646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214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E4C78EC2-478B-D5AB-FF01-4F5F28149864}"/>
            </a:ext>
          </a:extLst>
        </p:cNvPr>
        <p:cNvGrpSpPr/>
        <p:nvPr/>
      </p:nvGrpSpPr>
      <p:grpSpPr>
        <a:xfrm>
          <a:off x="0" y="0"/>
          <a:ext cx="0" cy="0"/>
          <a:chOff x="0" y="0"/>
          <a:chExt cx="0" cy="0"/>
        </a:xfrm>
      </p:grpSpPr>
      <p:sp>
        <p:nvSpPr>
          <p:cNvPr id="27" name="Rectángulo 26">
            <a:extLst>
              <a:ext uri="{FF2B5EF4-FFF2-40B4-BE49-F238E27FC236}">
                <a16:creationId xmlns:a16="http://schemas.microsoft.com/office/drawing/2014/main" id="{22491AC8-BD4D-A19A-166B-E22062E99398}"/>
              </a:ext>
            </a:extLst>
          </p:cNvPr>
          <p:cNvSpPr/>
          <p:nvPr/>
        </p:nvSpPr>
        <p:spPr>
          <a:xfrm>
            <a:off x="3046819" y="3909174"/>
            <a:ext cx="2264508" cy="68934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a:extLst>
              <a:ext uri="{FF2B5EF4-FFF2-40B4-BE49-F238E27FC236}">
                <a16:creationId xmlns:a16="http://schemas.microsoft.com/office/drawing/2014/main" id="{1F59D5A4-9023-B183-6DDD-84CA92ACFEBC}"/>
              </a:ext>
            </a:extLst>
          </p:cNvPr>
          <p:cNvSpPr/>
          <p:nvPr/>
        </p:nvSpPr>
        <p:spPr>
          <a:xfrm>
            <a:off x="1982889" y="3037456"/>
            <a:ext cx="2264508" cy="689345"/>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BB33E999-A6D5-555E-93F9-4A24F7362567}"/>
              </a:ext>
            </a:extLst>
          </p:cNvPr>
          <p:cNvSpPr/>
          <p:nvPr/>
        </p:nvSpPr>
        <p:spPr>
          <a:xfrm>
            <a:off x="1922273" y="1264477"/>
            <a:ext cx="2264508" cy="6893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a:extLst>
              <a:ext uri="{FF2B5EF4-FFF2-40B4-BE49-F238E27FC236}">
                <a16:creationId xmlns:a16="http://schemas.microsoft.com/office/drawing/2014/main" id="{EF76F8B7-FC18-BF96-B9F3-CE3182F75C4E}"/>
              </a:ext>
            </a:extLst>
          </p:cNvPr>
          <p:cNvSpPr/>
          <p:nvPr/>
        </p:nvSpPr>
        <p:spPr>
          <a:xfrm>
            <a:off x="3046819" y="2136195"/>
            <a:ext cx="2264508" cy="68934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46B04A46-63C9-62C5-8349-2DC62B69FF7E}"/>
              </a:ext>
            </a:extLst>
          </p:cNvPr>
          <p:cNvSpPr/>
          <p:nvPr/>
        </p:nvSpPr>
        <p:spPr>
          <a:xfrm>
            <a:off x="3176510" y="294008"/>
            <a:ext cx="2127860" cy="773966"/>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4" name="Google Shape;424;p45">
            <a:extLst>
              <a:ext uri="{FF2B5EF4-FFF2-40B4-BE49-F238E27FC236}">
                <a16:creationId xmlns:a16="http://schemas.microsoft.com/office/drawing/2014/main" id="{B76252BE-2787-577E-3A6A-8FA9254BA40A}"/>
              </a:ext>
            </a:extLst>
          </p:cNvPr>
          <p:cNvSpPr/>
          <p:nvPr/>
        </p:nvSpPr>
        <p:spPr>
          <a:xfrm>
            <a:off x="4968415" y="287532"/>
            <a:ext cx="2274867" cy="41757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5">
            <a:extLst>
              <a:ext uri="{FF2B5EF4-FFF2-40B4-BE49-F238E27FC236}">
                <a16:creationId xmlns:a16="http://schemas.microsoft.com/office/drawing/2014/main" id="{23912720-E076-A5F0-6669-54E8062D8F58}"/>
              </a:ext>
            </a:extLst>
          </p:cNvPr>
          <p:cNvSpPr txBox="1">
            <a:spLocks noGrp="1"/>
          </p:cNvSpPr>
          <p:nvPr>
            <p:ph type="ctrTitle" idx="6"/>
          </p:nvPr>
        </p:nvSpPr>
        <p:spPr>
          <a:xfrm rot="5400000">
            <a:off x="5905041" y="2420086"/>
            <a:ext cx="4474977"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S" dirty="0"/>
              <a:t>PARADIGMA PEDAGÓGICO IGNACIANO</a:t>
            </a:r>
            <a:endParaRPr dirty="0"/>
          </a:p>
        </p:txBody>
      </p:sp>
      <p:sp>
        <p:nvSpPr>
          <p:cNvPr id="429" name="Google Shape;429;p45">
            <a:extLst>
              <a:ext uri="{FF2B5EF4-FFF2-40B4-BE49-F238E27FC236}">
                <a16:creationId xmlns:a16="http://schemas.microsoft.com/office/drawing/2014/main" id="{F8B5073E-64F9-B0A7-8E10-02027AB54C90}"/>
              </a:ext>
            </a:extLst>
          </p:cNvPr>
          <p:cNvSpPr txBox="1">
            <a:spLocks noGrp="1"/>
          </p:cNvSpPr>
          <p:nvPr>
            <p:ph type="subTitle" idx="2"/>
          </p:nvPr>
        </p:nvSpPr>
        <p:spPr>
          <a:xfrm>
            <a:off x="5381611" y="780356"/>
            <a:ext cx="1960200" cy="1112400"/>
          </a:xfrm>
          <a:prstGeom prst="rect">
            <a:avLst/>
          </a:prstGeom>
        </p:spPr>
        <p:txBody>
          <a:bodyPr spcFirstLastPara="1" wrap="square" lIns="91425" tIns="91425" rIns="91425" bIns="91425" anchor="t" anchorCtr="0">
            <a:noAutofit/>
          </a:bodyPr>
          <a:lstStyle/>
          <a:p>
            <a:pPr marL="0" lvl="0" indent="0"/>
            <a:r>
              <a:rPr lang="es-ES" dirty="0"/>
              <a:t>Comprender el entorno, las circunstancias personales, culturales, sociales y espirituales del </a:t>
            </a:r>
            <a:r>
              <a:rPr lang="es-ES" b="1" dirty="0"/>
              <a:t>estudiante</a:t>
            </a:r>
            <a:r>
              <a:rPr lang="es-ES" dirty="0"/>
              <a:t>..</a:t>
            </a:r>
          </a:p>
          <a:p>
            <a:pPr marL="0" lvl="0" indent="0"/>
            <a:r>
              <a:rPr lang="es-ES" dirty="0"/>
              <a:t>Entender el </a:t>
            </a:r>
            <a:r>
              <a:rPr lang="es-ES" b="1" dirty="0"/>
              <a:t>contexto de los contenidos</a:t>
            </a:r>
            <a:r>
              <a:rPr lang="es-ES" dirty="0"/>
              <a:t>: ¿por qué son relevantes hoy?</a:t>
            </a:r>
            <a:endParaRPr dirty="0"/>
          </a:p>
        </p:txBody>
      </p:sp>
      <p:sp>
        <p:nvSpPr>
          <p:cNvPr id="430" name="Google Shape;430;p45">
            <a:extLst>
              <a:ext uri="{FF2B5EF4-FFF2-40B4-BE49-F238E27FC236}">
                <a16:creationId xmlns:a16="http://schemas.microsoft.com/office/drawing/2014/main" id="{FE7B7C68-A4CF-E962-6C70-CE0CC7384CFC}"/>
              </a:ext>
            </a:extLst>
          </p:cNvPr>
          <p:cNvSpPr txBox="1">
            <a:spLocks noGrp="1"/>
          </p:cNvSpPr>
          <p:nvPr>
            <p:ph type="ctrTitle" idx="3"/>
          </p:nvPr>
        </p:nvSpPr>
        <p:spPr>
          <a:xfrm>
            <a:off x="6260668" y="368625"/>
            <a:ext cx="965118"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FASE 1</a:t>
            </a:r>
            <a:endParaRPr dirty="0">
              <a:solidFill>
                <a:schemeClr val="lt1"/>
              </a:solidFill>
            </a:endParaRPr>
          </a:p>
        </p:txBody>
      </p:sp>
      <p:sp>
        <p:nvSpPr>
          <p:cNvPr id="3" name="Subtítulo 2">
            <a:extLst>
              <a:ext uri="{FF2B5EF4-FFF2-40B4-BE49-F238E27FC236}">
                <a16:creationId xmlns:a16="http://schemas.microsoft.com/office/drawing/2014/main" id="{50166D7C-6EF6-FEC6-D6BB-0B17D1E836E4}"/>
              </a:ext>
            </a:extLst>
          </p:cNvPr>
          <p:cNvSpPr>
            <a:spLocks noGrp="1"/>
          </p:cNvSpPr>
          <p:nvPr>
            <p:ph type="subTitle" idx="1"/>
          </p:nvPr>
        </p:nvSpPr>
        <p:spPr>
          <a:xfrm flipH="1">
            <a:off x="-203201" y="1747274"/>
            <a:ext cx="2062897" cy="1112399"/>
          </a:xfrm>
        </p:spPr>
        <p:txBody>
          <a:bodyPr/>
          <a:lstStyle/>
          <a:p>
            <a:r>
              <a:rPr lang="es-ES" dirty="0"/>
              <a:t>Conectar el contenido con la vivencia.</a:t>
            </a:r>
          </a:p>
          <a:p>
            <a:r>
              <a:rPr lang="es-ES" b="1" dirty="0"/>
              <a:t>Viva el conocimiento</a:t>
            </a:r>
            <a:r>
              <a:rPr lang="es-ES" dirty="0"/>
              <a:t>, lo experimente de forma </a:t>
            </a:r>
            <a:r>
              <a:rPr lang="es-ES" b="1" dirty="0"/>
              <a:t>activa, emocional y significativa</a:t>
            </a:r>
            <a:r>
              <a:rPr lang="es-ES" dirty="0"/>
              <a:t>.  Apropiársela desde su experiencia.</a:t>
            </a:r>
          </a:p>
        </p:txBody>
      </p:sp>
      <p:sp>
        <p:nvSpPr>
          <p:cNvPr id="7" name="Subtítulo 6">
            <a:extLst>
              <a:ext uri="{FF2B5EF4-FFF2-40B4-BE49-F238E27FC236}">
                <a16:creationId xmlns:a16="http://schemas.microsoft.com/office/drawing/2014/main" id="{C9FD3726-3DA9-F7F7-D20E-8F4BC6C6428D}"/>
              </a:ext>
            </a:extLst>
          </p:cNvPr>
          <p:cNvSpPr>
            <a:spLocks noGrp="1"/>
          </p:cNvSpPr>
          <p:nvPr>
            <p:ph type="subTitle" idx="4"/>
          </p:nvPr>
        </p:nvSpPr>
        <p:spPr>
          <a:xfrm>
            <a:off x="-203201" y="3549731"/>
            <a:ext cx="2062896" cy="1112400"/>
          </a:xfrm>
        </p:spPr>
        <p:txBody>
          <a:bodyPr/>
          <a:lstStyle/>
          <a:p>
            <a:pPr marL="360000" indent="0"/>
            <a:r>
              <a:rPr lang="es-ES" b="1" dirty="0"/>
              <a:t>Aplicar lo aprendido para transformar</a:t>
            </a:r>
            <a:r>
              <a:rPr lang="es-ES" dirty="0"/>
              <a:t>. Lleva al estudiante a comprometerse con el mundo, a </a:t>
            </a:r>
            <a:r>
              <a:rPr lang="es-ES" b="1" dirty="0"/>
              <a:t>actuar</a:t>
            </a:r>
            <a:r>
              <a:rPr lang="es-ES" dirty="0"/>
              <a:t> desde lo aprendido </a:t>
            </a:r>
            <a:r>
              <a:rPr lang="es-ES" b="1" dirty="0"/>
              <a:t>para el bien </a:t>
            </a:r>
            <a:r>
              <a:rPr lang="es-ES" dirty="0"/>
              <a:t>común. La acción no es solo técnica, sino también </a:t>
            </a:r>
            <a:r>
              <a:rPr lang="es-ES" b="1" dirty="0"/>
              <a:t>ética y social</a:t>
            </a:r>
            <a:r>
              <a:rPr lang="es-ES" dirty="0"/>
              <a:t>..</a:t>
            </a:r>
          </a:p>
        </p:txBody>
      </p:sp>
      <p:sp>
        <p:nvSpPr>
          <p:cNvPr id="11" name="Google Shape;424;p45">
            <a:extLst>
              <a:ext uri="{FF2B5EF4-FFF2-40B4-BE49-F238E27FC236}">
                <a16:creationId xmlns:a16="http://schemas.microsoft.com/office/drawing/2014/main" id="{61911BAD-B97E-CFE2-D467-892EBFC1653D}"/>
              </a:ext>
            </a:extLst>
          </p:cNvPr>
          <p:cNvSpPr/>
          <p:nvPr/>
        </p:nvSpPr>
        <p:spPr>
          <a:xfrm>
            <a:off x="1" y="3046547"/>
            <a:ext cx="2399480" cy="360052"/>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4;p45">
            <a:extLst>
              <a:ext uri="{FF2B5EF4-FFF2-40B4-BE49-F238E27FC236}">
                <a16:creationId xmlns:a16="http://schemas.microsoft.com/office/drawing/2014/main" id="{7E2E00A3-C6B6-F34B-DBF4-5061D9DC25A2}"/>
              </a:ext>
            </a:extLst>
          </p:cNvPr>
          <p:cNvSpPr/>
          <p:nvPr/>
        </p:nvSpPr>
        <p:spPr>
          <a:xfrm>
            <a:off x="4910666" y="2130664"/>
            <a:ext cx="2274867" cy="360052"/>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4;p45">
            <a:extLst>
              <a:ext uri="{FF2B5EF4-FFF2-40B4-BE49-F238E27FC236}">
                <a16:creationId xmlns:a16="http://schemas.microsoft.com/office/drawing/2014/main" id="{52B53C58-EEE3-26B4-4536-F4547888F13A}"/>
              </a:ext>
            </a:extLst>
          </p:cNvPr>
          <p:cNvSpPr/>
          <p:nvPr/>
        </p:nvSpPr>
        <p:spPr>
          <a:xfrm>
            <a:off x="4910665" y="3932388"/>
            <a:ext cx="2315121" cy="360052"/>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ítulo 4">
            <a:extLst>
              <a:ext uri="{FF2B5EF4-FFF2-40B4-BE49-F238E27FC236}">
                <a16:creationId xmlns:a16="http://schemas.microsoft.com/office/drawing/2014/main" id="{C05863A6-72F1-B4AD-9E02-A8387AAC1C22}"/>
              </a:ext>
            </a:extLst>
          </p:cNvPr>
          <p:cNvSpPr txBox="1">
            <a:spLocks/>
          </p:cNvSpPr>
          <p:nvPr/>
        </p:nvSpPr>
        <p:spPr>
          <a:xfrm>
            <a:off x="6219971" y="2182303"/>
            <a:ext cx="908030"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2pPr>
            <a:lvl3pPr marR="0" lvl="2"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3pPr>
            <a:lvl4pPr marR="0" lvl="3"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4pPr>
            <a:lvl5pPr marR="0" lvl="4"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5pPr>
            <a:lvl6pPr marR="0" lvl="5"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6pPr>
            <a:lvl7pPr marR="0" lvl="6"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7pPr>
            <a:lvl8pPr marR="0" lvl="7"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8pPr>
            <a:lvl9pPr marR="0" lvl="8"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9pPr>
          </a:lstStyle>
          <a:p>
            <a:r>
              <a:rPr lang="es-ES" dirty="0">
                <a:solidFill>
                  <a:schemeClr val="bg1"/>
                </a:solidFill>
              </a:rPr>
              <a:t>FASE 3</a:t>
            </a:r>
          </a:p>
        </p:txBody>
      </p:sp>
      <p:sp>
        <p:nvSpPr>
          <p:cNvPr id="15" name="Google Shape;429;p45">
            <a:extLst>
              <a:ext uri="{FF2B5EF4-FFF2-40B4-BE49-F238E27FC236}">
                <a16:creationId xmlns:a16="http://schemas.microsoft.com/office/drawing/2014/main" id="{281A2534-273A-30C4-6FB1-3D73EC522876}"/>
              </a:ext>
            </a:extLst>
          </p:cNvPr>
          <p:cNvSpPr txBox="1">
            <a:spLocks/>
          </p:cNvSpPr>
          <p:nvPr/>
        </p:nvSpPr>
        <p:spPr>
          <a:xfrm>
            <a:off x="5334605" y="4299312"/>
            <a:ext cx="2007205" cy="1112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9pPr>
          </a:lstStyle>
          <a:p>
            <a:pPr marL="0" indent="0"/>
            <a:r>
              <a:rPr lang="es-ES" dirty="0"/>
              <a:t>Revisar lo vivido y crecer.</a:t>
            </a:r>
          </a:p>
          <a:p>
            <a:pPr marL="0" indent="0"/>
            <a:r>
              <a:rPr lang="es-ES" b="1" dirty="0"/>
              <a:t>Calificar y  discernir </a:t>
            </a:r>
            <a:r>
              <a:rPr lang="es-ES" dirty="0"/>
              <a:t>el proceso: qué se aprendió, Permite </a:t>
            </a:r>
            <a:r>
              <a:rPr lang="es-ES" b="1" dirty="0"/>
              <a:t>ajustar, </a:t>
            </a:r>
            <a:r>
              <a:rPr lang="es-ES" dirty="0"/>
              <a:t>consolidar y proyectar futuros aprendizajes.</a:t>
            </a:r>
            <a:endParaRPr lang="en-US" dirty="0"/>
          </a:p>
        </p:txBody>
      </p:sp>
      <p:sp>
        <p:nvSpPr>
          <p:cNvPr id="16" name="Título 4">
            <a:extLst>
              <a:ext uri="{FF2B5EF4-FFF2-40B4-BE49-F238E27FC236}">
                <a16:creationId xmlns:a16="http://schemas.microsoft.com/office/drawing/2014/main" id="{B00B3639-25A8-FFAD-173D-E6C96B840C4E}"/>
              </a:ext>
            </a:extLst>
          </p:cNvPr>
          <p:cNvSpPr txBox="1">
            <a:spLocks/>
          </p:cNvSpPr>
          <p:nvPr/>
        </p:nvSpPr>
        <p:spPr>
          <a:xfrm>
            <a:off x="124145" y="3078325"/>
            <a:ext cx="908030"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2pPr>
            <a:lvl3pPr marR="0" lvl="2"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3pPr>
            <a:lvl4pPr marR="0" lvl="3"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4pPr>
            <a:lvl5pPr marR="0" lvl="4"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5pPr>
            <a:lvl6pPr marR="0" lvl="5"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6pPr>
            <a:lvl7pPr marR="0" lvl="6"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7pPr>
            <a:lvl8pPr marR="0" lvl="7"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8pPr>
            <a:lvl9pPr marR="0" lvl="8"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9pPr>
          </a:lstStyle>
          <a:p>
            <a:r>
              <a:rPr lang="es-ES" dirty="0">
                <a:solidFill>
                  <a:schemeClr val="bg1"/>
                </a:solidFill>
              </a:rPr>
              <a:t>FASE 4</a:t>
            </a:r>
          </a:p>
        </p:txBody>
      </p:sp>
      <p:sp>
        <p:nvSpPr>
          <p:cNvPr id="17" name="Título 4">
            <a:extLst>
              <a:ext uri="{FF2B5EF4-FFF2-40B4-BE49-F238E27FC236}">
                <a16:creationId xmlns:a16="http://schemas.microsoft.com/office/drawing/2014/main" id="{06EE6731-645A-4096-CFBD-30C4F215B187}"/>
              </a:ext>
            </a:extLst>
          </p:cNvPr>
          <p:cNvSpPr txBox="1">
            <a:spLocks/>
          </p:cNvSpPr>
          <p:nvPr/>
        </p:nvSpPr>
        <p:spPr>
          <a:xfrm>
            <a:off x="6258250" y="3919964"/>
            <a:ext cx="908030"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2pPr>
            <a:lvl3pPr marR="0" lvl="2"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3pPr>
            <a:lvl4pPr marR="0" lvl="3"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4pPr>
            <a:lvl5pPr marR="0" lvl="4"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5pPr>
            <a:lvl6pPr marR="0" lvl="5"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6pPr>
            <a:lvl7pPr marR="0" lvl="6"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7pPr>
            <a:lvl8pPr marR="0" lvl="7"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8pPr>
            <a:lvl9pPr marR="0" lvl="8" algn="ctr" rtl="0">
              <a:lnSpc>
                <a:spcPct val="100000"/>
              </a:lnSpc>
              <a:spcBef>
                <a:spcPts val="0"/>
              </a:spcBef>
              <a:spcAft>
                <a:spcPts val="0"/>
              </a:spcAft>
              <a:buClr>
                <a:schemeClr val="dk1"/>
              </a:buClr>
              <a:buSzPts val="1600"/>
              <a:buFont typeface="Livvic"/>
              <a:buNone/>
              <a:defRPr sz="1600" b="1" i="0" u="none" strike="noStrike" cap="none">
                <a:solidFill>
                  <a:schemeClr val="dk1"/>
                </a:solidFill>
                <a:latin typeface="Livvic"/>
                <a:ea typeface="Livvic"/>
                <a:cs typeface="Livvic"/>
                <a:sym typeface="Livvic"/>
              </a:defRPr>
            </a:lvl9pPr>
          </a:lstStyle>
          <a:p>
            <a:r>
              <a:rPr lang="es-ES" dirty="0">
                <a:solidFill>
                  <a:schemeClr val="bg1"/>
                </a:solidFill>
              </a:rPr>
              <a:t>FASE 5</a:t>
            </a:r>
          </a:p>
        </p:txBody>
      </p:sp>
      <p:sp>
        <p:nvSpPr>
          <p:cNvPr id="18" name="Google Shape;429;p45">
            <a:extLst>
              <a:ext uri="{FF2B5EF4-FFF2-40B4-BE49-F238E27FC236}">
                <a16:creationId xmlns:a16="http://schemas.microsoft.com/office/drawing/2014/main" id="{DFB7EEA5-358C-EC41-F874-ADB00D2E533F}"/>
              </a:ext>
            </a:extLst>
          </p:cNvPr>
          <p:cNvSpPr txBox="1">
            <a:spLocks/>
          </p:cNvSpPr>
          <p:nvPr/>
        </p:nvSpPr>
        <p:spPr>
          <a:xfrm>
            <a:off x="5381611" y="2522125"/>
            <a:ext cx="1960200" cy="1112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rgbClr val="000000"/>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9pPr>
          </a:lstStyle>
          <a:p>
            <a:pPr marL="0" indent="0"/>
            <a:r>
              <a:rPr lang="es-ES" b="1" dirty="0"/>
              <a:t>Dar sentido </a:t>
            </a:r>
            <a:r>
              <a:rPr lang="es-ES" dirty="0"/>
              <a:t>a la experiencia. ¿Qué aprendí? ¿Cómo me afecta esto? ¿Qué me está diciendo a mí como persona?</a:t>
            </a:r>
            <a:endParaRPr lang="en-US" dirty="0"/>
          </a:p>
        </p:txBody>
      </p:sp>
      <p:sp>
        <p:nvSpPr>
          <p:cNvPr id="21" name="CuadroTexto 20">
            <a:extLst>
              <a:ext uri="{FF2B5EF4-FFF2-40B4-BE49-F238E27FC236}">
                <a16:creationId xmlns:a16="http://schemas.microsoft.com/office/drawing/2014/main" id="{D94F92FE-96A4-A671-2D17-03B6123CBB53}"/>
              </a:ext>
            </a:extLst>
          </p:cNvPr>
          <p:cNvSpPr txBox="1"/>
          <p:nvPr/>
        </p:nvSpPr>
        <p:spPr>
          <a:xfrm>
            <a:off x="3418256" y="486863"/>
            <a:ext cx="1945859" cy="369332"/>
          </a:xfrm>
          <a:prstGeom prst="rect">
            <a:avLst/>
          </a:prstGeom>
          <a:noFill/>
        </p:spPr>
        <p:txBody>
          <a:bodyPr wrap="square" rtlCol="0">
            <a:spAutoFit/>
          </a:bodyPr>
          <a:lstStyle/>
          <a:p>
            <a:r>
              <a:rPr lang="es-ES" sz="1800" b="1" dirty="0">
                <a:solidFill>
                  <a:schemeClr val="bg1"/>
                </a:solidFill>
                <a:latin typeface="Livvic" pitchFamily="2" charset="0"/>
              </a:rPr>
              <a:t>CONTEXTO</a:t>
            </a:r>
          </a:p>
        </p:txBody>
      </p:sp>
      <p:sp>
        <p:nvSpPr>
          <p:cNvPr id="22" name="CuadroTexto 21">
            <a:extLst>
              <a:ext uri="{FF2B5EF4-FFF2-40B4-BE49-F238E27FC236}">
                <a16:creationId xmlns:a16="http://schemas.microsoft.com/office/drawing/2014/main" id="{1740229C-5F07-7612-BED6-387EAE84F34A}"/>
              </a:ext>
            </a:extLst>
          </p:cNvPr>
          <p:cNvSpPr txBox="1"/>
          <p:nvPr/>
        </p:nvSpPr>
        <p:spPr>
          <a:xfrm>
            <a:off x="2399480" y="1406089"/>
            <a:ext cx="1945859" cy="369332"/>
          </a:xfrm>
          <a:prstGeom prst="rect">
            <a:avLst/>
          </a:prstGeom>
          <a:noFill/>
        </p:spPr>
        <p:txBody>
          <a:bodyPr wrap="square" rtlCol="0">
            <a:spAutoFit/>
          </a:bodyPr>
          <a:lstStyle/>
          <a:p>
            <a:r>
              <a:rPr lang="es-ES" sz="1800" b="1" dirty="0">
                <a:solidFill>
                  <a:schemeClr val="bg1"/>
                </a:solidFill>
                <a:latin typeface="Livvic" pitchFamily="2" charset="0"/>
              </a:rPr>
              <a:t>EXPERIENCIA</a:t>
            </a:r>
          </a:p>
        </p:txBody>
      </p:sp>
      <p:sp>
        <p:nvSpPr>
          <p:cNvPr id="24" name="CuadroTexto 23">
            <a:extLst>
              <a:ext uri="{FF2B5EF4-FFF2-40B4-BE49-F238E27FC236}">
                <a16:creationId xmlns:a16="http://schemas.microsoft.com/office/drawing/2014/main" id="{65D011BB-C9DB-5BC8-F4F4-CD3E606F936E}"/>
              </a:ext>
            </a:extLst>
          </p:cNvPr>
          <p:cNvSpPr txBox="1"/>
          <p:nvPr/>
        </p:nvSpPr>
        <p:spPr>
          <a:xfrm>
            <a:off x="3221942" y="2287288"/>
            <a:ext cx="1945859" cy="369332"/>
          </a:xfrm>
          <a:prstGeom prst="rect">
            <a:avLst/>
          </a:prstGeom>
          <a:noFill/>
        </p:spPr>
        <p:txBody>
          <a:bodyPr wrap="square" rtlCol="0">
            <a:spAutoFit/>
          </a:bodyPr>
          <a:lstStyle/>
          <a:p>
            <a:r>
              <a:rPr lang="es-ES" sz="1800" b="1" dirty="0">
                <a:solidFill>
                  <a:schemeClr val="bg1"/>
                </a:solidFill>
                <a:latin typeface="Livvic" pitchFamily="2" charset="0"/>
              </a:rPr>
              <a:t>REFLEXIÓN</a:t>
            </a:r>
          </a:p>
        </p:txBody>
      </p:sp>
      <p:sp>
        <p:nvSpPr>
          <p:cNvPr id="10" name="Google Shape;424;p45">
            <a:extLst>
              <a:ext uri="{FF2B5EF4-FFF2-40B4-BE49-F238E27FC236}">
                <a16:creationId xmlns:a16="http://schemas.microsoft.com/office/drawing/2014/main" id="{49C970B6-B9CE-36EF-C237-5746EF978357}"/>
              </a:ext>
            </a:extLst>
          </p:cNvPr>
          <p:cNvSpPr/>
          <p:nvPr/>
        </p:nvSpPr>
        <p:spPr>
          <a:xfrm>
            <a:off x="87869" y="1254698"/>
            <a:ext cx="2311611" cy="360052"/>
          </a:xfrm>
          <a:prstGeom prst="rect">
            <a:avLst/>
          </a:prstGeom>
          <a:solidFill>
            <a:schemeClr val="accent1">
              <a:alpha val="61799"/>
            </a:schemeClr>
          </a:solidFill>
          <a:ln w="9525">
            <a:solidFill>
              <a:schemeClr val="accent1">
                <a:shade val="1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4">
            <a:extLst>
              <a:ext uri="{FF2B5EF4-FFF2-40B4-BE49-F238E27FC236}">
                <a16:creationId xmlns:a16="http://schemas.microsoft.com/office/drawing/2014/main" id="{4B6CD2D0-6BA0-A4B7-5017-EDABAC2BC52E}"/>
              </a:ext>
            </a:extLst>
          </p:cNvPr>
          <p:cNvSpPr>
            <a:spLocks noGrp="1"/>
          </p:cNvSpPr>
          <p:nvPr>
            <p:ph type="ctrTitle"/>
          </p:nvPr>
        </p:nvSpPr>
        <p:spPr>
          <a:xfrm>
            <a:off x="168745" y="1279546"/>
            <a:ext cx="908030" cy="384900"/>
          </a:xfrm>
        </p:spPr>
        <p:txBody>
          <a:bodyPr/>
          <a:lstStyle/>
          <a:p>
            <a:r>
              <a:rPr lang="es-ES" dirty="0">
                <a:solidFill>
                  <a:schemeClr val="bg1"/>
                </a:solidFill>
              </a:rPr>
              <a:t>FASE 2</a:t>
            </a:r>
          </a:p>
        </p:txBody>
      </p:sp>
      <p:sp>
        <p:nvSpPr>
          <p:cNvPr id="26" name="CuadroTexto 25">
            <a:extLst>
              <a:ext uri="{FF2B5EF4-FFF2-40B4-BE49-F238E27FC236}">
                <a16:creationId xmlns:a16="http://schemas.microsoft.com/office/drawing/2014/main" id="{020CFD3E-1727-CA40-3F4D-D4C199E26AC6}"/>
              </a:ext>
            </a:extLst>
          </p:cNvPr>
          <p:cNvSpPr txBox="1"/>
          <p:nvPr/>
        </p:nvSpPr>
        <p:spPr>
          <a:xfrm>
            <a:off x="2523625" y="3166076"/>
            <a:ext cx="1945859" cy="369332"/>
          </a:xfrm>
          <a:prstGeom prst="rect">
            <a:avLst/>
          </a:prstGeom>
          <a:noFill/>
        </p:spPr>
        <p:txBody>
          <a:bodyPr wrap="square" rtlCol="0">
            <a:spAutoFit/>
          </a:bodyPr>
          <a:lstStyle/>
          <a:p>
            <a:r>
              <a:rPr lang="es-ES" sz="1800" b="1" dirty="0">
                <a:solidFill>
                  <a:schemeClr val="bg1"/>
                </a:solidFill>
                <a:latin typeface="Livvic" pitchFamily="2" charset="0"/>
              </a:rPr>
              <a:t>ACCIÓN</a:t>
            </a:r>
          </a:p>
        </p:txBody>
      </p:sp>
      <p:sp>
        <p:nvSpPr>
          <p:cNvPr id="28" name="CuadroTexto 27">
            <a:extLst>
              <a:ext uri="{FF2B5EF4-FFF2-40B4-BE49-F238E27FC236}">
                <a16:creationId xmlns:a16="http://schemas.microsoft.com/office/drawing/2014/main" id="{1DBC9F80-7CA7-5FD1-D31B-0CB78F46F907}"/>
              </a:ext>
            </a:extLst>
          </p:cNvPr>
          <p:cNvSpPr txBox="1"/>
          <p:nvPr/>
        </p:nvSpPr>
        <p:spPr>
          <a:xfrm>
            <a:off x="3142625" y="4067337"/>
            <a:ext cx="1945859" cy="369332"/>
          </a:xfrm>
          <a:prstGeom prst="rect">
            <a:avLst/>
          </a:prstGeom>
          <a:noFill/>
        </p:spPr>
        <p:txBody>
          <a:bodyPr wrap="square" rtlCol="0">
            <a:spAutoFit/>
          </a:bodyPr>
          <a:lstStyle/>
          <a:p>
            <a:r>
              <a:rPr lang="es-ES" sz="1800" b="1" dirty="0">
                <a:solidFill>
                  <a:schemeClr val="bg1"/>
                </a:solidFill>
                <a:latin typeface="Livvic" pitchFamily="2" charset="0"/>
              </a:rPr>
              <a:t>EVALUACIÓN</a:t>
            </a:r>
          </a:p>
        </p:txBody>
      </p:sp>
    </p:spTree>
    <p:extLst>
      <p:ext uri="{BB962C8B-B14F-4D97-AF65-F5344CB8AC3E}">
        <p14:creationId xmlns:p14="http://schemas.microsoft.com/office/powerpoint/2010/main" val="2068763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6BCE58C7-582E-BD60-26D1-60880B8AF5C5}"/>
            </a:ext>
          </a:extLst>
        </p:cNvPr>
        <p:cNvGrpSpPr/>
        <p:nvPr/>
      </p:nvGrpSpPr>
      <p:grpSpPr>
        <a:xfrm>
          <a:off x="0" y="0"/>
          <a:ext cx="0" cy="0"/>
          <a:chOff x="0" y="0"/>
          <a:chExt cx="0" cy="0"/>
        </a:xfrm>
      </p:grpSpPr>
      <p:sp>
        <p:nvSpPr>
          <p:cNvPr id="327" name="Google Shape;327;p39">
            <a:extLst>
              <a:ext uri="{FF2B5EF4-FFF2-40B4-BE49-F238E27FC236}">
                <a16:creationId xmlns:a16="http://schemas.microsoft.com/office/drawing/2014/main" id="{28153415-8F3B-9BBC-6D4C-171E4E2148AA}"/>
              </a:ext>
            </a:extLst>
          </p:cNvPr>
          <p:cNvSpPr txBox="1">
            <a:spLocks noGrp="1"/>
          </p:cNvSpPr>
          <p:nvPr>
            <p:ph type="ctrTitle"/>
          </p:nvPr>
        </p:nvSpPr>
        <p:spPr>
          <a:xfrm rot="5400000">
            <a:off x="6445020" y="2088800"/>
            <a:ext cx="379835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LAS COMPETENCIAS DE NUESTROS ALUMNOS</a:t>
            </a:r>
            <a:endParaRPr dirty="0"/>
          </a:p>
        </p:txBody>
      </p:sp>
      <p:sp>
        <p:nvSpPr>
          <p:cNvPr id="328" name="Google Shape;328;p39">
            <a:extLst>
              <a:ext uri="{FF2B5EF4-FFF2-40B4-BE49-F238E27FC236}">
                <a16:creationId xmlns:a16="http://schemas.microsoft.com/office/drawing/2014/main" id="{A32BEF7E-E8B2-374E-9E0A-3CC2F095F9EC}"/>
              </a:ext>
            </a:extLst>
          </p:cNvPr>
          <p:cNvSpPr/>
          <p:nvPr/>
        </p:nvSpPr>
        <p:spPr>
          <a:xfrm>
            <a:off x="4848222" y="1169475"/>
            <a:ext cx="2719200" cy="694200"/>
          </a:xfrm>
          <a:prstGeom prst="rect">
            <a:avLst/>
          </a:prstGeom>
          <a:solidFill>
            <a:schemeClr val="accent3">
              <a:alpha val="7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9">
            <a:extLst>
              <a:ext uri="{FF2B5EF4-FFF2-40B4-BE49-F238E27FC236}">
                <a16:creationId xmlns:a16="http://schemas.microsoft.com/office/drawing/2014/main" id="{A74A3272-E4FC-D074-5305-8B626E7E7688}"/>
              </a:ext>
            </a:extLst>
          </p:cNvPr>
          <p:cNvSpPr/>
          <p:nvPr/>
        </p:nvSpPr>
        <p:spPr>
          <a:xfrm>
            <a:off x="4848222" y="2011800"/>
            <a:ext cx="2719200" cy="694200"/>
          </a:xfrm>
          <a:prstGeom prst="rect">
            <a:avLst/>
          </a:pr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9">
            <a:extLst>
              <a:ext uri="{FF2B5EF4-FFF2-40B4-BE49-F238E27FC236}">
                <a16:creationId xmlns:a16="http://schemas.microsoft.com/office/drawing/2014/main" id="{A3594682-B0C8-EEA5-8A62-8BA57B3D224A}"/>
              </a:ext>
            </a:extLst>
          </p:cNvPr>
          <p:cNvSpPr/>
          <p:nvPr/>
        </p:nvSpPr>
        <p:spPr>
          <a:xfrm>
            <a:off x="4848222" y="2854125"/>
            <a:ext cx="2719200" cy="694200"/>
          </a:xfrm>
          <a:prstGeom prst="rect">
            <a:avLst/>
          </a:prstGeom>
          <a:solidFill>
            <a:srgbClr val="556D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9">
            <a:extLst>
              <a:ext uri="{FF2B5EF4-FFF2-40B4-BE49-F238E27FC236}">
                <a16:creationId xmlns:a16="http://schemas.microsoft.com/office/drawing/2014/main" id="{0ED904CA-5E14-0CAD-0633-F7A7CD547048}"/>
              </a:ext>
            </a:extLst>
          </p:cNvPr>
          <p:cNvSpPr txBox="1">
            <a:spLocks noGrp="1"/>
          </p:cNvSpPr>
          <p:nvPr>
            <p:ph type="ctrTitle"/>
          </p:nvPr>
        </p:nvSpPr>
        <p:spPr>
          <a:xfrm>
            <a:off x="5133970" y="1272825"/>
            <a:ext cx="16479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solidFill>
                  <a:schemeClr val="accent4">
                    <a:lumMod val="50000"/>
                  </a:schemeClr>
                </a:solidFill>
                <a:latin typeface="Catamaran Light"/>
                <a:ea typeface="Catamaran Light"/>
                <a:cs typeface="Catamaran Light"/>
                <a:sym typeface="Catamaran Light"/>
              </a:rPr>
              <a:t>COMPETENTES</a:t>
            </a:r>
            <a:endParaRPr sz="1400" dirty="0">
              <a:solidFill>
                <a:schemeClr val="accent4">
                  <a:lumMod val="50000"/>
                </a:schemeClr>
              </a:solidFill>
              <a:latin typeface="Catamaran Light"/>
              <a:ea typeface="Catamaran Light"/>
              <a:cs typeface="Catamaran Light"/>
              <a:sym typeface="Catamaran Light"/>
            </a:endParaRPr>
          </a:p>
        </p:txBody>
      </p:sp>
      <p:sp>
        <p:nvSpPr>
          <p:cNvPr id="332" name="Google Shape;332;p39">
            <a:extLst>
              <a:ext uri="{FF2B5EF4-FFF2-40B4-BE49-F238E27FC236}">
                <a16:creationId xmlns:a16="http://schemas.microsoft.com/office/drawing/2014/main" id="{03ADDC10-CFD1-90F5-4052-77139241042E}"/>
              </a:ext>
            </a:extLst>
          </p:cNvPr>
          <p:cNvSpPr txBox="1">
            <a:spLocks noGrp="1"/>
          </p:cNvSpPr>
          <p:nvPr>
            <p:ph type="ctrTitle"/>
          </p:nvPr>
        </p:nvSpPr>
        <p:spPr>
          <a:xfrm>
            <a:off x="5133970" y="2115150"/>
            <a:ext cx="16479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solidFill>
                  <a:schemeClr val="lt1"/>
                </a:solidFill>
                <a:latin typeface="Catamaran Light"/>
                <a:ea typeface="Catamaran Light"/>
                <a:cs typeface="Catamaran Light"/>
                <a:sym typeface="Catamaran Light"/>
              </a:rPr>
              <a:t>CONSCIENTES</a:t>
            </a:r>
            <a:endParaRPr sz="1400" dirty="0">
              <a:solidFill>
                <a:schemeClr val="lt1"/>
              </a:solidFill>
              <a:latin typeface="Catamaran Light"/>
              <a:ea typeface="Catamaran Light"/>
              <a:cs typeface="Catamaran Light"/>
              <a:sym typeface="Catamaran Light"/>
            </a:endParaRPr>
          </a:p>
        </p:txBody>
      </p:sp>
      <p:sp>
        <p:nvSpPr>
          <p:cNvPr id="333" name="Google Shape;333;p39">
            <a:extLst>
              <a:ext uri="{FF2B5EF4-FFF2-40B4-BE49-F238E27FC236}">
                <a16:creationId xmlns:a16="http://schemas.microsoft.com/office/drawing/2014/main" id="{698B6E30-E7DC-7027-765E-595B3BF0C34E}"/>
              </a:ext>
            </a:extLst>
          </p:cNvPr>
          <p:cNvSpPr txBox="1">
            <a:spLocks noGrp="1"/>
          </p:cNvSpPr>
          <p:nvPr>
            <p:ph type="ctrTitle"/>
          </p:nvPr>
        </p:nvSpPr>
        <p:spPr>
          <a:xfrm>
            <a:off x="5133980" y="2946675"/>
            <a:ext cx="1983225"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solidFill>
                  <a:schemeClr val="lt1"/>
                </a:solidFill>
                <a:latin typeface="Catamaran Light"/>
                <a:ea typeface="Catamaran Light"/>
                <a:cs typeface="Catamaran Light"/>
                <a:sym typeface="Catamaran Light"/>
              </a:rPr>
              <a:t>COMPROMETIDOS</a:t>
            </a:r>
            <a:endParaRPr sz="1400" dirty="0">
              <a:solidFill>
                <a:schemeClr val="lt1"/>
              </a:solidFill>
              <a:latin typeface="Catamaran Light"/>
              <a:ea typeface="Catamaran Light"/>
              <a:cs typeface="Catamaran Light"/>
              <a:sym typeface="Catamaran Light"/>
            </a:endParaRPr>
          </a:p>
        </p:txBody>
      </p:sp>
      <p:graphicFrame>
        <p:nvGraphicFramePr>
          <p:cNvPr id="2" name="Gráfico 1">
            <a:extLst>
              <a:ext uri="{FF2B5EF4-FFF2-40B4-BE49-F238E27FC236}">
                <a16:creationId xmlns:a16="http://schemas.microsoft.com/office/drawing/2014/main" id="{A2A8F1B5-D1E3-B06A-325A-C3AA137FC694}"/>
              </a:ext>
            </a:extLst>
          </p:cNvPr>
          <p:cNvGraphicFramePr>
            <a:graphicFrameLocks/>
          </p:cNvGraphicFramePr>
          <p:nvPr>
            <p:extLst>
              <p:ext uri="{D42A27DB-BD31-4B8C-83A1-F6EECF244321}">
                <p14:modId xmlns:p14="http://schemas.microsoft.com/office/powerpoint/2010/main" val="1061513608"/>
              </p:ext>
            </p:extLst>
          </p:nvPr>
        </p:nvGraphicFramePr>
        <p:xfrm>
          <a:off x="-273352" y="1012083"/>
          <a:ext cx="5054900" cy="3322992"/>
        </p:xfrm>
        <a:graphic>
          <a:graphicData uri="http://schemas.openxmlformats.org/drawingml/2006/chart">
            <c:chart xmlns:c="http://schemas.openxmlformats.org/drawingml/2006/chart" xmlns:r="http://schemas.openxmlformats.org/officeDocument/2006/relationships" r:id="rId3"/>
          </a:graphicData>
        </a:graphic>
      </p:graphicFrame>
      <p:sp>
        <p:nvSpPr>
          <p:cNvPr id="7" name="Google Shape;330;p39">
            <a:extLst>
              <a:ext uri="{FF2B5EF4-FFF2-40B4-BE49-F238E27FC236}">
                <a16:creationId xmlns:a16="http://schemas.microsoft.com/office/drawing/2014/main" id="{DD0E4C69-5F7F-EC64-035A-AF3FAFB8B21C}"/>
              </a:ext>
            </a:extLst>
          </p:cNvPr>
          <p:cNvSpPr/>
          <p:nvPr/>
        </p:nvSpPr>
        <p:spPr>
          <a:xfrm>
            <a:off x="4848222" y="3640875"/>
            <a:ext cx="2719200" cy="694200"/>
          </a:xfrm>
          <a:prstGeom prst="rect">
            <a:avLst/>
          </a:prstGeom>
          <a:solidFill>
            <a:srgbClr val="8F9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333;p39">
            <a:extLst>
              <a:ext uri="{FF2B5EF4-FFF2-40B4-BE49-F238E27FC236}">
                <a16:creationId xmlns:a16="http://schemas.microsoft.com/office/drawing/2014/main" id="{2E054F50-FBC1-7E1E-1F79-2320E07696F9}"/>
              </a:ext>
            </a:extLst>
          </p:cNvPr>
          <p:cNvSpPr txBox="1">
            <a:spLocks/>
          </p:cNvSpPr>
          <p:nvPr/>
        </p:nvSpPr>
        <p:spPr>
          <a:xfrm>
            <a:off x="5133970" y="3744225"/>
            <a:ext cx="1647900" cy="487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Livvic"/>
              <a:buNone/>
              <a:defRPr sz="24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9pPr>
          </a:lstStyle>
          <a:p>
            <a:r>
              <a:rPr lang="es-ES" sz="1600" dirty="0">
                <a:solidFill>
                  <a:schemeClr val="lt1"/>
                </a:solidFill>
                <a:latin typeface="Catamaran Light"/>
                <a:ea typeface="Catamaran Light"/>
                <a:cs typeface="Catamaran Light"/>
                <a:sym typeface="Catamaran Light"/>
              </a:rPr>
              <a:t>COMPASIVOS</a:t>
            </a:r>
            <a:endParaRPr lang="es-ES" sz="1400" dirty="0">
              <a:solidFill>
                <a:schemeClr val="lt1"/>
              </a:solidFill>
              <a:latin typeface="Catamaran Light"/>
              <a:ea typeface="Catamaran Light"/>
              <a:cs typeface="Catamaran Light"/>
              <a:sym typeface="Catamaran Light"/>
            </a:endParaRPr>
          </a:p>
        </p:txBody>
      </p:sp>
      <p:sp>
        <p:nvSpPr>
          <p:cNvPr id="9" name="CuadroTexto 8">
            <a:extLst>
              <a:ext uri="{FF2B5EF4-FFF2-40B4-BE49-F238E27FC236}">
                <a16:creationId xmlns:a16="http://schemas.microsoft.com/office/drawing/2014/main" id="{19ACAB78-F1B8-EB95-28A2-1547B80AD7B3}"/>
              </a:ext>
            </a:extLst>
          </p:cNvPr>
          <p:cNvSpPr txBox="1"/>
          <p:nvPr/>
        </p:nvSpPr>
        <p:spPr>
          <a:xfrm>
            <a:off x="118892" y="642751"/>
            <a:ext cx="1810108" cy="738664"/>
          </a:xfrm>
          <a:prstGeom prst="rect">
            <a:avLst/>
          </a:prstGeom>
          <a:noFill/>
        </p:spPr>
        <p:txBody>
          <a:bodyPr wrap="square" rtlCol="0">
            <a:spAutoFit/>
          </a:bodyPr>
          <a:lstStyle/>
          <a:p>
            <a:pPr lvl="0"/>
            <a:r>
              <a:rPr lang="es-ES" sz="1400" dirty="0">
                <a:latin typeface="Catamaran Light" panose="020B0604020202020204" charset="0"/>
                <a:cs typeface="Catamaran Light" panose="020B0604020202020204" charset="0"/>
              </a:rPr>
              <a:t>Bien formados técnica, académica y profesionalmente</a:t>
            </a:r>
          </a:p>
        </p:txBody>
      </p:sp>
      <p:sp>
        <p:nvSpPr>
          <p:cNvPr id="10" name="CuadroTexto 9">
            <a:extLst>
              <a:ext uri="{FF2B5EF4-FFF2-40B4-BE49-F238E27FC236}">
                <a16:creationId xmlns:a16="http://schemas.microsoft.com/office/drawing/2014/main" id="{B47ADC33-5695-0E09-8D93-BC48B8413335}"/>
              </a:ext>
            </a:extLst>
          </p:cNvPr>
          <p:cNvSpPr txBox="1"/>
          <p:nvPr/>
        </p:nvSpPr>
        <p:spPr>
          <a:xfrm>
            <a:off x="118892" y="4131417"/>
            <a:ext cx="1810108" cy="738664"/>
          </a:xfrm>
          <a:prstGeom prst="rect">
            <a:avLst/>
          </a:prstGeom>
          <a:noFill/>
        </p:spPr>
        <p:txBody>
          <a:bodyPr wrap="square" rtlCol="0">
            <a:spAutoFit/>
          </a:bodyPr>
          <a:lstStyle/>
          <a:p>
            <a:pPr lvl="0"/>
            <a:r>
              <a:rPr lang="es-ES" sz="1400" dirty="0">
                <a:latin typeface="Catamaran Light" panose="020B0604020202020204" charset="0"/>
                <a:cs typeface="Catamaran Light" panose="020B0604020202020204" charset="0"/>
              </a:rPr>
              <a:t>Capaz de sentir con los demás y actuar movido por el cuidado</a:t>
            </a:r>
          </a:p>
        </p:txBody>
      </p:sp>
      <p:sp>
        <p:nvSpPr>
          <p:cNvPr id="11" name="CuadroTexto 10">
            <a:extLst>
              <a:ext uri="{FF2B5EF4-FFF2-40B4-BE49-F238E27FC236}">
                <a16:creationId xmlns:a16="http://schemas.microsoft.com/office/drawing/2014/main" id="{3060B1FF-6181-B6E9-2A4E-927C60BC452B}"/>
              </a:ext>
            </a:extLst>
          </p:cNvPr>
          <p:cNvSpPr txBox="1"/>
          <p:nvPr/>
        </p:nvSpPr>
        <p:spPr>
          <a:xfrm>
            <a:off x="2895240" y="642751"/>
            <a:ext cx="1886308" cy="738664"/>
          </a:xfrm>
          <a:prstGeom prst="rect">
            <a:avLst/>
          </a:prstGeom>
          <a:noFill/>
        </p:spPr>
        <p:txBody>
          <a:bodyPr wrap="square" rtlCol="0">
            <a:spAutoFit/>
          </a:bodyPr>
          <a:lstStyle/>
          <a:p>
            <a:pPr lvl="0"/>
            <a:r>
              <a:rPr lang="es-ES" sz="1400" dirty="0">
                <a:latin typeface="Catamaran Light" panose="020B0604020202020204" charset="0"/>
                <a:cs typeface="Catamaran Light" panose="020B0604020202020204" charset="0"/>
              </a:rPr>
              <a:t>Reflexivo, crítico y con comprensión profunda de la realidad</a:t>
            </a:r>
          </a:p>
        </p:txBody>
      </p:sp>
      <p:sp>
        <p:nvSpPr>
          <p:cNvPr id="12" name="CuadroTexto 11">
            <a:extLst>
              <a:ext uri="{FF2B5EF4-FFF2-40B4-BE49-F238E27FC236}">
                <a16:creationId xmlns:a16="http://schemas.microsoft.com/office/drawing/2014/main" id="{98FB5446-FD49-F347-A4CA-55992A1B2370}"/>
              </a:ext>
            </a:extLst>
          </p:cNvPr>
          <p:cNvSpPr txBox="1"/>
          <p:nvPr/>
        </p:nvSpPr>
        <p:spPr>
          <a:xfrm>
            <a:off x="2895240" y="4131417"/>
            <a:ext cx="1886308" cy="738664"/>
          </a:xfrm>
          <a:prstGeom prst="rect">
            <a:avLst/>
          </a:prstGeom>
          <a:noFill/>
        </p:spPr>
        <p:txBody>
          <a:bodyPr wrap="square" rtlCol="0">
            <a:spAutoFit/>
          </a:bodyPr>
          <a:lstStyle/>
          <a:p>
            <a:pPr lvl="0"/>
            <a:r>
              <a:rPr lang="es-ES" sz="1400" dirty="0">
                <a:latin typeface="Catamaran Light" panose="020B0604020202020204" charset="0"/>
                <a:cs typeface="Catamaran Light" panose="020B0604020202020204" charset="0"/>
              </a:rPr>
              <a:t>Impulsado a transformar el mundo con justicia y esperanza</a:t>
            </a:r>
          </a:p>
        </p:txBody>
      </p:sp>
    </p:spTree>
    <p:extLst>
      <p:ext uri="{BB962C8B-B14F-4D97-AF65-F5344CB8AC3E}">
        <p14:creationId xmlns:p14="http://schemas.microsoft.com/office/powerpoint/2010/main" val="2654314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8">
          <a:extLst>
            <a:ext uri="{FF2B5EF4-FFF2-40B4-BE49-F238E27FC236}">
              <a16:creationId xmlns:a16="http://schemas.microsoft.com/office/drawing/2014/main" id="{D5074649-10E8-B2FF-98A6-212137FD1404}"/>
            </a:ext>
          </a:extLst>
        </p:cNvPr>
        <p:cNvGrpSpPr/>
        <p:nvPr/>
      </p:nvGrpSpPr>
      <p:grpSpPr>
        <a:xfrm>
          <a:off x="0" y="0"/>
          <a:ext cx="0" cy="0"/>
          <a:chOff x="0" y="0"/>
          <a:chExt cx="0" cy="0"/>
        </a:xfrm>
      </p:grpSpPr>
      <p:sp>
        <p:nvSpPr>
          <p:cNvPr id="249" name="Google Shape;249;p37">
            <a:extLst>
              <a:ext uri="{FF2B5EF4-FFF2-40B4-BE49-F238E27FC236}">
                <a16:creationId xmlns:a16="http://schemas.microsoft.com/office/drawing/2014/main" id="{8936F1D8-065D-34F1-CDF5-247610A89772}"/>
              </a:ext>
            </a:extLst>
          </p:cNvPr>
          <p:cNvSpPr/>
          <p:nvPr/>
        </p:nvSpPr>
        <p:spPr>
          <a:xfrm>
            <a:off x="7396225" y="25"/>
            <a:ext cx="17385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7">
            <a:extLst>
              <a:ext uri="{FF2B5EF4-FFF2-40B4-BE49-F238E27FC236}">
                <a16:creationId xmlns:a16="http://schemas.microsoft.com/office/drawing/2014/main" id="{B2650A4A-D7E6-29AF-5E5D-D512483EFA5D}"/>
              </a:ext>
            </a:extLst>
          </p:cNvPr>
          <p:cNvSpPr/>
          <p:nvPr/>
        </p:nvSpPr>
        <p:spPr>
          <a:xfrm>
            <a:off x="719999" y="539999"/>
            <a:ext cx="3714783" cy="1940733"/>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7">
            <a:extLst>
              <a:ext uri="{FF2B5EF4-FFF2-40B4-BE49-F238E27FC236}">
                <a16:creationId xmlns:a16="http://schemas.microsoft.com/office/drawing/2014/main" id="{CB747230-6A8E-5FA8-5EDE-F2853207893E}"/>
              </a:ext>
            </a:extLst>
          </p:cNvPr>
          <p:cNvSpPr txBox="1">
            <a:spLocks noGrp="1"/>
          </p:cNvSpPr>
          <p:nvPr>
            <p:ph type="ctrTitle"/>
          </p:nvPr>
        </p:nvSpPr>
        <p:spPr>
          <a:xfrm>
            <a:off x="770204" y="1801117"/>
            <a:ext cx="34302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2800" dirty="0">
                <a:solidFill>
                  <a:schemeClr val="lt1"/>
                </a:solidFill>
              </a:rPr>
              <a:t>Y EN DISEÑO…</a:t>
            </a:r>
            <a:endParaRPr sz="2800" dirty="0">
              <a:solidFill>
                <a:schemeClr val="lt1"/>
              </a:solidFill>
            </a:endParaRPr>
          </a:p>
        </p:txBody>
      </p:sp>
      <p:sp>
        <p:nvSpPr>
          <p:cNvPr id="252" name="Google Shape;252;p37">
            <a:extLst>
              <a:ext uri="{FF2B5EF4-FFF2-40B4-BE49-F238E27FC236}">
                <a16:creationId xmlns:a16="http://schemas.microsoft.com/office/drawing/2014/main" id="{5CF90CF3-6A5B-0F08-F82E-C742BF9C6C8B}"/>
              </a:ext>
            </a:extLst>
          </p:cNvPr>
          <p:cNvSpPr txBox="1">
            <a:spLocks noGrp="1"/>
          </p:cNvSpPr>
          <p:nvPr>
            <p:ph type="title" idx="2"/>
          </p:nvPr>
        </p:nvSpPr>
        <p:spPr>
          <a:xfrm rot="5400000">
            <a:off x="7142178" y="3570226"/>
            <a:ext cx="1738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lt1"/>
                </a:solidFill>
              </a:rPr>
              <a:t>06</a:t>
            </a:r>
            <a:endParaRPr dirty="0">
              <a:solidFill>
                <a:schemeClr val="lt1"/>
              </a:solidFill>
            </a:endParaRPr>
          </a:p>
        </p:txBody>
      </p:sp>
      <p:pic>
        <p:nvPicPr>
          <p:cNvPr id="3" name="Picture 4" descr="Resultado de imagen de símbolos compañía de jesús">
            <a:extLst>
              <a:ext uri="{FF2B5EF4-FFF2-40B4-BE49-F238E27FC236}">
                <a16:creationId xmlns:a16="http://schemas.microsoft.com/office/drawing/2014/main" id="{A1435909-9A66-B3BB-B3BB-1EA4D02F69B1}"/>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0" b="97778" l="0" r="98577">
                        <a14:foregroundMark x1="5694" y1="16111" x2="5694" y2="16111"/>
                        <a14:foregroundMark x1="18149" y1="51667" x2="18149" y2="51667"/>
                        <a14:backgroundMark x1="57651" y1="71111" x2="57651" y2="71111"/>
                      </a14:backgroundRemoval>
                    </a14:imgEffect>
                  </a14:imgLayer>
                </a14:imgProps>
              </a:ext>
              <a:ext uri="{28A0092B-C50C-407E-A947-70E740481C1C}">
                <a14:useLocalDpi xmlns:a14="http://schemas.microsoft.com/office/drawing/2010/main" val="0"/>
              </a:ext>
            </a:extLst>
          </a:blip>
          <a:srcRect/>
          <a:stretch>
            <a:fillRect/>
          </a:stretch>
        </p:blipFill>
        <p:spPr bwMode="auto">
          <a:xfrm rot="21301674">
            <a:off x="4816125" y="1471840"/>
            <a:ext cx="4131213" cy="2646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456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858E703-8604-4527-BDEE-C265320B484B}"/>
              </a:ext>
            </a:extLst>
          </p:cNvPr>
          <p:cNvSpPr/>
          <p:nvPr/>
        </p:nvSpPr>
        <p:spPr>
          <a:xfrm>
            <a:off x="1922272" y="1264477"/>
            <a:ext cx="5723127" cy="38070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860F4E5F-8BA7-E459-9FD8-15C5AEDADB33}"/>
              </a:ext>
            </a:extLst>
          </p:cNvPr>
          <p:cNvSpPr>
            <a:spLocks noGrp="1"/>
          </p:cNvSpPr>
          <p:nvPr>
            <p:ph type="ctrTitle"/>
          </p:nvPr>
        </p:nvSpPr>
        <p:spPr>
          <a:xfrm rot="5400000">
            <a:off x="6275351" y="2258469"/>
            <a:ext cx="4137688" cy="487500"/>
          </a:xfrm>
        </p:spPr>
        <p:txBody>
          <a:bodyPr/>
          <a:lstStyle/>
          <a:p>
            <a:r>
              <a:rPr lang="es-ES" dirty="0"/>
              <a:t>EL DISEÑO COMO VOCACIÓN HUMANISTA</a:t>
            </a:r>
          </a:p>
        </p:txBody>
      </p:sp>
      <p:sp>
        <p:nvSpPr>
          <p:cNvPr id="3" name="CuadroTexto 2">
            <a:extLst>
              <a:ext uri="{FF2B5EF4-FFF2-40B4-BE49-F238E27FC236}">
                <a16:creationId xmlns:a16="http://schemas.microsoft.com/office/drawing/2014/main" id="{050566BB-37B2-DB06-107C-E97899B69B56}"/>
              </a:ext>
            </a:extLst>
          </p:cNvPr>
          <p:cNvSpPr txBox="1"/>
          <p:nvPr/>
        </p:nvSpPr>
        <p:spPr>
          <a:xfrm>
            <a:off x="556055" y="277195"/>
            <a:ext cx="6398758" cy="4396460"/>
          </a:xfrm>
          <a:prstGeom prst="rect">
            <a:avLst/>
          </a:prstGeom>
          <a:solidFill>
            <a:schemeClr val="accent1">
              <a:lumMod val="40000"/>
              <a:lumOff val="60000"/>
            </a:schemeClr>
          </a:solidFill>
          <a:ln>
            <a:solidFill>
              <a:schemeClr val="accent1">
                <a:shade val="15000"/>
              </a:schemeClr>
            </a:solidFill>
          </a:ln>
        </p:spPr>
        <p:txBody>
          <a:bodyPr wrap="square">
            <a:spAutoFit/>
          </a:bodyPr>
          <a:lstStyle/>
          <a:p>
            <a:pPr>
              <a:lnSpc>
                <a:spcPct val="107000"/>
              </a:lnSpc>
              <a:spcAft>
                <a:spcPts val="800"/>
              </a:spcAft>
              <a:buNone/>
            </a:pPr>
            <a:r>
              <a:rPr lang="es-ES" sz="1600" dirty="0">
                <a:effectLst/>
                <a:latin typeface="Catamaran Light" panose="020B0604020202020204" charset="0"/>
                <a:ea typeface="MS Mincho" panose="02020609040205080304" pitchFamily="49" charset="-128"/>
                <a:cs typeface="Catamaran Light" panose="020B0604020202020204" charset="0"/>
              </a:rPr>
              <a:t>El diseño es mucho más que estética, funcionalidad o resolución de problemas. </a:t>
            </a:r>
            <a:r>
              <a:rPr lang="es-ES" sz="1600" b="1" dirty="0">
                <a:effectLst/>
                <a:latin typeface="Catamaran Light" panose="020B0604020202020204" charset="0"/>
                <a:ea typeface="MS Mincho" panose="02020609040205080304" pitchFamily="49" charset="-128"/>
                <a:cs typeface="Catamaran Light" panose="020B0604020202020204" charset="0"/>
              </a:rPr>
              <a:t>El diseño crea mundo</a:t>
            </a:r>
            <a:r>
              <a:rPr lang="es-ES" sz="1600" dirty="0">
                <a:effectLst/>
                <a:latin typeface="Catamaran Light" panose="020B0604020202020204" charset="0"/>
                <a:ea typeface="MS Mincho" panose="02020609040205080304" pitchFamily="49" charset="-128"/>
                <a:cs typeface="Catamaran Light" panose="020B0604020202020204" charset="0"/>
              </a:rPr>
              <a:t>. </a:t>
            </a:r>
          </a:p>
          <a:p>
            <a:pPr>
              <a:lnSpc>
                <a:spcPct val="107000"/>
              </a:lnSpc>
              <a:spcAft>
                <a:spcPts val="800"/>
              </a:spcAft>
              <a:buNone/>
            </a:pPr>
            <a:r>
              <a:rPr lang="es-ES" sz="1600" dirty="0">
                <a:effectLst/>
                <a:latin typeface="Catamaran Light" panose="020B0604020202020204" charset="0"/>
                <a:ea typeface="MS Mincho" panose="02020609040205080304" pitchFamily="49" charset="-128"/>
                <a:cs typeface="Catamaran Light" panose="020B0604020202020204" charset="0"/>
              </a:rPr>
              <a:t>Cada objeto, cada experiencia sensorial, cada producto, cada interfaz comunica una visión sobre lo que es el ser humano y cómo debe habitar el mundo.</a:t>
            </a:r>
          </a:p>
          <a:p>
            <a:pPr>
              <a:lnSpc>
                <a:spcPct val="107000"/>
              </a:lnSpc>
              <a:spcAft>
                <a:spcPts val="800"/>
              </a:spcAft>
              <a:buNone/>
            </a:pPr>
            <a:r>
              <a:rPr lang="es-ES" sz="1600" dirty="0">
                <a:effectLst/>
                <a:latin typeface="Catamaran Light" panose="020B0604020202020204" charset="0"/>
                <a:ea typeface="MS Mincho" panose="02020609040205080304" pitchFamily="49" charset="-128"/>
                <a:cs typeface="Catamaran Light" panose="020B0604020202020204" charset="0"/>
              </a:rPr>
              <a:t>Si esto es así, entonces </a:t>
            </a:r>
            <a:r>
              <a:rPr lang="es-ES" sz="1600" b="1" dirty="0">
                <a:effectLst/>
                <a:latin typeface="Catamaran Light" panose="020B0604020202020204" charset="0"/>
                <a:ea typeface="MS Mincho" panose="02020609040205080304" pitchFamily="49" charset="-128"/>
                <a:cs typeface="Catamaran Light" panose="020B0604020202020204" charset="0"/>
              </a:rPr>
              <a:t>enseñar diseño es enseñar a pensar el mundo</a:t>
            </a:r>
            <a:r>
              <a:rPr lang="es-ES" sz="1600" dirty="0">
                <a:effectLst/>
                <a:latin typeface="Catamaran Light" panose="020B0604020202020204" charset="0"/>
                <a:ea typeface="MS Mincho" panose="02020609040205080304" pitchFamily="49" charset="-128"/>
                <a:cs typeface="Catamaran Light" panose="020B0604020202020204" charset="0"/>
              </a:rPr>
              <a:t>, a moldearlo, a intervenir en él desde </a:t>
            </a:r>
            <a:r>
              <a:rPr lang="es-ES" sz="1600" dirty="0">
                <a:latin typeface="Catamaran Light" panose="020B0604020202020204" charset="0"/>
                <a:ea typeface="MS Mincho" panose="02020609040205080304" pitchFamily="49" charset="-128"/>
                <a:cs typeface="Catamaran Light" panose="020B0604020202020204" charset="0"/>
              </a:rPr>
              <a:t>nuestros </a:t>
            </a:r>
            <a:r>
              <a:rPr lang="es-ES" sz="1600" dirty="0">
                <a:effectLst/>
                <a:latin typeface="Catamaran Light" panose="020B0604020202020204" charset="0"/>
                <a:ea typeface="MS Mincho" panose="02020609040205080304" pitchFamily="49" charset="-128"/>
                <a:cs typeface="Catamaran Light" panose="020B0604020202020204" charset="0"/>
              </a:rPr>
              <a:t>valores. </a:t>
            </a:r>
          </a:p>
          <a:p>
            <a:pPr>
              <a:lnSpc>
                <a:spcPct val="107000"/>
              </a:lnSpc>
              <a:spcAft>
                <a:spcPts val="800"/>
              </a:spcAft>
              <a:buNone/>
            </a:pPr>
            <a:r>
              <a:rPr lang="es-ES" sz="1600" dirty="0">
                <a:effectLst/>
                <a:latin typeface="Catamaran Light" panose="020B0604020202020204" charset="0"/>
                <a:ea typeface="MS Mincho" panose="02020609040205080304" pitchFamily="49" charset="-128"/>
                <a:cs typeface="Catamaran Light" panose="020B0604020202020204" charset="0"/>
              </a:rPr>
              <a:t>Y aquí entra el enfoque ignaciano:</a:t>
            </a:r>
          </a:p>
          <a:p>
            <a:pPr marL="342900" lvl="0" indent="-342900">
              <a:lnSpc>
                <a:spcPct val="107000"/>
              </a:lnSpc>
              <a:spcAft>
                <a:spcPts val="800"/>
              </a:spcAft>
              <a:buSzPts val="1000"/>
              <a:buFont typeface="Symbol" panose="05050102010706020507" pitchFamily="18" charset="2"/>
              <a:buChar char=""/>
              <a:tabLst>
                <a:tab pos="457200" algn="l"/>
              </a:tabLst>
            </a:pPr>
            <a:r>
              <a:rPr lang="es-ES" sz="1600" b="1" dirty="0">
                <a:effectLst/>
                <a:latin typeface="Catamaran Light" panose="020B0604020202020204" charset="0"/>
                <a:ea typeface="MS Mincho" panose="02020609040205080304" pitchFamily="49" charset="-128"/>
                <a:cs typeface="Catamaran Light" panose="020B0604020202020204" charset="0"/>
              </a:rPr>
              <a:t>Diseñar desde el amor</a:t>
            </a:r>
            <a:r>
              <a:rPr lang="es-ES" sz="1600" dirty="0">
                <a:effectLst/>
                <a:latin typeface="Catamaran Light" panose="020B0604020202020204" charset="0"/>
                <a:ea typeface="MS Mincho" panose="02020609040205080304" pitchFamily="49" charset="-128"/>
                <a:cs typeface="Catamaran Light" panose="020B0604020202020204" charset="0"/>
              </a:rPr>
              <a:t>: no como emoción, sino como decisión de dignificar.</a:t>
            </a:r>
          </a:p>
          <a:p>
            <a:pPr marL="342900" lvl="0" indent="-342900">
              <a:lnSpc>
                <a:spcPct val="107000"/>
              </a:lnSpc>
              <a:spcAft>
                <a:spcPts val="800"/>
              </a:spcAft>
              <a:buSzPts val="1000"/>
              <a:buFont typeface="Symbol" panose="05050102010706020507" pitchFamily="18" charset="2"/>
              <a:buChar char=""/>
              <a:tabLst>
                <a:tab pos="457200" algn="l"/>
              </a:tabLst>
            </a:pPr>
            <a:r>
              <a:rPr lang="es-ES" sz="1600" b="1" dirty="0">
                <a:effectLst/>
                <a:latin typeface="Catamaran Light" panose="020B0604020202020204" charset="0"/>
                <a:ea typeface="MS Mincho" panose="02020609040205080304" pitchFamily="49" charset="-128"/>
                <a:cs typeface="Catamaran Light" panose="020B0604020202020204" charset="0"/>
              </a:rPr>
              <a:t>Diseñar con conciencia</a:t>
            </a:r>
            <a:r>
              <a:rPr lang="es-ES" sz="1600" dirty="0">
                <a:effectLst/>
                <a:latin typeface="Catamaran Light" panose="020B0604020202020204" charset="0"/>
                <a:ea typeface="MS Mincho" panose="02020609040205080304" pitchFamily="49" charset="-128"/>
                <a:cs typeface="Catamaran Light" panose="020B0604020202020204" charset="0"/>
              </a:rPr>
              <a:t>: atentos al contexto, a las consecuencias, a las personas.</a:t>
            </a:r>
          </a:p>
          <a:p>
            <a:pPr marL="342900" lvl="0" indent="-342900">
              <a:lnSpc>
                <a:spcPct val="107000"/>
              </a:lnSpc>
              <a:spcAft>
                <a:spcPts val="800"/>
              </a:spcAft>
              <a:buSzPts val="1000"/>
              <a:buFont typeface="Symbol" panose="05050102010706020507" pitchFamily="18" charset="2"/>
              <a:buChar char=""/>
              <a:tabLst>
                <a:tab pos="457200" algn="l"/>
              </a:tabLst>
            </a:pPr>
            <a:r>
              <a:rPr lang="es-ES" sz="1600" b="1" dirty="0">
                <a:effectLst/>
                <a:latin typeface="Catamaran Light" panose="020B0604020202020204" charset="0"/>
                <a:ea typeface="MS Mincho" panose="02020609040205080304" pitchFamily="49" charset="-128"/>
                <a:cs typeface="Catamaran Light" panose="020B0604020202020204" charset="0"/>
              </a:rPr>
              <a:t>Diseñar para transformar</a:t>
            </a:r>
            <a:r>
              <a:rPr lang="es-ES" sz="1600" dirty="0">
                <a:effectLst/>
                <a:latin typeface="Catamaran Light" panose="020B0604020202020204" charset="0"/>
                <a:ea typeface="MS Mincho" panose="02020609040205080304" pitchFamily="49" charset="-128"/>
                <a:cs typeface="Catamaran Light" panose="020B0604020202020204" charset="0"/>
              </a:rPr>
              <a:t>: buscando un impacto más allá del mercado o la tendencia.</a:t>
            </a:r>
          </a:p>
        </p:txBody>
      </p:sp>
    </p:spTree>
    <p:extLst>
      <p:ext uri="{BB962C8B-B14F-4D97-AF65-F5344CB8AC3E}">
        <p14:creationId xmlns:p14="http://schemas.microsoft.com/office/powerpoint/2010/main" val="742560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7C1CD6-7507-72B6-9A2A-46AF1911797D}"/>
              </a:ext>
            </a:extLst>
          </p:cNvPr>
          <p:cNvSpPr/>
          <p:nvPr/>
        </p:nvSpPr>
        <p:spPr>
          <a:xfrm>
            <a:off x="2726267" y="1024468"/>
            <a:ext cx="5112355" cy="1185332"/>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3411D51C-BF5D-43B8-9336-FEF007FAA081}"/>
              </a:ext>
            </a:extLst>
          </p:cNvPr>
          <p:cNvSpPr>
            <a:spLocks noGrp="1"/>
          </p:cNvSpPr>
          <p:nvPr>
            <p:ph type="ctrTitle"/>
          </p:nvPr>
        </p:nvSpPr>
        <p:spPr>
          <a:xfrm rot="-5400000">
            <a:off x="-484370" y="2300664"/>
            <a:ext cx="4652240" cy="686299"/>
          </a:xfrm>
        </p:spPr>
        <p:txBody>
          <a:bodyPr/>
          <a:lstStyle/>
          <a:p>
            <a:r>
              <a:rPr lang="es-ES" dirty="0">
                <a:latin typeface="Livvic" pitchFamily="2" charset="0"/>
                <a:ea typeface="MS Mincho" panose="02020609040205080304" pitchFamily="49" charset="-128"/>
                <a:cs typeface="Times New Roman" panose="02020603050405020304" pitchFamily="18" charset="0"/>
              </a:rPr>
              <a:t>¿Qué mundo quieres ayudar a diseñar desde tus clases?</a:t>
            </a:r>
            <a:endParaRPr lang="es-ES" dirty="0">
              <a:latin typeface="Livvic" pitchFamily="2" charset="0"/>
            </a:endParaRPr>
          </a:p>
        </p:txBody>
      </p:sp>
      <p:sp>
        <p:nvSpPr>
          <p:cNvPr id="4" name="CuadroTexto 3">
            <a:extLst>
              <a:ext uri="{FF2B5EF4-FFF2-40B4-BE49-F238E27FC236}">
                <a16:creationId xmlns:a16="http://schemas.microsoft.com/office/drawing/2014/main" id="{117E2207-DDEB-7EC3-D81A-F55040FF2973}"/>
              </a:ext>
            </a:extLst>
          </p:cNvPr>
          <p:cNvSpPr txBox="1"/>
          <p:nvPr/>
        </p:nvSpPr>
        <p:spPr>
          <a:xfrm>
            <a:off x="2881243" y="234350"/>
            <a:ext cx="4957379" cy="2658292"/>
          </a:xfrm>
          <a:prstGeom prst="rect">
            <a:avLst/>
          </a:prstGeom>
          <a:noFill/>
        </p:spPr>
        <p:txBody>
          <a:bodyPr wrap="square">
            <a:spAutoFit/>
          </a:bodyPr>
          <a:lstStyle/>
          <a:p>
            <a:pPr>
              <a:lnSpc>
                <a:spcPct val="107000"/>
              </a:lnSpc>
              <a:spcAft>
                <a:spcPts val="800"/>
              </a:spcAft>
              <a:buNone/>
            </a:pPr>
            <a:endParaRPr lang="es-ES" sz="1800" dirty="0">
              <a:latin typeface="Cambria" panose="02040503050406030204" pitchFamily="18" charset="0"/>
              <a:ea typeface="MS Mincho" panose="02020609040205080304" pitchFamily="49" charset="-128"/>
              <a:cs typeface="Times New Roman" panose="02020603050405020304" pitchFamily="18" charset="0"/>
            </a:endParaRPr>
          </a:p>
          <a:p>
            <a:pPr>
              <a:lnSpc>
                <a:spcPct val="107000"/>
              </a:lnSpc>
              <a:spcAft>
                <a:spcPts val="800"/>
              </a:spcAft>
              <a:buNone/>
            </a:pPr>
            <a:endParaRPr lang="es-ES"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07000"/>
              </a:lnSpc>
              <a:spcAft>
                <a:spcPts val="800"/>
              </a:spcAft>
            </a:pPr>
            <a:r>
              <a:rPr lang="es-ES" sz="1800" dirty="0">
                <a:solidFill>
                  <a:schemeClr val="bg1"/>
                </a:solidFill>
                <a:effectLst/>
                <a:latin typeface="Catamaran Light" panose="020B0604020202020204" charset="0"/>
                <a:ea typeface="MS Mincho" panose="02020609040205080304" pitchFamily="49" charset="-128"/>
                <a:cs typeface="Catamaran Light" panose="020B0604020202020204" charset="0"/>
              </a:rPr>
              <a:t>Como dijo S. Ignacio: </a:t>
            </a:r>
          </a:p>
          <a:p>
            <a:pPr>
              <a:lnSpc>
                <a:spcPct val="107000"/>
              </a:lnSpc>
              <a:spcAft>
                <a:spcPts val="800"/>
              </a:spcAft>
            </a:pPr>
            <a:r>
              <a:rPr lang="es-ES" sz="1800" i="1" dirty="0">
                <a:solidFill>
                  <a:schemeClr val="bg1"/>
                </a:solidFill>
                <a:effectLst/>
                <a:latin typeface="Catamaran Light" panose="020B0604020202020204" charset="0"/>
                <a:ea typeface="MS Mincho" panose="02020609040205080304" pitchFamily="49" charset="-128"/>
                <a:cs typeface="Catamaran Light" panose="020B0604020202020204" charset="0"/>
              </a:rPr>
              <a:t>"</a:t>
            </a:r>
            <a:r>
              <a:rPr lang="es-ES" sz="1800" b="1" i="1" dirty="0">
                <a:solidFill>
                  <a:schemeClr val="bg1"/>
                </a:solidFill>
                <a:effectLst/>
                <a:latin typeface="Catamaran Light" panose="020B0604020202020204" charset="0"/>
                <a:ea typeface="MS Mincho" panose="02020609040205080304" pitchFamily="49" charset="-128"/>
                <a:cs typeface="Catamaran Light" panose="020B0604020202020204" charset="0"/>
              </a:rPr>
              <a:t>El amor se ha de poner más en las obras que en las palabras"</a:t>
            </a:r>
            <a:r>
              <a:rPr lang="es-ES" sz="1800" b="1" dirty="0">
                <a:solidFill>
                  <a:schemeClr val="bg1"/>
                </a:solidFill>
                <a:effectLst/>
                <a:latin typeface="Catamaran Light" panose="020B0604020202020204" charset="0"/>
                <a:ea typeface="MS Mincho" panose="02020609040205080304" pitchFamily="49" charset="-128"/>
                <a:cs typeface="Catamaran Light" panose="020B0604020202020204" charset="0"/>
              </a:rPr>
              <a:t>. </a:t>
            </a:r>
          </a:p>
          <a:p>
            <a:pPr>
              <a:lnSpc>
                <a:spcPct val="107000"/>
              </a:lnSpc>
              <a:spcAft>
                <a:spcPts val="800"/>
              </a:spcAft>
            </a:pPr>
            <a:endParaRPr lang="es-ES" sz="1800" dirty="0">
              <a:latin typeface="Cambria" panose="02040503050406030204" pitchFamily="18" charset="0"/>
              <a:ea typeface="MS Mincho" panose="02020609040205080304" pitchFamily="49" charset="-128"/>
              <a:cs typeface="Times New Roman" panose="02020603050405020304" pitchFamily="18" charset="0"/>
            </a:endParaRPr>
          </a:p>
          <a:p>
            <a:pPr>
              <a:lnSpc>
                <a:spcPct val="107000"/>
              </a:lnSpc>
              <a:spcAft>
                <a:spcPts val="800"/>
              </a:spcAft>
            </a:pPr>
            <a:endParaRPr lang="es-ES"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Rectángulo 5">
            <a:extLst>
              <a:ext uri="{FF2B5EF4-FFF2-40B4-BE49-F238E27FC236}">
                <a16:creationId xmlns:a16="http://schemas.microsoft.com/office/drawing/2014/main" id="{80741BE2-99D8-8367-DBB1-1880D63C1E6E}"/>
              </a:ext>
            </a:extLst>
          </p:cNvPr>
          <p:cNvSpPr/>
          <p:nvPr/>
        </p:nvSpPr>
        <p:spPr>
          <a:xfrm>
            <a:off x="3564467" y="2830810"/>
            <a:ext cx="5021298" cy="10892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ct val="107000"/>
              </a:lnSpc>
              <a:spcAft>
                <a:spcPts val="800"/>
              </a:spcAft>
            </a:pPr>
            <a:r>
              <a:rPr lang="es-ES" sz="1800" dirty="0">
                <a:latin typeface="Catamaran Light" panose="020B0604020202020204" charset="0"/>
                <a:ea typeface="MS Mincho" panose="02020609040205080304" pitchFamily="49" charset="-128"/>
                <a:cs typeface="Catamaran Light" panose="020B0604020202020204" charset="0"/>
              </a:rPr>
              <a:t>Que nuestro diseño, como nuestras clases, hablen de un amor que transforma.</a:t>
            </a:r>
          </a:p>
        </p:txBody>
      </p:sp>
    </p:spTree>
    <p:extLst>
      <p:ext uri="{BB962C8B-B14F-4D97-AF65-F5344CB8AC3E}">
        <p14:creationId xmlns:p14="http://schemas.microsoft.com/office/powerpoint/2010/main" val="4273436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7;p32">
            <a:extLst>
              <a:ext uri="{FF2B5EF4-FFF2-40B4-BE49-F238E27FC236}">
                <a16:creationId xmlns:a16="http://schemas.microsoft.com/office/drawing/2014/main" id="{3AA45808-38A5-1919-5462-DC895F746FE6}"/>
              </a:ext>
            </a:extLst>
          </p:cNvPr>
          <p:cNvSpPr/>
          <p:nvPr/>
        </p:nvSpPr>
        <p:spPr>
          <a:xfrm rot="-5400000">
            <a:off x="5361785" y="1742403"/>
            <a:ext cx="2054099" cy="437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7;p29">
            <a:extLst>
              <a:ext uri="{FF2B5EF4-FFF2-40B4-BE49-F238E27FC236}">
                <a16:creationId xmlns:a16="http://schemas.microsoft.com/office/drawing/2014/main" id="{AC85CF2B-7C9F-C10C-DA0E-33E971491F5D}"/>
              </a:ext>
            </a:extLst>
          </p:cNvPr>
          <p:cNvSpPr/>
          <p:nvPr/>
        </p:nvSpPr>
        <p:spPr>
          <a:xfrm>
            <a:off x="498250" y="1886212"/>
            <a:ext cx="4174282" cy="2138435"/>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ítulo 1">
            <a:extLst>
              <a:ext uri="{FF2B5EF4-FFF2-40B4-BE49-F238E27FC236}">
                <a16:creationId xmlns:a16="http://schemas.microsoft.com/office/drawing/2014/main" id="{414E1487-46B2-1757-636B-097F97549472}"/>
              </a:ext>
            </a:extLst>
          </p:cNvPr>
          <p:cNvSpPr>
            <a:spLocks noGrp="1"/>
          </p:cNvSpPr>
          <p:nvPr>
            <p:ph type="ctrTitle"/>
          </p:nvPr>
        </p:nvSpPr>
        <p:spPr>
          <a:xfrm>
            <a:off x="4943068" y="973547"/>
            <a:ext cx="3867300" cy="2054100"/>
          </a:xfrm>
        </p:spPr>
        <p:txBody>
          <a:bodyPr/>
          <a:lstStyle/>
          <a:p>
            <a:r>
              <a:rPr lang="es-ES" dirty="0"/>
              <a:t>en una Universidad de la Compañía de Jesús? </a:t>
            </a:r>
            <a:br>
              <a:rPr lang="es-ES" dirty="0"/>
            </a:br>
            <a:endParaRPr lang="es-ES" dirty="0"/>
          </a:p>
        </p:txBody>
      </p:sp>
      <p:sp>
        <p:nvSpPr>
          <p:cNvPr id="3" name="Subtítulo 2">
            <a:extLst>
              <a:ext uri="{FF2B5EF4-FFF2-40B4-BE49-F238E27FC236}">
                <a16:creationId xmlns:a16="http://schemas.microsoft.com/office/drawing/2014/main" id="{3EBE3149-4961-392D-061A-083D5A43A1C5}"/>
              </a:ext>
            </a:extLst>
          </p:cNvPr>
          <p:cNvSpPr>
            <a:spLocks noGrp="1"/>
          </p:cNvSpPr>
          <p:nvPr>
            <p:ph type="subTitle" idx="1"/>
          </p:nvPr>
        </p:nvSpPr>
        <p:spPr>
          <a:xfrm>
            <a:off x="386402" y="2145904"/>
            <a:ext cx="3867300" cy="1784400"/>
          </a:xfrm>
        </p:spPr>
        <p:txBody>
          <a:bodyPr/>
          <a:lstStyle/>
          <a:p>
            <a:pPr indent="0"/>
            <a:r>
              <a:rPr lang="es-ES" sz="1600" dirty="0">
                <a:solidFill>
                  <a:schemeClr val="accent4">
                    <a:lumMod val="75000"/>
                  </a:schemeClr>
                </a:solidFill>
                <a:latin typeface="Catamaran Light" panose="020B0604020202020204" charset="0"/>
                <a:ea typeface="MS Mincho" panose="02020609040205080304" pitchFamily="49" charset="-128"/>
                <a:cs typeface="Times New Roman" panose="02020603050405020304" pitchFamily="18" charset="0"/>
              </a:rPr>
              <a:t>En un mundo marcado por la complejidad, la incertidumbre y el desencanto, educar desde esta inspiración supone una </a:t>
            </a:r>
            <a:r>
              <a:rPr lang="es-ES" sz="1600" b="1" dirty="0">
                <a:solidFill>
                  <a:schemeClr val="accent4">
                    <a:lumMod val="75000"/>
                  </a:schemeClr>
                </a:solidFill>
                <a:latin typeface="Catamaran Light" panose="020B0604020202020204" charset="0"/>
                <a:ea typeface="MS Mincho" panose="02020609040205080304" pitchFamily="49" charset="-128"/>
                <a:cs typeface="Times New Roman" panose="02020603050405020304" pitchFamily="18" charset="0"/>
              </a:rPr>
              <a:t>apuesta por la dignidad humana, la transformación social y el encuentro con el sentido.</a:t>
            </a:r>
            <a:br>
              <a:rPr lang="es-ES" dirty="0">
                <a:latin typeface="Cambria" panose="02040503050406030204" pitchFamily="18" charset="0"/>
                <a:ea typeface="MS Mincho" panose="02020609040205080304" pitchFamily="49" charset="-128"/>
                <a:cs typeface="Times New Roman" panose="02020603050405020304" pitchFamily="18" charset="0"/>
              </a:rPr>
            </a:br>
            <a:endParaRPr lang="es-ES" dirty="0"/>
          </a:p>
          <a:p>
            <a:endParaRPr lang="es-ES" dirty="0"/>
          </a:p>
        </p:txBody>
      </p:sp>
      <p:sp>
        <p:nvSpPr>
          <p:cNvPr id="4" name="Subtítulo 2">
            <a:extLst>
              <a:ext uri="{FF2B5EF4-FFF2-40B4-BE49-F238E27FC236}">
                <a16:creationId xmlns:a16="http://schemas.microsoft.com/office/drawing/2014/main" id="{5E04DAC7-F193-9D2D-CF26-1FC3BA440F6B}"/>
              </a:ext>
            </a:extLst>
          </p:cNvPr>
          <p:cNvSpPr txBox="1">
            <a:spLocks/>
          </p:cNvSpPr>
          <p:nvPr/>
        </p:nvSpPr>
        <p:spPr>
          <a:xfrm>
            <a:off x="4365550" y="3027647"/>
            <a:ext cx="4089400" cy="1784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Catamaran Light"/>
              <a:buNone/>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chemeClr val="lt1"/>
              </a:buClr>
              <a:buSzPts val="1200"/>
              <a:buFont typeface="Catamaran Light"/>
              <a:buNone/>
              <a:defRPr sz="1200" b="0" i="0" u="none" strike="noStrike" cap="none">
                <a:solidFill>
                  <a:schemeClr val="lt1"/>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chemeClr val="lt1"/>
              </a:buClr>
              <a:buSzPts val="1200"/>
              <a:buFont typeface="Catamaran Light"/>
              <a:buNone/>
              <a:defRPr sz="1200" b="0" i="0" u="none" strike="noStrike" cap="none">
                <a:solidFill>
                  <a:schemeClr val="lt1"/>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chemeClr val="lt1"/>
              </a:buClr>
              <a:buSzPts val="1200"/>
              <a:buFont typeface="Catamaran Light"/>
              <a:buNone/>
              <a:defRPr sz="1200" b="0" i="0" u="none" strike="noStrike" cap="none">
                <a:solidFill>
                  <a:schemeClr val="lt1"/>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chemeClr val="lt1"/>
              </a:buClr>
              <a:buSzPts val="1200"/>
              <a:buFont typeface="Catamaran Light"/>
              <a:buNone/>
              <a:defRPr sz="1200" b="0" i="0" u="none" strike="noStrike" cap="none">
                <a:solidFill>
                  <a:schemeClr val="lt1"/>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chemeClr val="lt1"/>
              </a:buClr>
              <a:buSzPts val="1200"/>
              <a:buFont typeface="Catamaran Light"/>
              <a:buNone/>
              <a:defRPr sz="1200" b="0" i="0" u="none" strike="noStrike" cap="none">
                <a:solidFill>
                  <a:schemeClr val="lt1"/>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chemeClr val="lt1"/>
              </a:buClr>
              <a:buSzPts val="1200"/>
              <a:buFont typeface="Catamaran Light"/>
              <a:buNone/>
              <a:defRPr sz="1200" b="0" i="0" u="none" strike="noStrike" cap="none">
                <a:solidFill>
                  <a:schemeClr val="lt1"/>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chemeClr val="lt1"/>
              </a:buClr>
              <a:buSzPts val="1200"/>
              <a:buFont typeface="Catamaran Light"/>
              <a:buNone/>
              <a:defRPr sz="1200" b="0" i="0" u="none" strike="noStrike" cap="none">
                <a:solidFill>
                  <a:schemeClr val="lt1"/>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chemeClr val="lt1"/>
              </a:buClr>
              <a:buSzPts val="1200"/>
              <a:buFont typeface="Catamaran Light"/>
              <a:buNone/>
              <a:defRPr sz="1200" b="0" i="0" u="none" strike="noStrike" cap="none">
                <a:solidFill>
                  <a:schemeClr val="lt1"/>
                </a:solidFill>
                <a:latin typeface="Catamaran Light"/>
                <a:ea typeface="Catamaran Light"/>
                <a:cs typeface="Catamaran Light"/>
                <a:sym typeface="Catamaran Light"/>
              </a:defRPr>
            </a:lvl9pPr>
          </a:lstStyle>
          <a:p>
            <a:pPr indent="0"/>
            <a:r>
              <a:rPr lang="es-ES" sz="1600" dirty="0">
                <a:solidFill>
                  <a:schemeClr val="bg1"/>
                </a:solidFill>
                <a:latin typeface="Catamaran Light" panose="020B0604020202020204" charset="0"/>
                <a:ea typeface="MS Mincho" panose="02020609040205080304" pitchFamily="49" charset="-128"/>
                <a:cs typeface="Catamaran Light" panose="020B0604020202020204" charset="0"/>
              </a:rPr>
              <a:t>Y hacerlo en una carrera como </a:t>
            </a:r>
            <a:r>
              <a:rPr lang="es-ES" sz="1600" b="1" dirty="0">
                <a:solidFill>
                  <a:schemeClr val="bg1"/>
                </a:solidFill>
                <a:latin typeface="Catamaran Light" panose="020B0604020202020204" charset="0"/>
                <a:ea typeface="MS Mincho" panose="02020609040205080304" pitchFamily="49" charset="-128"/>
                <a:cs typeface="Catamaran Light" panose="020B0604020202020204" charset="0"/>
              </a:rPr>
              <a:t>Diseño, </a:t>
            </a:r>
            <a:r>
              <a:rPr lang="es-ES" sz="1600" dirty="0">
                <a:solidFill>
                  <a:schemeClr val="bg1"/>
                </a:solidFill>
                <a:latin typeface="Catamaran Light" panose="020B0604020202020204" charset="0"/>
                <a:ea typeface="MS Mincho" panose="02020609040205080304" pitchFamily="49" charset="-128"/>
                <a:cs typeface="Catamaran Light" panose="020B0604020202020204" charset="0"/>
              </a:rPr>
              <a:t>no es simplemente ocupar una plaza docente. </a:t>
            </a:r>
          </a:p>
          <a:p>
            <a:pPr indent="0"/>
            <a:endParaRPr lang="es-ES" sz="1600" dirty="0">
              <a:solidFill>
                <a:schemeClr val="bg1"/>
              </a:solidFill>
              <a:latin typeface="Catamaran Light" panose="020B0604020202020204" charset="0"/>
              <a:ea typeface="MS Mincho" panose="02020609040205080304" pitchFamily="49" charset="-128"/>
              <a:cs typeface="Catamaran Light" panose="020B0604020202020204" charset="0"/>
            </a:endParaRPr>
          </a:p>
          <a:p>
            <a:pPr indent="0"/>
            <a:r>
              <a:rPr lang="es-ES" sz="1600" dirty="0">
                <a:solidFill>
                  <a:schemeClr val="bg1"/>
                </a:solidFill>
                <a:latin typeface="Catamaran Light" panose="020B0604020202020204" charset="0"/>
                <a:ea typeface="MS Mincho" panose="02020609040205080304" pitchFamily="49" charset="-128"/>
                <a:cs typeface="Catamaran Light" panose="020B0604020202020204" charset="0"/>
              </a:rPr>
              <a:t>Es asumir la vocación de </a:t>
            </a:r>
            <a:r>
              <a:rPr lang="es-ES" sz="1600" b="1" dirty="0">
                <a:solidFill>
                  <a:schemeClr val="bg1"/>
                </a:solidFill>
                <a:latin typeface="Catamaran Light" panose="020B0604020202020204" charset="0"/>
                <a:ea typeface="MS Mincho" panose="02020609040205080304" pitchFamily="49" charset="-128"/>
                <a:cs typeface="Catamaran Light" panose="020B0604020202020204" charset="0"/>
              </a:rPr>
              <a:t>formar a quienes darán forma a nuestro mundo. </a:t>
            </a:r>
            <a:endParaRPr lang="es-ES" sz="1600" b="1" dirty="0">
              <a:solidFill>
                <a:schemeClr val="bg1"/>
              </a:solidFill>
              <a:latin typeface="Catamaran Light" panose="020B0604020202020204" charset="0"/>
              <a:cs typeface="Catamaran Light" panose="020B0604020202020204" charset="0"/>
            </a:endParaRPr>
          </a:p>
          <a:p>
            <a:br>
              <a:rPr lang="es-ES" sz="1100" dirty="0">
                <a:latin typeface="Cambria" panose="02040503050406030204" pitchFamily="18" charset="0"/>
                <a:ea typeface="MS Mincho" panose="02020609040205080304" pitchFamily="49" charset="-128"/>
                <a:cs typeface="Times New Roman" panose="02020603050405020304" pitchFamily="18" charset="0"/>
              </a:rPr>
            </a:br>
            <a:endParaRPr lang="es-ES" sz="1100" dirty="0"/>
          </a:p>
          <a:p>
            <a:endParaRPr lang="es-ES" sz="1100" dirty="0"/>
          </a:p>
        </p:txBody>
      </p:sp>
      <p:sp>
        <p:nvSpPr>
          <p:cNvPr id="7" name="Título 1">
            <a:extLst>
              <a:ext uri="{FF2B5EF4-FFF2-40B4-BE49-F238E27FC236}">
                <a16:creationId xmlns:a16="http://schemas.microsoft.com/office/drawing/2014/main" id="{A94B1D0F-EAC0-3CF3-C7B0-4A604F4DC8CC}"/>
              </a:ext>
            </a:extLst>
          </p:cNvPr>
          <p:cNvSpPr txBox="1">
            <a:spLocks/>
          </p:cNvSpPr>
          <p:nvPr/>
        </p:nvSpPr>
        <p:spPr>
          <a:xfrm>
            <a:off x="333634" y="51297"/>
            <a:ext cx="3867300" cy="2054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lt1"/>
              </a:buClr>
              <a:buSzPts val="1600"/>
              <a:buFont typeface="Livvic"/>
              <a:buNone/>
              <a:defRPr sz="1600" b="1" i="0" u="none" strike="noStrike" cap="none">
                <a:solidFill>
                  <a:schemeClr val="lt1"/>
                </a:solidFill>
                <a:latin typeface="Livvic"/>
                <a:ea typeface="Livvic"/>
                <a:cs typeface="Livvic"/>
                <a:sym typeface="Livvic"/>
              </a:defRPr>
            </a:lvl2pPr>
            <a:lvl3pPr marR="0" lvl="2" algn="l" rtl="0">
              <a:lnSpc>
                <a:spcPct val="100000"/>
              </a:lnSpc>
              <a:spcBef>
                <a:spcPts val="0"/>
              </a:spcBef>
              <a:spcAft>
                <a:spcPts val="0"/>
              </a:spcAft>
              <a:buClr>
                <a:schemeClr val="lt1"/>
              </a:buClr>
              <a:buSzPts val="1600"/>
              <a:buFont typeface="Livvic"/>
              <a:buNone/>
              <a:defRPr sz="1600" b="1" i="0" u="none" strike="noStrike" cap="none">
                <a:solidFill>
                  <a:schemeClr val="lt1"/>
                </a:solidFill>
                <a:latin typeface="Livvic"/>
                <a:ea typeface="Livvic"/>
                <a:cs typeface="Livvic"/>
                <a:sym typeface="Livvic"/>
              </a:defRPr>
            </a:lvl3pPr>
            <a:lvl4pPr marR="0" lvl="3" algn="l" rtl="0">
              <a:lnSpc>
                <a:spcPct val="100000"/>
              </a:lnSpc>
              <a:spcBef>
                <a:spcPts val="0"/>
              </a:spcBef>
              <a:spcAft>
                <a:spcPts val="0"/>
              </a:spcAft>
              <a:buClr>
                <a:schemeClr val="lt1"/>
              </a:buClr>
              <a:buSzPts val="1600"/>
              <a:buFont typeface="Livvic"/>
              <a:buNone/>
              <a:defRPr sz="1600" b="1" i="0" u="none" strike="noStrike" cap="none">
                <a:solidFill>
                  <a:schemeClr val="lt1"/>
                </a:solidFill>
                <a:latin typeface="Livvic"/>
                <a:ea typeface="Livvic"/>
                <a:cs typeface="Livvic"/>
                <a:sym typeface="Livvic"/>
              </a:defRPr>
            </a:lvl4pPr>
            <a:lvl5pPr marR="0" lvl="4" algn="l" rtl="0">
              <a:lnSpc>
                <a:spcPct val="100000"/>
              </a:lnSpc>
              <a:spcBef>
                <a:spcPts val="0"/>
              </a:spcBef>
              <a:spcAft>
                <a:spcPts val="0"/>
              </a:spcAft>
              <a:buClr>
                <a:schemeClr val="lt1"/>
              </a:buClr>
              <a:buSzPts val="1600"/>
              <a:buFont typeface="Livvic"/>
              <a:buNone/>
              <a:defRPr sz="1600" b="1" i="0" u="none" strike="noStrike" cap="none">
                <a:solidFill>
                  <a:schemeClr val="lt1"/>
                </a:solidFill>
                <a:latin typeface="Livvic"/>
                <a:ea typeface="Livvic"/>
                <a:cs typeface="Livvic"/>
                <a:sym typeface="Livvic"/>
              </a:defRPr>
            </a:lvl5pPr>
            <a:lvl6pPr marR="0" lvl="5" algn="l" rtl="0">
              <a:lnSpc>
                <a:spcPct val="100000"/>
              </a:lnSpc>
              <a:spcBef>
                <a:spcPts val="0"/>
              </a:spcBef>
              <a:spcAft>
                <a:spcPts val="0"/>
              </a:spcAft>
              <a:buClr>
                <a:schemeClr val="lt1"/>
              </a:buClr>
              <a:buSzPts val="1600"/>
              <a:buFont typeface="Livvic"/>
              <a:buNone/>
              <a:defRPr sz="1600" b="1" i="0" u="none" strike="noStrike" cap="none">
                <a:solidFill>
                  <a:schemeClr val="lt1"/>
                </a:solidFill>
                <a:latin typeface="Livvic"/>
                <a:ea typeface="Livvic"/>
                <a:cs typeface="Livvic"/>
                <a:sym typeface="Livvic"/>
              </a:defRPr>
            </a:lvl6pPr>
            <a:lvl7pPr marR="0" lvl="6" algn="l" rtl="0">
              <a:lnSpc>
                <a:spcPct val="100000"/>
              </a:lnSpc>
              <a:spcBef>
                <a:spcPts val="0"/>
              </a:spcBef>
              <a:spcAft>
                <a:spcPts val="0"/>
              </a:spcAft>
              <a:buClr>
                <a:schemeClr val="lt1"/>
              </a:buClr>
              <a:buSzPts val="1600"/>
              <a:buFont typeface="Livvic"/>
              <a:buNone/>
              <a:defRPr sz="1600" b="1" i="0" u="none" strike="noStrike" cap="none">
                <a:solidFill>
                  <a:schemeClr val="lt1"/>
                </a:solidFill>
                <a:latin typeface="Livvic"/>
                <a:ea typeface="Livvic"/>
                <a:cs typeface="Livvic"/>
                <a:sym typeface="Livvic"/>
              </a:defRPr>
            </a:lvl7pPr>
            <a:lvl8pPr marR="0" lvl="7" algn="l" rtl="0">
              <a:lnSpc>
                <a:spcPct val="100000"/>
              </a:lnSpc>
              <a:spcBef>
                <a:spcPts val="0"/>
              </a:spcBef>
              <a:spcAft>
                <a:spcPts val="0"/>
              </a:spcAft>
              <a:buClr>
                <a:schemeClr val="lt1"/>
              </a:buClr>
              <a:buSzPts val="1600"/>
              <a:buFont typeface="Livvic"/>
              <a:buNone/>
              <a:defRPr sz="1600" b="1" i="0" u="none" strike="noStrike" cap="none">
                <a:solidFill>
                  <a:schemeClr val="lt1"/>
                </a:solidFill>
                <a:latin typeface="Livvic"/>
                <a:ea typeface="Livvic"/>
                <a:cs typeface="Livvic"/>
                <a:sym typeface="Livvic"/>
              </a:defRPr>
            </a:lvl8pPr>
            <a:lvl9pPr marR="0" lvl="8" algn="l" rtl="0">
              <a:lnSpc>
                <a:spcPct val="100000"/>
              </a:lnSpc>
              <a:spcBef>
                <a:spcPts val="0"/>
              </a:spcBef>
              <a:spcAft>
                <a:spcPts val="0"/>
              </a:spcAft>
              <a:buClr>
                <a:schemeClr val="lt1"/>
              </a:buClr>
              <a:buSzPts val="1600"/>
              <a:buFont typeface="Livvic"/>
              <a:buNone/>
              <a:defRPr sz="1600" b="1" i="0" u="none" strike="noStrike" cap="none">
                <a:solidFill>
                  <a:schemeClr val="lt1"/>
                </a:solidFill>
                <a:latin typeface="Livvic"/>
                <a:ea typeface="Livvic"/>
                <a:cs typeface="Livvic"/>
                <a:sym typeface="Livvic"/>
              </a:defRPr>
            </a:lvl9pPr>
          </a:lstStyle>
          <a:p>
            <a:r>
              <a:rPr lang="es-ES" dirty="0"/>
              <a:t>¿Enseñar desde una inspiración ignaciana y humanista</a:t>
            </a:r>
            <a:br>
              <a:rPr lang="es-ES" dirty="0"/>
            </a:br>
            <a:endParaRPr lang="es-ES" dirty="0"/>
          </a:p>
        </p:txBody>
      </p:sp>
    </p:spTree>
    <p:extLst>
      <p:ext uri="{BB962C8B-B14F-4D97-AF65-F5344CB8AC3E}">
        <p14:creationId xmlns:p14="http://schemas.microsoft.com/office/powerpoint/2010/main" val="24857839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2" name="Picture 2" descr="multicolored hallway">
            <a:extLst>
              <a:ext uri="{FF2B5EF4-FFF2-40B4-BE49-F238E27FC236}">
                <a16:creationId xmlns:a16="http://schemas.microsoft.com/office/drawing/2014/main" id="{E5401B0D-6A9E-C72A-6F59-2DDC98DDA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2572" y="-37434"/>
            <a:ext cx="6404365" cy="4936067"/>
          </a:xfrm>
          <a:prstGeom prst="rect">
            <a:avLst/>
          </a:prstGeom>
          <a:noFill/>
          <a:extLst>
            <a:ext uri="{909E8E84-426E-40DD-AFC4-6F175D3DCCD1}">
              <a14:hiddenFill xmlns:a14="http://schemas.microsoft.com/office/drawing/2010/main">
                <a:solidFill>
                  <a:srgbClr val="FFFFFF"/>
                </a:solidFill>
              </a14:hiddenFill>
            </a:ext>
          </a:extLst>
        </p:spPr>
      </p:pic>
      <p:sp>
        <p:nvSpPr>
          <p:cNvPr id="577" name="Google Shape;577;p51"/>
          <p:cNvSpPr/>
          <p:nvPr/>
        </p:nvSpPr>
        <p:spPr>
          <a:xfrm rot="5400000">
            <a:off x="1353315" y="547719"/>
            <a:ext cx="2319870" cy="50265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1"/>
          <p:cNvSpPr txBox="1">
            <a:spLocks noGrp="1"/>
          </p:cNvSpPr>
          <p:nvPr>
            <p:ph type="subTitle" idx="1"/>
          </p:nvPr>
        </p:nvSpPr>
        <p:spPr>
          <a:xfrm>
            <a:off x="670334" y="3328704"/>
            <a:ext cx="2856300" cy="17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ES" dirty="0">
                <a:solidFill>
                  <a:schemeClr val="lt1"/>
                </a:solidFill>
              </a:rPr>
              <a:t>Belén Urosa Sanz</a:t>
            </a:r>
            <a:endParaRPr dirty="0">
              <a:solidFill>
                <a:schemeClr val="lt1"/>
              </a:solidFill>
            </a:endParaRPr>
          </a:p>
          <a:p>
            <a:pPr marL="0" lvl="0" indent="0" algn="l" rtl="0">
              <a:spcBef>
                <a:spcPts val="0"/>
              </a:spcBef>
              <a:spcAft>
                <a:spcPts val="0"/>
              </a:spcAft>
              <a:buClr>
                <a:schemeClr val="dk1"/>
              </a:buClr>
              <a:buSzPts val="1100"/>
              <a:buFont typeface="Arial"/>
              <a:buNone/>
            </a:pPr>
            <a:r>
              <a:rPr lang="es-ES" dirty="0">
                <a:solidFill>
                  <a:schemeClr val="lt1"/>
                </a:solidFill>
              </a:rPr>
              <a:t>burosa@comillas.edu</a:t>
            </a:r>
            <a:endParaRPr dirty="0">
              <a:solidFill>
                <a:schemeClr val="lt1"/>
              </a:solidFill>
            </a:endParaRPr>
          </a:p>
        </p:txBody>
      </p:sp>
      <p:sp>
        <p:nvSpPr>
          <p:cNvPr id="579" name="Google Shape;579;p51"/>
          <p:cNvSpPr txBox="1">
            <a:spLocks noGrp="1"/>
          </p:cNvSpPr>
          <p:nvPr>
            <p:ph type="ctrTitle"/>
          </p:nvPr>
        </p:nvSpPr>
        <p:spPr>
          <a:xfrm>
            <a:off x="515539" y="990601"/>
            <a:ext cx="2607300" cy="205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br>
              <a:rPr lang="en" sz="3000" dirty="0">
                <a:solidFill>
                  <a:schemeClr val="lt1"/>
                </a:solidFill>
              </a:rPr>
            </a:br>
            <a:r>
              <a:rPr lang="en" sz="3000" dirty="0">
                <a:solidFill>
                  <a:schemeClr val="lt1"/>
                </a:solidFill>
              </a:rPr>
              <a:t>GRACIAS</a:t>
            </a:r>
            <a:endParaRPr sz="3000" dirty="0">
              <a:solidFill>
                <a:schemeClr val="lt1"/>
              </a:solidFill>
            </a:endParaRPr>
          </a:p>
        </p:txBody>
      </p:sp>
      <p:pic>
        <p:nvPicPr>
          <p:cNvPr id="3" name="Picture 2" descr="Instituto Ibero Mexicana De Diseño en Benito Juárez | Opiniones y ...">
            <a:extLst>
              <a:ext uri="{FF2B5EF4-FFF2-40B4-BE49-F238E27FC236}">
                <a16:creationId xmlns:a16="http://schemas.microsoft.com/office/drawing/2014/main" id="{D94AC5F4-4230-D574-425E-F9270EAA8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7253" y="2691403"/>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051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5049DF-64F7-CAD3-4063-285108AB17CF}"/>
              </a:ext>
            </a:extLst>
          </p:cNvPr>
          <p:cNvSpPr>
            <a:spLocks noGrp="1"/>
          </p:cNvSpPr>
          <p:nvPr>
            <p:ph type="ctrTitle"/>
          </p:nvPr>
        </p:nvSpPr>
        <p:spPr/>
        <p:txBody>
          <a:bodyPr/>
          <a:lstStyle/>
          <a:p>
            <a:r>
              <a:rPr lang="es-ES" dirty="0"/>
              <a:t>Diario Reflexivo</a:t>
            </a:r>
          </a:p>
        </p:txBody>
      </p:sp>
      <p:sp>
        <p:nvSpPr>
          <p:cNvPr id="4" name="CuadroTexto 3">
            <a:extLst>
              <a:ext uri="{FF2B5EF4-FFF2-40B4-BE49-F238E27FC236}">
                <a16:creationId xmlns:a16="http://schemas.microsoft.com/office/drawing/2014/main" id="{8DC1193D-CED1-2DE8-DFB1-629BF4F10B9F}"/>
              </a:ext>
            </a:extLst>
          </p:cNvPr>
          <p:cNvSpPr txBox="1"/>
          <p:nvPr/>
        </p:nvSpPr>
        <p:spPr>
          <a:xfrm>
            <a:off x="762001" y="625183"/>
            <a:ext cx="6146800" cy="3415359"/>
          </a:xfrm>
          <a:prstGeom prst="rect">
            <a:avLst/>
          </a:prstGeom>
          <a:noFill/>
        </p:spPr>
        <p:txBody>
          <a:bodyPr wrap="square">
            <a:spAutoFit/>
          </a:bodyPr>
          <a:lstStyle/>
          <a:p>
            <a:pPr>
              <a:lnSpc>
                <a:spcPct val="107000"/>
              </a:lnSpc>
              <a:spcBef>
                <a:spcPts val="1800"/>
              </a:spcBef>
              <a:spcAft>
                <a:spcPts val="400"/>
              </a:spcAft>
              <a:buNone/>
            </a:pPr>
            <a:r>
              <a:rPr lang="es-ES" sz="28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Actividad Reflexiva y Preguntas</a:t>
            </a:r>
          </a:p>
          <a:p>
            <a:pPr>
              <a:lnSpc>
                <a:spcPct val="107000"/>
              </a:lnSpc>
              <a:spcAft>
                <a:spcPts val="800"/>
              </a:spcAft>
              <a:buNone/>
            </a:pPr>
            <a:endParaRPr lang="es-ES" sz="14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indent="-228600">
              <a:lnSpc>
                <a:spcPct val="115000"/>
              </a:lnSpc>
              <a:buNone/>
              <a:tabLst>
                <a:tab pos="228600" algn="l"/>
                <a:tab pos="449580" algn="l"/>
              </a:tabLst>
            </a:pPr>
            <a:r>
              <a:rPr lang="en-US" sz="2000" dirty="0">
                <a:effectLst/>
                <a:latin typeface="Catamaran Light" panose="020B0604020202020204" charset="0"/>
                <a:ea typeface="Times New Roman" panose="02020603050405020304" pitchFamily="18" charset="0"/>
                <a:cs typeface="Catamaran Light" panose="020B0604020202020204" charset="0"/>
              </a:rPr>
              <a:t>🔵 </a:t>
            </a:r>
            <a:r>
              <a:rPr lang="es-ES" sz="2000" dirty="0">
                <a:effectLst/>
                <a:latin typeface="Catamaran Light" panose="020B0604020202020204" charset="0"/>
                <a:ea typeface="Times New Roman" panose="02020603050405020304" pitchFamily="18" charset="0"/>
                <a:cs typeface="Catamaran Light" panose="020B0604020202020204" charset="0"/>
              </a:rPr>
              <a:t>¿Qué te llevas hoy de esta conferencia?</a:t>
            </a:r>
          </a:p>
          <a:p>
            <a:pPr marL="228600" indent="-228600">
              <a:lnSpc>
                <a:spcPct val="115000"/>
              </a:lnSpc>
              <a:buNone/>
              <a:tabLst>
                <a:tab pos="228600" algn="l"/>
                <a:tab pos="449580" algn="l"/>
              </a:tabLst>
            </a:pPr>
            <a:r>
              <a:rPr lang="en-US" sz="2000" dirty="0">
                <a:effectLst/>
                <a:latin typeface="Catamaran Light" panose="020B0604020202020204" charset="0"/>
                <a:ea typeface="Times New Roman" panose="02020603050405020304" pitchFamily="18" charset="0"/>
                <a:cs typeface="Catamaran Light" panose="020B0604020202020204" charset="0"/>
              </a:rPr>
              <a:t>🟢 </a:t>
            </a:r>
            <a:r>
              <a:rPr lang="es-ES" sz="2000" dirty="0">
                <a:effectLst/>
                <a:latin typeface="Catamaran Light" panose="020B0604020202020204" charset="0"/>
                <a:ea typeface="Times New Roman" panose="02020603050405020304" pitchFamily="18" charset="0"/>
                <a:cs typeface="Catamaran Light" panose="020B0604020202020204" charset="0"/>
              </a:rPr>
              <a:t>¿Qué significa para ti diseñar con inspiración ignaciana?</a:t>
            </a:r>
          </a:p>
          <a:p>
            <a:pPr marL="228600" indent="-228600">
              <a:lnSpc>
                <a:spcPct val="115000"/>
              </a:lnSpc>
              <a:buNone/>
              <a:tabLst>
                <a:tab pos="228600" algn="l"/>
                <a:tab pos="449580" algn="l"/>
              </a:tabLst>
            </a:pPr>
            <a:r>
              <a:rPr lang="en-US" sz="2000" dirty="0">
                <a:effectLst/>
                <a:latin typeface="Catamaran Light" panose="020B0604020202020204" charset="0"/>
                <a:ea typeface="Times New Roman" panose="02020603050405020304" pitchFamily="18" charset="0"/>
                <a:cs typeface="Catamaran Light" panose="020B0604020202020204" charset="0"/>
              </a:rPr>
              <a:t>🟣 </a:t>
            </a:r>
            <a:r>
              <a:rPr lang="es-ES" sz="2000" dirty="0">
                <a:effectLst/>
                <a:latin typeface="Catamaran Light" panose="020B0604020202020204" charset="0"/>
                <a:ea typeface="Times New Roman" panose="02020603050405020304" pitchFamily="18" charset="0"/>
                <a:cs typeface="Catamaran Light" panose="020B0604020202020204" charset="0"/>
              </a:rPr>
              <a:t>¿Qué gesto pequeño podrías introducir en tu docencia desde hoy?</a:t>
            </a:r>
          </a:p>
          <a:p>
            <a:pPr marL="228600" indent="-228600">
              <a:lnSpc>
                <a:spcPct val="115000"/>
              </a:lnSpc>
              <a:spcAft>
                <a:spcPts val="1000"/>
              </a:spcAft>
              <a:tabLst>
                <a:tab pos="228600" algn="l"/>
                <a:tab pos="449580" algn="l"/>
              </a:tabLst>
            </a:pPr>
            <a:r>
              <a:rPr lang="en-US" sz="2000" dirty="0">
                <a:effectLst/>
                <a:latin typeface="Catamaran Light" panose="020B0604020202020204" charset="0"/>
                <a:ea typeface="Times New Roman" panose="02020603050405020304" pitchFamily="18" charset="0"/>
                <a:cs typeface="Catamaran Light" panose="020B0604020202020204" charset="0"/>
              </a:rPr>
              <a:t>🟡 </a:t>
            </a:r>
            <a:r>
              <a:rPr lang="es-ES" sz="2000" dirty="0">
                <a:effectLst/>
                <a:latin typeface="Catamaran Light" panose="020B0604020202020204" charset="0"/>
                <a:ea typeface="Times New Roman" panose="02020603050405020304" pitchFamily="18" charset="0"/>
                <a:cs typeface="Catamaran Light" panose="020B0604020202020204" charset="0"/>
              </a:rPr>
              <a:t>¿Qué tipo de diseño transforma el mundo y a las personas?</a:t>
            </a:r>
          </a:p>
        </p:txBody>
      </p:sp>
    </p:spTree>
    <p:extLst>
      <p:ext uri="{BB962C8B-B14F-4D97-AF65-F5344CB8AC3E}">
        <p14:creationId xmlns:p14="http://schemas.microsoft.com/office/powerpoint/2010/main" val="3506122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FCEF0BF2-C510-4C15-515C-F2CAA90D8186}"/>
            </a:ext>
          </a:extLst>
        </p:cNvPr>
        <p:cNvGrpSpPr/>
        <p:nvPr/>
      </p:nvGrpSpPr>
      <p:grpSpPr>
        <a:xfrm>
          <a:off x="0" y="0"/>
          <a:ext cx="0" cy="0"/>
          <a:chOff x="0" y="0"/>
          <a:chExt cx="0" cy="0"/>
        </a:xfrm>
      </p:grpSpPr>
      <p:pic>
        <p:nvPicPr>
          <p:cNvPr id="1026" name="Picture 2" descr="Compañía de Jesús -- Fundación y Constituciones - Enciclopedia Católica">
            <a:extLst>
              <a:ext uri="{FF2B5EF4-FFF2-40B4-BE49-F238E27FC236}">
                <a16:creationId xmlns:a16="http://schemas.microsoft.com/office/drawing/2014/main" id="{BB61A442-C8D1-C0A7-20FB-269C84F1E677}"/>
              </a:ext>
            </a:extLst>
          </p:cNvPr>
          <p:cNvPicPr>
            <a:picLocks noChangeAspect="1" noChangeArrowheads="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979969" y="541748"/>
            <a:ext cx="2857500" cy="4219575"/>
          </a:xfrm>
          <a:prstGeom prst="rect">
            <a:avLst/>
          </a:prstGeom>
          <a:noFill/>
          <a:extLst>
            <a:ext uri="{909E8E84-426E-40DD-AFC4-6F175D3DCCD1}">
              <a14:hiddenFill xmlns:a14="http://schemas.microsoft.com/office/drawing/2010/main">
                <a:solidFill>
                  <a:srgbClr val="FFFFFF"/>
                </a:solidFill>
              </a14:hiddenFill>
            </a:ext>
          </a:extLst>
        </p:spPr>
      </p:pic>
      <p:sp>
        <p:nvSpPr>
          <p:cNvPr id="233" name="Google Shape;233;p35">
            <a:extLst>
              <a:ext uri="{FF2B5EF4-FFF2-40B4-BE49-F238E27FC236}">
                <a16:creationId xmlns:a16="http://schemas.microsoft.com/office/drawing/2014/main" id="{571529E9-AE67-0E8E-C0A0-3708D0C71374}"/>
              </a:ext>
            </a:extLst>
          </p:cNvPr>
          <p:cNvSpPr/>
          <p:nvPr/>
        </p:nvSpPr>
        <p:spPr>
          <a:xfrm rot="-5400000" flipH="1">
            <a:off x="5836301" y="2013850"/>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5">
            <a:extLst>
              <a:ext uri="{FF2B5EF4-FFF2-40B4-BE49-F238E27FC236}">
                <a16:creationId xmlns:a16="http://schemas.microsoft.com/office/drawing/2014/main" id="{42F0F62E-EF67-42AE-F684-6241E5F13407}"/>
              </a:ext>
            </a:extLst>
          </p:cNvPr>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lt1"/>
                </a:solidFill>
              </a:rPr>
              <a:t>HISTORIA</a:t>
            </a:r>
            <a:endParaRPr dirty="0">
              <a:solidFill>
                <a:schemeClr val="lt1"/>
              </a:solidFill>
            </a:endParaRPr>
          </a:p>
        </p:txBody>
      </p:sp>
      <p:pic>
        <p:nvPicPr>
          <p:cNvPr id="9222" name="Picture 6" descr="San Ignacio de Loyola (1491-1556).">
            <a:extLst>
              <a:ext uri="{FF2B5EF4-FFF2-40B4-BE49-F238E27FC236}">
                <a16:creationId xmlns:a16="http://schemas.microsoft.com/office/drawing/2014/main" id="{835A6D52-04E0-8835-25C7-FE20EAF897E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22469" y="541749"/>
            <a:ext cx="2857500" cy="4138415"/>
          </a:xfrm>
          <a:prstGeom prst="rect">
            <a:avLst/>
          </a:prstGeom>
          <a:noFill/>
          <a:extLst>
            <a:ext uri="{909E8E84-426E-40DD-AFC4-6F175D3DCCD1}">
              <a14:hiddenFill xmlns:a14="http://schemas.microsoft.com/office/drawing/2010/main">
                <a:solidFill>
                  <a:srgbClr val="FFFFFF"/>
                </a:solidFill>
              </a14:hiddenFill>
            </a:ext>
          </a:extLst>
        </p:spPr>
      </p:pic>
      <p:sp>
        <p:nvSpPr>
          <p:cNvPr id="234" name="Google Shape;234;p35">
            <a:extLst>
              <a:ext uri="{FF2B5EF4-FFF2-40B4-BE49-F238E27FC236}">
                <a16:creationId xmlns:a16="http://schemas.microsoft.com/office/drawing/2014/main" id="{6A6B84BB-1889-5B0A-FC7C-A9D963E91E48}"/>
              </a:ext>
            </a:extLst>
          </p:cNvPr>
          <p:cNvSpPr/>
          <p:nvPr/>
        </p:nvSpPr>
        <p:spPr>
          <a:xfrm rot="5400000">
            <a:off x="3830959" y="2425014"/>
            <a:ext cx="1440300" cy="3881400"/>
          </a:xfrm>
          <a:prstGeom prst="rect">
            <a:avLst/>
          </a:pr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235;p35">
            <a:extLst>
              <a:ext uri="{FF2B5EF4-FFF2-40B4-BE49-F238E27FC236}">
                <a16:creationId xmlns:a16="http://schemas.microsoft.com/office/drawing/2014/main" id="{DB4F32A4-8437-D331-018E-FCEB12D5EF08}"/>
              </a:ext>
            </a:extLst>
          </p:cNvPr>
          <p:cNvSpPr txBox="1">
            <a:spLocks noGrp="1"/>
          </p:cNvSpPr>
          <p:nvPr>
            <p:ph type="subTitle" idx="1"/>
          </p:nvPr>
        </p:nvSpPr>
        <p:spPr>
          <a:xfrm flipH="1">
            <a:off x="3142352" y="3874407"/>
            <a:ext cx="2951400" cy="29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b="1" dirty="0">
                <a:solidFill>
                  <a:schemeClr val="bg1"/>
                </a:solidFill>
              </a:rPr>
              <a:t>Para poder entender el estilo pedagógico de la Compañía es necesario echar la vista atrás</a:t>
            </a:r>
            <a:endParaRPr sz="1600" b="1" dirty="0">
              <a:solidFill>
                <a:schemeClr val="bg1"/>
              </a:solidFill>
            </a:endParaRPr>
          </a:p>
        </p:txBody>
      </p:sp>
    </p:spTree>
    <p:extLst>
      <p:ext uri="{BB962C8B-B14F-4D97-AF65-F5344CB8AC3E}">
        <p14:creationId xmlns:p14="http://schemas.microsoft.com/office/powerpoint/2010/main" val="1282360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60" name="Google Shape;460;p47"/>
          <p:cNvSpPr/>
          <p:nvPr/>
        </p:nvSpPr>
        <p:spPr>
          <a:xfrm>
            <a:off x="164041" y="365759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7"/>
          <p:cNvSpPr txBox="1">
            <a:spLocks noGrp="1"/>
          </p:cNvSpPr>
          <p:nvPr>
            <p:ph type="ctrTitle"/>
          </p:nvPr>
        </p:nvSpPr>
        <p:spPr>
          <a:xfrm rot="5400000">
            <a:off x="7173016" y="1669015"/>
            <a:ext cx="348120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TIMELINE</a:t>
            </a:r>
            <a:endParaRPr dirty="0"/>
          </a:p>
        </p:txBody>
      </p:sp>
      <p:grpSp>
        <p:nvGrpSpPr>
          <p:cNvPr id="27" name="Grupo 26">
            <a:extLst>
              <a:ext uri="{FF2B5EF4-FFF2-40B4-BE49-F238E27FC236}">
                <a16:creationId xmlns:a16="http://schemas.microsoft.com/office/drawing/2014/main" id="{5F8E395B-9D36-7866-4F31-E5E3466753AA}"/>
              </a:ext>
            </a:extLst>
          </p:cNvPr>
          <p:cNvGrpSpPr/>
          <p:nvPr/>
        </p:nvGrpSpPr>
        <p:grpSpPr>
          <a:xfrm>
            <a:off x="1255668" y="81804"/>
            <a:ext cx="1956450" cy="2223825"/>
            <a:chOff x="1621366" y="405074"/>
            <a:chExt cx="1956450" cy="2223825"/>
          </a:xfrm>
        </p:grpSpPr>
        <p:sp>
          <p:nvSpPr>
            <p:cNvPr id="457" name="Google Shape;457;p47"/>
            <p:cNvSpPr/>
            <p:nvPr/>
          </p:nvSpPr>
          <p:spPr>
            <a:xfrm>
              <a:off x="1621366" y="53339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1" name="Google Shape;461;p47"/>
            <p:cNvCxnSpPr/>
            <p:nvPr/>
          </p:nvCxnSpPr>
          <p:spPr>
            <a:xfrm rot="10800000">
              <a:off x="1732516" y="533399"/>
              <a:ext cx="0" cy="2095500"/>
            </a:xfrm>
            <a:prstGeom prst="straightConnector1">
              <a:avLst/>
            </a:prstGeom>
            <a:noFill/>
            <a:ln w="19050" cap="flat" cmpd="sng">
              <a:solidFill>
                <a:schemeClr val="accent1"/>
              </a:solidFill>
              <a:prstDash val="solid"/>
              <a:round/>
              <a:headEnd type="none" w="med" len="med"/>
              <a:tailEnd type="none" w="med" len="med"/>
            </a:ln>
          </p:spPr>
        </p:cxnSp>
        <p:sp>
          <p:nvSpPr>
            <p:cNvPr id="464" name="Google Shape;464;p47"/>
            <p:cNvSpPr txBox="1"/>
            <p:nvPr/>
          </p:nvSpPr>
          <p:spPr>
            <a:xfrm>
              <a:off x="1726216" y="705224"/>
              <a:ext cx="1851600" cy="67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200" b="1" dirty="0">
                  <a:solidFill>
                    <a:schemeClr val="dk1"/>
                  </a:solidFill>
                  <a:latin typeface="Catamaran Light"/>
                  <a:ea typeface="Catamaran Light"/>
                  <a:cs typeface="Catamaran Light"/>
                  <a:sym typeface="Catamaran Light"/>
                </a:rPr>
                <a:t>Primera escuela </a:t>
              </a:r>
              <a:r>
                <a:rPr lang="es-ES" sz="1200" dirty="0">
                  <a:solidFill>
                    <a:schemeClr val="dk1"/>
                  </a:solidFill>
                  <a:latin typeface="Catamaran Light"/>
                  <a:ea typeface="Catamaran Light"/>
                  <a:cs typeface="Catamaran Light"/>
                  <a:sym typeface="Catamaran Light"/>
                </a:rPr>
                <a:t>en Messina (Sicilia) </a:t>
              </a:r>
              <a:endParaRPr sz="1200" dirty="0">
                <a:solidFill>
                  <a:schemeClr val="dk1"/>
                </a:solidFill>
                <a:latin typeface="Catamaran Light"/>
                <a:ea typeface="Catamaran Light"/>
                <a:cs typeface="Catamaran Light"/>
                <a:sym typeface="Catamaran Light"/>
              </a:endParaRPr>
            </a:p>
          </p:txBody>
        </p:sp>
        <p:sp>
          <p:nvSpPr>
            <p:cNvPr id="465" name="Google Shape;465;p47"/>
            <p:cNvSpPr txBox="1"/>
            <p:nvPr/>
          </p:nvSpPr>
          <p:spPr>
            <a:xfrm>
              <a:off x="1707166" y="405074"/>
              <a:ext cx="1133400" cy="44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chemeClr val="dk1"/>
                  </a:solidFill>
                  <a:latin typeface="Livvic"/>
                  <a:ea typeface="Livvic"/>
                  <a:cs typeface="Livvic"/>
                  <a:sym typeface="Livvic"/>
                </a:rPr>
                <a:t>1548</a:t>
              </a:r>
              <a:endParaRPr sz="1800" b="1" dirty="0">
                <a:solidFill>
                  <a:schemeClr val="dk1"/>
                </a:solidFill>
                <a:latin typeface="Livvic"/>
                <a:ea typeface="Livvic"/>
                <a:cs typeface="Livvic"/>
                <a:sym typeface="Livvic"/>
              </a:endParaRPr>
            </a:p>
          </p:txBody>
        </p:sp>
      </p:grpSp>
      <p:grpSp>
        <p:nvGrpSpPr>
          <p:cNvPr id="466" name="Google Shape;466;p47"/>
          <p:cNvGrpSpPr/>
          <p:nvPr/>
        </p:nvGrpSpPr>
        <p:grpSpPr>
          <a:xfrm>
            <a:off x="179926" y="2344671"/>
            <a:ext cx="5157813" cy="284228"/>
            <a:chOff x="1464850" y="435713"/>
            <a:chExt cx="5157813" cy="284228"/>
          </a:xfrm>
        </p:grpSpPr>
        <p:sp>
          <p:nvSpPr>
            <p:cNvPr id="467" name="Google Shape;467;p47"/>
            <p:cNvSpPr/>
            <p:nvPr/>
          </p:nvSpPr>
          <p:spPr>
            <a:xfrm>
              <a:off x="1464850"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7"/>
            <p:cNvSpPr/>
            <p:nvPr/>
          </p:nvSpPr>
          <p:spPr>
            <a:xfrm>
              <a:off x="3679483" y="450825"/>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7"/>
            <p:cNvSpPr/>
            <p:nvPr/>
          </p:nvSpPr>
          <p:spPr>
            <a:xfrm>
              <a:off x="6400363" y="497641"/>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7"/>
            <p:cNvSpPr/>
            <p:nvPr/>
          </p:nvSpPr>
          <p:spPr>
            <a:xfrm>
              <a:off x="2547741" y="435713"/>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7"/>
            <p:cNvSpPr/>
            <p:nvPr/>
          </p:nvSpPr>
          <p:spPr>
            <a:xfrm>
              <a:off x="5095498" y="465937"/>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2" name="Google Shape;472;p47"/>
            <p:cNvCxnSpPr>
              <a:cxnSpLocks/>
            </p:cNvCxnSpPr>
            <p:nvPr/>
          </p:nvCxnSpPr>
          <p:spPr>
            <a:xfrm>
              <a:off x="1715625" y="561975"/>
              <a:ext cx="771679" cy="0"/>
            </a:xfrm>
            <a:prstGeom prst="straightConnector1">
              <a:avLst/>
            </a:prstGeom>
            <a:noFill/>
            <a:ln w="19050" cap="flat" cmpd="sng">
              <a:solidFill>
                <a:schemeClr val="dk1"/>
              </a:solidFill>
              <a:prstDash val="solid"/>
              <a:round/>
              <a:headEnd type="none" w="med" len="med"/>
              <a:tailEnd type="none" w="med" len="med"/>
            </a:ln>
          </p:spPr>
        </p:cxnSp>
        <p:cxnSp>
          <p:nvCxnSpPr>
            <p:cNvPr id="473" name="Google Shape;473;p47"/>
            <p:cNvCxnSpPr>
              <a:cxnSpLocks/>
            </p:cNvCxnSpPr>
            <p:nvPr/>
          </p:nvCxnSpPr>
          <p:spPr>
            <a:xfrm flipV="1">
              <a:off x="2843245" y="553218"/>
              <a:ext cx="787387" cy="650"/>
            </a:xfrm>
            <a:prstGeom prst="straightConnector1">
              <a:avLst/>
            </a:prstGeom>
            <a:noFill/>
            <a:ln w="19050" cap="flat" cmpd="sng">
              <a:solidFill>
                <a:schemeClr val="dk1"/>
              </a:solidFill>
              <a:prstDash val="solid"/>
              <a:round/>
              <a:headEnd type="none" w="med" len="med"/>
              <a:tailEnd type="none" w="med" len="med"/>
            </a:ln>
          </p:spPr>
        </p:cxnSp>
        <p:cxnSp>
          <p:nvCxnSpPr>
            <p:cNvPr id="474" name="Google Shape;474;p47"/>
            <p:cNvCxnSpPr/>
            <p:nvPr/>
          </p:nvCxnSpPr>
          <p:spPr>
            <a:xfrm>
              <a:off x="4002942" y="577087"/>
              <a:ext cx="988200" cy="0"/>
            </a:xfrm>
            <a:prstGeom prst="straightConnector1">
              <a:avLst/>
            </a:prstGeom>
            <a:noFill/>
            <a:ln w="19050" cap="flat" cmpd="sng">
              <a:solidFill>
                <a:schemeClr val="dk1"/>
              </a:solidFill>
              <a:prstDash val="solid"/>
              <a:round/>
              <a:headEnd type="none" w="med" len="med"/>
              <a:tailEnd type="none" w="med" len="med"/>
            </a:ln>
          </p:spPr>
        </p:cxnSp>
        <p:cxnSp>
          <p:nvCxnSpPr>
            <p:cNvPr id="475" name="Google Shape;475;p47"/>
            <p:cNvCxnSpPr/>
            <p:nvPr/>
          </p:nvCxnSpPr>
          <p:spPr>
            <a:xfrm>
              <a:off x="5362824" y="601076"/>
              <a:ext cx="988200" cy="0"/>
            </a:xfrm>
            <a:prstGeom prst="straightConnector1">
              <a:avLst/>
            </a:prstGeom>
            <a:noFill/>
            <a:ln w="19050" cap="flat" cmpd="sng">
              <a:solidFill>
                <a:schemeClr val="dk1"/>
              </a:solidFill>
              <a:prstDash val="solid"/>
              <a:round/>
              <a:headEnd type="none" w="med" len="med"/>
              <a:tailEnd type="none" w="med" len="med"/>
            </a:ln>
          </p:spPr>
        </p:cxnSp>
      </p:grpSp>
      <p:grpSp>
        <p:nvGrpSpPr>
          <p:cNvPr id="30" name="Grupo 29">
            <a:extLst>
              <a:ext uri="{FF2B5EF4-FFF2-40B4-BE49-F238E27FC236}">
                <a16:creationId xmlns:a16="http://schemas.microsoft.com/office/drawing/2014/main" id="{1131F73E-5CCC-0875-BF9A-3E6BCA1259D8}"/>
              </a:ext>
            </a:extLst>
          </p:cNvPr>
          <p:cNvGrpSpPr/>
          <p:nvPr/>
        </p:nvGrpSpPr>
        <p:grpSpPr>
          <a:xfrm>
            <a:off x="3834060" y="133122"/>
            <a:ext cx="1937400" cy="2223825"/>
            <a:chOff x="4555066" y="405074"/>
            <a:chExt cx="1937400" cy="2223825"/>
          </a:xfrm>
        </p:grpSpPr>
        <p:sp>
          <p:nvSpPr>
            <p:cNvPr id="456" name="Google Shape;456;p47"/>
            <p:cNvSpPr/>
            <p:nvPr/>
          </p:nvSpPr>
          <p:spPr>
            <a:xfrm>
              <a:off x="4555066" y="53339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2" name="Google Shape;462;p47"/>
            <p:cNvCxnSpPr/>
            <p:nvPr/>
          </p:nvCxnSpPr>
          <p:spPr>
            <a:xfrm rot="10800000">
              <a:off x="4647166" y="533399"/>
              <a:ext cx="0" cy="2095500"/>
            </a:xfrm>
            <a:prstGeom prst="straightConnector1">
              <a:avLst/>
            </a:prstGeom>
            <a:noFill/>
            <a:ln w="19050" cap="flat" cmpd="sng">
              <a:solidFill>
                <a:schemeClr val="accent1"/>
              </a:solidFill>
              <a:prstDash val="solid"/>
              <a:round/>
              <a:headEnd type="none" w="med" len="med"/>
              <a:tailEnd type="none" w="med" len="med"/>
            </a:ln>
          </p:spPr>
        </p:cxnSp>
        <p:sp>
          <p:nvSpPr>
            <p:cNvPr id="476" name="Google Shape;476;p47"/>
            <p:cNvSpPr txBox="1"/>
            <p:nvPr/>
          </p:nvSpPr>
          <p:spPr>
            <a:xfrm>
              <a:off x="4640866" y="705224"/>
              <a:ext cx="1851600" cy="67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200" dirty="0">
                  <a:solidFill>
                    <a:schemeClr val="dk1"/>
                  </a:solidFill>
                  <a:latin typeface="Catamaran Light"/>
                  <a:ea typeface="Catamaran Light"/>
                  <a:cs typeface="Catamaran Light"/>
                  <a:sym typeface="Catamaran Light"/>
                </a:rPr>
                <a:t>A la </a:t>
              </a:r>
              <a:r>
                <a:rPr lang="es-ES" sz="1200" b="1" dirty="0">
                  <a:solidFill>
                    <a:schemeClr val="dk1"/>
                  </a:solidFill>
                  <a:latin typeface="Catamaran Light"/>
                  <a:ea typeface="Catamaran Light"/>
                  <a:cs typeface="Catamaran Light"/>
                  <a:sym typeface="Catamaran Light"/>
                </a:rPr>
                <a:t>muerte de San Ignacio </a:t>
              </a:r>
              <a:r>
                <a:rPr lang="es-ES" sz="1200" dirty="0">
                  <a:solidFill>
                    <a:schemeClr val="dk1"/>
                  </a:solidFill>
                  <a:latin typeface="Catamaran Light"/>
                  <a:ea typeface="Catamaran Light"/>
                  <a:cs typeface="Catamaran Light"/>
                  <a:sym typeface="Catamaran Light"/>
                </a:rPr>
                <a:t>de Loyola </a:t>
              </a:r>
              <a:r>
                <a:rPr lang="es-ES" sz="1200" b="1" dirty="0">
                  <a:solidFill>
                    <a:schemeClr val="dk1"/>
                  </a:solidFill>
                  <a:latin typeface="Catamaran Light"/>
                  <a:ea typeface="Catamaran Light"/>
                  <a:cs typeface="Catamaran Light"/>
                  <a:sym typeface="Catamaran Light"/>
                </a:rPr>
                <a:t>40 colegios </a:t>
              </a:r>
              <a:r>
                <a:rPr lang="es-ES" sz="1200" dirty="0">
                  <a:solidFill>
                    <a:schemeClr val="dk1"/>
                  </a:solidFill>
                  <a:latin typeface="Catamaran Light"/>
                  <a:ea typeface="Catamaran Light"/>
                  <a:cs typeface="Catamaran Light"/>
                  <a:sym typeface="Catamaran Light"/>
                </a:rPr>
                <a:t>y se abrían 4 o 5 cada año</a:t>
              </a:r>
            </a:p>
            <a:p>
              <a:pPr marL="0" lvl="0" indent="0" algn="l" rtl="0">
                <a:lnSpc>
                  <a:spcPct val="100000"/>
                </a:lnSpc>
                <a:spcBef>
                  <a:spcPts val="0"/>
                </a:spcBef>
                <a:spcAft>
                  <a:spcPts val="0"/>
                </a:spcAft>
                <a:buNone/>
              </a:pPr>
              <a:endParaRPr sz="1200" dirty="0">
                <a:solidFill>
                  <a:schemeClr val="dk1"/>
                </a:solidFill>
                <a:latin typeface="Catamaran Light"/>
                <a:ea typeface="Catamaran Light"/>
                <a:cs typeface="Catamaran Light"/>
                <a:sym typeface="Catamaran Light"/>
              </a:endParaRPr>
            </a:p>
          </p:txBody>
        </p:sp>
        <p:sp>
          <p:nvSpPr>
            <p:cNvPr id="477" name="Google Shape;477;p47"/>
            <p:cNvSpPr txBox="1"/>
            <p:nvPr/>
          </p:nvSpPr>
          <p:spPr>
            <a:xfrm>
              <a:off x="4621816" y="405074"/>
              <a:ext cx="1133400" cy="44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chemeClr val="dk1"/>
                  </a:solidFill>
                  <a:latin typeface="Livvic"/>
                  <a:ea typeface="Livvic"/>
                  <a:cs typeface="Livvic"/>
                  <a:sym typeface="Livvic"/>
                </a:rPr>
                <a:t>1556</a:t>
              </a:r>
              <a:endParaRPr sz="1800" b="1" dirty="0">
                <a:solidFill>
                  <a:schemeClr val="dk1"/>
                </a:solidFill>
                <a:latin typeface="Livvic"/>
                <a:ea typeface="Livvic"/>
                <a:cs typeface="Livvic"/>
                <a:sym typeface="Livvic"/>
              </a:endParaRPr>
            </a:p>
          </p:txBody>
        </p:sp>
      </p:grpSp>
      <p:grpSp>
        <p:nvGrpSpPr>
          <p:cNvPr id="29" name="Grupo 28">
            <a:extLst>
              <a:ext uri="{FF2B5EF4-FFF2-40B4-BE49-F238E27FC236}">
                <a16:creationId xmlns:a16="http://schemas.microsoft.com/office/drawing/2014/main" id="{498837A9-1015-E7DA-C9A7-B4FBA510D3F4}"/>
              </a:ext>
            </a:extLst>
          </p:cNvPr>
          <p:cNvGrpSpPr/>
          <p:nvPr/>
        </p:nvGrpSpPr>
        <p:grpSpPr>
          <a:xfrm>
            <a:off x="2393610" y="2620342"/>
            <a:ext cx="1981837" cy="2250940"/>
            <a:chOff x="3110454" y="2581799"/>
            <a:chExt cx="1981837" cy="2250940"/>
          </a:xfrm>
        </p:grpSpPr>
        <p:sp>
          <p:nvSpPr>
            <p:cNvPr id="458" name="Google Shape;458;p47"/>
            <p:cNvSpPr/>
            <p:nvPr/>
          </p:nvSpPr>
          <p:spPr>
            <a:xfrm>
              <a:off x="3110454" y="365759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8" name="Google Shape;478;p47"/>
            <p:cNvCxnSpPr/>
            <p:nvPr/>
          </p:nvCxnSpPr>
          <p:spPr>
            <a:xfrm rot="10800000">
              <a:off x="3208891" y="2581799"/>
              <a:ext cx="0" cy="2028300"/>
            </a:xfrm>
            <a:prstGeom prst="straightConnector1">
              <a:avLst/>
            </a:prstGeom>
            <a:noFill/>
            <a:ln w="19050" cap="flat" cmpd="sng">
              <a:solidFill>
                <a:schemeClr val="accent1"/>
              </a:solidFill>
              <a:prstDash val="solid"/>
              <a:round/>
              <a:headEnd type="none" w="med" len="med"/>
              <a:tailEnd type="none" w="med" len="med"/>
            </a:ln>
          </p:spPr>
        </p:cxnSp>
        <p:sp>
          <p:nvSpPr>
            <p:cNvPr id="479" name="Google Shape;479;p47"/>
            <p:cNvSpPr txBox="1"/>
            <p:nvPr/>
          </p:nvSpPr>
          <p:spPr>
            <a:xfrm>
              <a:off x="3240691" y="4191639"/>
              <a:ext cx="1851600" cy="64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200" b="1" dirty="0">
                  <a:solidFill>
                    <a:schemeClr val="dk1"/>
                  </a:solidFill>
                  <a:latin typeface="Catamaran Light"/>
                  <a:ea typeface="Catamaran Light"/>
                  <a:cs typeface="Catamaran Light"/>
                  <a:sym typeface="Catamaran Light"/>
                </a:rPr>
                <a:t>Primera Universidad </a:t>
              </a:r>
              <a:r>
                <a:rPr lang="es-ES" sz="1200" dirty="0">
                  <a:solidFill>
                    <a:schemeClr val="dk1"/>
                  </a:solidFill>
                  <a:latin typeface="Catamaran Light"/>
                  <a:ea typeface="Catamaran Light"/>
                  <a:cs typeface="Catamaran Light"/>
                  <a:sym typeface="Catamaran Light"/>
                </a:rPr>
                <a:t>el Colegio Romano hoy Universidad Gregoriana.</a:t>
              </a:r>
            </a:p>
          </p:txBody>
        </p:sp>
        <p:sp>
          <p:nvSpPr>
            <p:cNvPr id="480" name="Google Shape;480;p47"/>
            <p:cNvSpPr txBox="1"/>
            <p:nvPr/>
          </p:nvSpPr>
          <p:spPr>
            <a:xfrm>
              <a:off x="3221641" y="3894952"/>
              <a:ext cx="1133400"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chemeClr val="dk1"/>
                  </a:solidFill>
                  <a:latin typeface="Livvic"/>
                  <a:ea typeface="Livvic"/>
                  <a:cs typeface="Livvic"/>
                  <a:sym typeface="Livvic"/>
                </a:rPr>
                <a:t>1551</a:t>
              </a:r>
              <a:endParaRPr sz="1800" b="1" dirty="0">
                <a:solidFill>
                  <a:schemeClr val="dk1"/>
                </a:solidFill>
                <a:latin typeface="Livvic"/>
                <a:ea typeface="Livvic"/>
                <a:cs typeface="Livvic"/>
                <a:sym typeface="Livvic"/>
              </a:endParaRPr>
            </a:p>
          </p:txBody>
        </p:sp>
      </p:grpSp>
      <p:cxnSp>
        <p:nvCxnSpPr>
          <p:cNvPr id="481" name="Google Shape;481;p47"/>
          <p:cNvCxnSpPr/>
          <p:nvPr/>
        </p:nvCxnSpPr>
        <p:spPr>
          <a:xfrm rot="10800000">
            <a:off x="265666" y="2581799"/>
            <a:ext cx="0" cy="2028300"/>
          </a:xfrm>
          <a:prstGeom prst="straightConnector1">
            <a:avLst/>
          </a:prstGeom>
          <a:noFill/>
          <a:ln w="19050" cap="flat" cmpd="sng">
            <a:solidFill>
              <a:schemeClr val="accent1"/>
            </a:solidFill>
            <a:prstDash val="solid"/>
            <a:round/>
            <a:headEnd type="none" w="med" len="med"/>
            <a:tailEnd type="none" w="med" len="med"/>
          </a:ln>
        </p:spPr>
      </p:cxnSp>
      <p:sp>
        <p:nvSpPr>
          <p:cNvPr id="482" name="Google Shape;482;p47"/>
          <p:cNvSpPr txBox="1"/>
          <p:nvPr/>
        </p:nvSpPr>
        <p:spPr>
          <a:xfrm>
            <a:off x="268891" y="4191639"/>
            <a:ext cx="1851600" cy="64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200" dirty="0">
                <a:solidFill>
                  <a:schemeClr val="dk1"/>
                </a:solidFill>
                <a:latin typeface="Catamaran Light"/>
                <a:ea typeface="Catamaran Light"/>
                <a:cs typeface="Catamaran Light"/>
                <a:sym typeface="Catamaran Light"/>
              </a:rPr>
              <a:t>En </a:t>
            </a:r>
            <a:r>
              <a:rPr lang="es-ES" sz="1200" b="1" dirty="0">
                <a:solidFill>
                  <a:schemeClr val="dk1"/>
                </a:solidFill>
                <a:latin typeface="Catamaran Light"/>
                <a:ea typeface="Catamaran Light"/>
                <a:cs typeface="Catamaran Light"/>
                <a:sym typeface="Catamaran Light"/>
              </a:rPr>
              <a:t>documentos fundacionales </a:t>
            </a:r>
            <a:r>
              <a:rPr lang="es-ES" sz="1200" dirty="0">
                <a:solidFill>
                  <a:schemeClr val="dk1"/>
                </a:solidFill>
                <a:latin typeface="Catamaran Light"/>
                <a:ea typeface="Catamaran Light"/>
                <a:cs typeface="Catamaran Light"/>
                <a:sym typeface="Catamaran Light"/>
              </a:rPr>
              <a:t>de la Compañía </a:t>
            </a:r>
            <a:r>
              <a:rPr lang="es-ES" sz="1200" b="1" dirty="0">
                <a:solidFill>
                  <a:schemeClr val="dk1"/>
                </a:solidFill>
                <a:latin typeface="Catamaran Light"/>
                <a:ea typeface="Catamaran Light"/>
                <a:cs typeface="Catamaran Light"/>
                <a:sym typeface="Catamaran Light"/>
              </a:rPr>
              <a:t>no aparece </a:t>
            </a:r>
            <a:r>
              <a:rPr lang="es-ES" sz="1200" dirty="0">
                <a:solidFill>
                  <a:schemeClr val="dk1"/>
                </a:solidFill>
                <a:latin typeface="Catamaran Light"/>
                <a:ea typeface="Catamaran Light"/>
                <a:cs typeface="Catamaran Light"/>
                <a:sym typeface="Catamaran Light"/>
              </a:rPr>
              <a:t>la </a:t>
            </a:r>
            <a:r>
              <a:rPr lang="es-ES" sz="1200" b="1" dirty="0">
                <a:solidFill>
                  <a:schemeClr val="dk1"/>
                </a:solidFill>
                <a:latin typeface="Catamaran Light"/>
                <a:ea typeface="Catamaran Light"/>
                <a:cs typeface="Catamaran Light"/>
                <a:sym typeface="Catamaran Light"/>
              </a:rPr>
              <a:t>Enseñanza</a:t>
            </a:r>
            <a:r>
              <a:rPr lang="es-ES" sz="1200" dirty="0">
                <a:solidFill>
                  <a:schemeClr val="dk1"/>
                </a:solidFill>
                <a:latin typeface="Catamaran Light"/>
                <a:ea typeface="Catamaran Light"/>
                <a:cs typeface="Catamaran Light"/>
                <a:sym typeface="Catamaran Light"/>
              </a:rPr>
              <a:t> como finalidad</a:t>
            </a:r>
            <a:endParaRPr sz="1200" dirty="0">
              <a:solidFill>
                <a:schemeClr val="dk1"/>
              </a:solidFill>
              <a:latin typeface="Catamaran Light"/>
              <a:ea typeface="Catamaran Light"/>
              <a:cs typeface="Catamaran Light"/>
              <a:sym typeface="Catamaran Light"/>
            </a:endParaRPr>
          </a:p>
        </p:txBody>
      </p:sp>
      <p:sp>
        <p:nvSpPr>
          <p:cNvPr id="483" name="Google Shape;483;p47"/>
          <p:cNvSpPr txBox="1"/>
          <p:nvPr/>
        </p:nvSpPr>
        <p:spPr>
          <a:xfrm>
            <a:off x="249841" y="3894952"/>
            <a:ext cx="1133400"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chemeClr val="dk1"/>
                </a:solidFill>
                <a:latin typeface="Livvic"/>
                <a:ea typeface="Livvic"/>
                <a:cs typeface="Livvic"/>
                <a:sym typeface="Livvic"/>
              </a:rPr>
              <a:t>1540</a:t>
            </a:r>
            <a:endParaRPr sz="1800" b="1" dirty="0">
              <a:solidFill>
                <a:schemeClr val="dk1"/>
              </a:solidFill>
              <a:latin typeface="Livvic"/>
              <a:ea typeface="Livvic"/>
              <a:cs typeface="Livvic"/>
              <a:sym typeface="Livvic"/>
            </a:endParaRPr>
          </a:p>
        </p:txBody>
      </p:sp>
      <p:cxnSp>
        <p:nvCxnSpPr>
          <p:cNvPr id="484" name="Google Shape;484;p47"/>
          <p:cNvCxnSpPr/>
          <p:nvPr/>
        </p:nvCxnSpPr>
        <p:spPr>
          <a:xfrm rot="10800000">
            <a:off x="5226589" y="2681992"/>
            <a:ext cx="0" cy="2028300"/>
          </a:xfrm>
          <a:prstGeom prst="straightConnector1">
            <a:avLst/>
          </a:prstGeom>
          <a:noFill/>
          <a:ln w="19050" cap="flat" cmpd="sng">
            <a:solidFill>
              <a:schemeClr val="accent1"/>
            </a:solidFill>
            <a:prstDash val="solid"/>
            <a:round/>
            <a:headEnd type="none" w="med" len="med"/>
            <a:tailEnd type="none" w="med" len="med"/>
          </a:ln>
        </p:spPr>
      </p:cxnSp>
      <p:grpSp>
        <p:nvGrpSpPr>
          <p:cNvPr id="33" name="Grupo 32">
            <a:extLst>
              <a:ext uri="{FF2B5EF4-FFF2-40B4-BE49-F238E27FC236}">
                <a16:creationId xmlns:a16="http://schemas.microsoft.com/office/drawing/2014/main" id="{25D5EBF5-64FD-5F53-3C96-0E448BC2621C}"/>
              </a:ext>
            </a:extLst>
          </p:cNvPr>
          <p:cNvGrpSpPr/>
          <p:nvPr/>
        </p:nvGrpSpPr>
        <p:grpSpPr>
          <a:xfrm>
            <a:off x="5159303" y="3696142"/>
            <a:ext cx="1991362" cy="1175140"/>
            <a:chOff x="5939379" y="3657599"/>
            <a:chExt cx="1991362" cy="1175140"/>
          </a:xfrm>
        </p:grpSpPr>
        <p:sp>
          <p:nvSpPr>
            <p:cNvPr id="459" name="Google Shape;459;p47"/>
            <p:cNvSpPr/>
            <p:nvPr/>
          </p:nvSpPr>
          <p:spPr>
            <a:xfrm>
              <a:off x="5939379" y="365759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7"/>
            <p:cNvSpPr txBox="1"/>
            <p:nvPr/>
          </p:nvSpPr>
          <p:spPr>
            <a:xfrm>
              <a:off x="6079141" y="4191639"/>
              <a:ext cx="1851600" cy="64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200" b="1" dirty="0">
                  <a:solidFill>
                    <a:schemeClr val="dk1"/>
                  </a:solidFill>
                  <a:latin typeface="Catamaran Light"/>
                  <a:ea typeface="Catamaran Light"/>
                  <a:cs typeface="Catamaran Light"/>
                  <a:sym typeface="Catamaran Light"/>
                </a:rPr>
                <a:t>Se expulsa a los jesuitas </a:t>
              </a:r>
              <a:r>
                <a:rPr lang="es-ES" sz="1200" dirty="0">
                  <a:solidFill>
                    <a:schemeClr val="dk1"/>
                  </a:solidFill>
                  <a:latin typeface="Catamaran Light"/>
                  <a:ea typeface="Catamaran Light"/>
                  <a:cs typeface="Catamaran Light"/>
                  <a:sym typeface="Catamaran Light"/>
                </a:rPr>
                <a:t>de los territorios de España </a:t>
              </a:r>
              <a:endParaRPr sz="1200" dirty="0">
                <a:solidFill>
                  <a:schemeClr val="dk1"/>
                </a:solidFill>
                <a:latin typeface="Catamaran Light"/>
                <a:ea typeface="Catamaran Light"/>
                <a:cs typeface="Catamaran Light"/>
                <a:sym typeface="Catamaran Light"/>
              </a:endParaRPr>
            </a:p>
          </p:txBody>
        </p:sp>
        <p:sp>
          <p:nvSpPr>
            <p:cNvPr id="486" name="Google Shape;486;p47"/>
            <p:cNvSpPr txBox="1"/>
            <p:nvPr/>
          </p:nvSpPr>
          <p:spPr>
            <a:xfrm>
              <a:off x="6060091" y="3894952"/>
              <a:ext cx="1133400"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chemeClr val="dk1"/>
                  </a:solidFill>
                  <a:latin typeface="Livvic"/>
                  <a:ea typeface="Livvic"/>
                  <a:cs typeface="Livvic"/>
                  <a:sym typeface="Livvic"/>
                </a:rPr>
                <a:t>1767</a:t>
              </a:r>
              <a:endParaRPr sz="1800" b="1" dirty="0">
                <a:solidFill>
                  <a:schemeClr val="dk1"/>
                </a:solidFill>
                <a:latin typeface="Livvic"/>
                <a:ea typeface="Livvic"/>
                <a:cs typeface="Livvic"/>
                <a:sym typeface="Livvic"/>
              </a:endParaRPr>
            </a:p>
          </p:txBody>
        </p:sp>
      </p:grpSp>
      <p:grpSp>
        <p:nvGrpSpPr>
          <p:cNvPr id="32" name="Grupo 31">
            <a:extLst>
              <a:ext uri="{FF2B5EF4-FFF2-40B4-BE49-F238E27FC236}">
                <a16:creationId xmlns:a16="http://schemas.microsoft.com/office/drawing/2014/main" id="{EFD53827-EA1E-8710-CD3B-3EB3C60C6CDF}"/>
              </a:ext>
            </a:extLst>
          </p:cNvPr>
          <p:cNvGrpSpPr/>
          <p:nvPr/>
        </p:nvGrpSpPr>
        <p:grpSpPr>
          <a:xfrm>
            <a:off x="6343510" y="133122"/>
            <a:ext cx="1937400" cy="2223825"/>
            <a:chOff x="6831914" y="405074"/>
            <a:chExt cx="1937400" cy="2223825"/>
          </a:xfrm>
        </p:grpSpPr>
        <p:grpSp>
          <p:nvGrpSpPr>
            <p:cNvPr id="31" name="Grupo 30">
              <a:extLst>
                <a:ext uri="{FF2B5EF4-FFF2-40B4-BE49-F238E27FC236}">
                  <a16:creationId xmlns:a16="http://schemas.microsoft.com/office/drawing/2014/main" id="{925AC859-B823-66A3-F85E-E4DE09BB12D6}"/>
                </a:ext>
              </a:extLst>
            </p:cNvPr>
            <p:cNvGrpSpPr/>
            <p:nvPr/>
          </p:nvGrpSpPr>
          <p:grpSpPr>
            <a:xfrm>
              <a:off x="6831914" y="533399"/>
              <a:ext cx="352500" cy="2095500"/>
              <a:chOff x="6831914" y="533399"/>
              <a:chExt cx="352500" cy="2095500"/>
            </a:xfrm>
          </p:grpSpPr>
          <p:sp>
            <p:nvSpPr>
              <p:cNvPr id="18" name="Google Shape;456;p47">
                <a:extLst>
                  <a:ext uri="{FF2B5EF4-FFF2-40B4-BE49-F238E27FC236}">
                    <a16:creationId xmlns:a16="http://schemas.microsoft.com/office/drawing/2014/main" id="{A722F70F-2B31-5EB4-0A94-2BFE3B76F42B}"/>
                  </a:ext>
                </a:extLst>
              </p:cNvPr>
              <p:cNvSpPr/>
              <p:nvPr/>
            </p:nvSpPr>
            <p:spPr>
              <a:xfrm>
                <a:off x="6831914" y="53339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 name="Google Shape;462;p47">
                <a:extLst>
                  <a:ext uri="{FF2B5EF4-FFF2-40B4-BE49-F238E27FC236}">
                    <a16:creationId xmlns:a16="http://schemas.microsoft.com/office/drawing/2014/main" id="{64ABB9F1-58D8-6314-B2BD-CCCB7F02B8A9}"/>
                  </a:ext>
                </a:extLst>
              </p:cNvPr>
              <p:cNvCxnSpPr/>
              <p:nvPr/>
            </p:nvCxnSpPr>
            <p:spPr>
              <a:xfrm rot="10800000">
                <a:off x="6924014" y="533399"/>
                <a:ext cx="0" cy="2095500"/>
              </a:xfrm>
              <a:prstGeom prst="straightConnector1">
                <a:avLst/>
              </a:prstGeom>
              <a:noFill/>
              <a:ln w="19050" cap="flat" cmpd="sng">
                <a:solidFill>
                  <a:schemeClr val="accent1"/>
                </a:solidFill>
                <a:prstDash val="solid"/>
                <a:round/>
                <a:headEnd type="none" w="med" len="med"/>
                <a:tailEnd type="none" w="med" len="med"/>
              </a:ln>
            </p:spPr>
          </p:cxnSp>
        </p:grpSp>
        <p:sp>
          <p:nvSpPr>
            <p:cNvPr id="21" name="Google Shape;476;p47">
              <a:extLst>
                <a:ext uri="{FF2B5EF4-FFF2-40B4-BE49-F238E27FC236}">
                  <a16:creationId xmlns:a16="http://schemas.microsoft.com/office/drawing/2014/main" id="{984BDADC-AC4F-285E-488D-568743FC4F57}"/>
                </a:ext>
              </a:extLst>
            </p:cNvPr>
            <p:cNvSpPr txBox="1"/>
            <p:nvPr/>
          </p:nvSpPr>
          <p:spPr>
            <a:xfrm>
              <a:off x="6917714" y="705224"/>
              <a:ext cx="1851600" cy="67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200" dirty="0">
                  <a:solidFill>
                    <a:schemeClr val="dk1"/>
                  </a:solidFill>
                  <a:latin typeface="Catamaran Light"/>
                  <a:ea typeface="Catamaran Light"/>
                  <a:cs typeface="Catamaran Light"/>
                  <a:sym typeface="Catamaran Light"/>
                </a:rPr>
                <a:t>El papa Clemente XIV </a:t>
              </a:r>
              <a:r>
                <a:rPr lang="es-ES" sz="1200" b="1" dirty="0">
                  <a:solidFill>
                    <a:schemeClr val="dk1"/>
                  </a:solidFill>
                  <a:latin typeface="Catamaran Light"/>
                  <a:ea typeface="Catamaran Light"/>
                  <a:cs typeface="Catamaran Light"/>
                  <a:sym typeface="Catamaran Light"/>
                </a:rPr>
                <a:t>suprime la orden (</a:t>
              </a:r>
              <a:r>
                <a:rPr lang="es-ES" sz="1200" dirty="0">
                  <a:solidFill>
                    <a:schemeClr val="dk1"/>
                  </a:solidFill>
                  <a:latin typeface="Catamaran Light"/>
                  <a:ea typeface="Catamaran Light"/>
                  <a:cs typeface="Catamaran Light"/>
                  <a:sym typeface="Catamaran Light"/>
                </a:rPr>
                <a:t>Rusia la emperatriz Catalina la Grande no firma la bula de disolución)</a:t>
              </a:r>
              <a:endParaRPr sz="1200" dirty="0">
                <a:solidFill>
                  <a:schemeClr val="dk1"/>
                </a:solidFill>
                <a:latin typeface="Catamaran Light"/>
                <a:ea typeface="Catamaran Light"/>
                <a:cs typeface="Catamaran Light"/>
                <a:sym typeface="Catamaran Light"/>
              </a:endParaRPr>
            </a:p>
          </p:txBody>
        </p:sp>
        <p:sp>
          <p:nvSpPr>
            <p:cNvPr id="22" name="Google Shape;477;p47">
              <a:extLst>
                <a:ext uri="{FF2B5EF4-FFF2-40B4-BE49-F238E27FC236}">
                  <a16:creationId xmlns:a16="http://schemas.microsoft.com/office/drawing/2014/main" id="{26B21FFA-821F-84D3-628F-502251290E14}"/>
                </a:ext>
              </a:extLst>
            </p:cNvPr>
            <p:cNvSpPr txBox="1"/>
            <p:nvPr/>
          </p:nvSpPr>
          <p:spPr>
            <a:xfrm>
              <a:off x="6898664" y="405074"/>
              <a:ext cx="1133400" cy="44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chemeClr val="dk1"/>
                  </a:solidFill>
                  <a:latin typeface="Livvic"/>
                  <a:ea typeface="Livvic"/>
                  <a:cs typeface="Livvic"/>
                  <a:sym typeface="Livvic"/>
                </a:rPr>
                <a:t>1773</a:t>
              </a:r>
              <a:endParaRPr sz="1800" b="1" dirty="0">
                <a:solidFill>
                  <a:schemeClr val="dk1"/>
                </a:solidFill>
                <a:latin typeface="Livvic"/>
                <a:ea typeface="Livvic"/>
                <a:cs typeface="Livvic"/>
                <a:sym typeface="Livvic"/>
              </a:endParaRPr>
            </a:p>
          </p:txBody>
        </p:sp>
      </p:grpSp>
      <p:cxnSp>
        <p:nvCxnSpPr>
          <p:cNvPr id="23" name="Google Shape;484;p47">
            <a:extLst>
              <a:ext uri="{FF2B5EF4-FFF2-40B4-BE49-F238E27FC236}">
                <a16:creationId xmlns:a16="http://schemas.microsoft.com/office/drawing/2014/main" id="{AFC18BF3-BAE6-CD7E-493C-7DE74494193C}"/>
              </a:ext>
            </a:extLst>
          </p:cNvPr>
          <p:cNvCxnSpPr/>
          <p:nvPr/>
        </p:nvCxnSpPr>
        <p:spPr>
          <a:xfrm rot="10800000">
            <a:off x="7665048" y="2675647"/>
            <a:ext cx="0" cy="2028300"/>
          </a:xfrm>
          <a:prstGeom prst="straightConnector1">
            <a:avLst/>
          </a:prstGeom>
          <a:noFill/>
          <a:ln w="19050" cap="flat" cmpd="sng">
            <a:solidFill>
              <a:schemeClr val="accent1"/>
            </a:solidFill>
            <a:prstDash val="solid"/>
            <a:round/>
            <a:headEnd type="none" w="med" len="med"/>
            <a:tailEnd type="none" w="med" len="med"/>
          </a:ln>
        </p:spPr>
      </p:cxnSp>
      <p:grpSp>
        <p:nvGrpSpPr>
          <p:cNvPr id="38" name="Grupo 37">
            <a:extLst>
              <a:ext uri="{FF2B5EF4-FFF2-40B4-BE49-F238E27FC236}">
                <a16:creationId xmlns:a16="http://schemas.microsoft.com/office/drawing/2014/main" id="{19380B85-8714-E761-B748-58CB527D7705}"/>
              </a:ext>
            </a:extLst>
          </p:cNvPr>
          <p:cNvGrpSpPr/>
          <p:nvPr/>
        </p:nvGrpSpPr>
        <p:grpSpPr>
          <a:xfrm>
            <a:off x="7553222" y="3642612"/>
            <a:ext cx="1991362" cy="1175140"/>
            <a:chOff x="8216227" y="3657599"/>
            <a:chExt cx="1991362" cy="1175140"/>
          </a:xfrm>
        </p:grpSpPr>
        <p:sp>
          <p:nvSpPr>
            <p:cNvPr id="19" name="Google Shape;459;p47">
              <a:extLst>
                <a:ext uri="{FF2B5EF4-FFF2-40B4-BE49-F238E27FC236}">
                  <a16:creationId xmlns:a16="http://schemas.microsoft.com/office/drawing/2014/main" id="{E46E1C19-300D-7DB4-2D1F-76DFBEE20B09}"/>
                </a:ext>
              </a:extLst>
            </p:cNvPr>
            <p:cNvSpPr/>
            <p:nvPr/>
          </p:nvSpPr>
          <p:spPr>
            <a:xfrm>
              <a:off x="8216227" y="365759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85;p47">
              <a:extLst>
                <a:ext uri="{FF2B5EF4-FFF2-40B4-BE49-F238E27FC236}">
                  <a16:creationId xmlns:a16="http://schemas.microsoft.com/office/drawing/2014/main" id="{DF48CEEA-F7B5-2F8D-4E7B-F867070EF92D}"/>
                </a:ext>
              </a:extLst>
            </p:cNvPr>
            <p:cNvSpPr txBox="1"/>
            <p:nvPr/>
          </p:nvSpPr>
          <p:spPr>
            <a:xfrm>
              <a:off x="8355989" y="4191639"/>
              <a:ext cx="1851600" cy="64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200" dirty="0">
                  <a:solidFill>
                    <a:schemeClr val="dk1"/>
                  </a:solidFill>
                  <a:latin typeface="Catamaran Light"/>
                  <a:ea typeface="Catamaran Light"/>
                  <a:cs typeface="Catamaran Light"/>
                  <a:sym typeface="Catamaran Light"/>
                </a:rPr>
                <a:t>Restauración de la Compañía de Jesús </a:t>
              </a:r>
              <a:r>
                <a:rPr lang="es-ES" sz="1200" b="1" dirty="0">
                  <a:solidFill>
                    <a:schemeClr val="dk1"/>
                  </a:solidFill>
                  <a:latin typeface="Catamaran Light"/>
                  <a:ea typeface="Catamaran Light"/>
                  <a:cs typeface="Catamaran Light"/>
                  <a:sym typeface="Catamaran Light"/>
                </a:rPr>
                <a:t>apostolado </a:t>
              </a:r>
            </a:p>
            <a:p>
              <a:pPr marL="0" lvl="0" indent="0" algn="l" rtl="0">
                <a:lnSpc>
                  <a:spcPct val="100000"/>
                </a:lnSpc>
                <a:spcBef>
                  <a:spcPts val="0"/>
                </a:spcBef>
                <a:spcAft>
                  <a:spcPts val="0"/>
                </a:spcAft>
                <a:buNone/>
              </a:pPr>
              <a:r>
                <a:rPr lang="es-ES" sz="1200" b="1" dirty="0">
                  <a:solidFill>
                    <a:schemeClr val="dk1"/>
                  </a:solidFill>
                  <a:latin typeface="Catamaran Light"/>
                  <a:ea typeface="Catamaran Light"/>
                  <a:cs typeface="Catamaran Light"/>
                  <a:sym typeface="Catamaran Light"/>
                </a:rPr>
                <a:t>prioritario Educación</a:t>
              </a:r>
              <a:endParaRPr sz="1200" b="1" dirty="0">
                <a:solidFill>
                  <a:schemeClr val="dk1"/>
                </a:solidFill>
                <a:latin typeface="Catamaran Light"/>
                <a:ea typeface="Catamaran Light"/>
                <a:cs typeface="Catamaran Light"/>
                <a:sym typeface="Catamaran Light"/>
              </a:endParaRPr>
            </a:p>
          </p:txBody>
        </p:sp>
        <p:sp>
          <p:nvSpPr>
            <p:cNvPr id="25" name="Google Shape;486;p47">
              <a:extLst>
                <a:ext uri="{FF2B5EF4-FFF2-40B4-BE49-F238E27FC236}">
                  <a16:creationId xmlns:a16="http://schemas.microsoft.com/office/drawing/2014/main" id="{83A2CD40-C63F-A63E-75C7-25E33EBA6A83}"/>
                </a:ext>
              </a:extLst>
            </p:cNvPr>
            <p:cNvSpPr txBox="1"/>
            <p:nvPr/>
          </p:nvSpPr>
          <p:spPr>
            <a:xfrm>
              <a:off x="8336939" y="3894952"/>
              <a:ext cx="1133400"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chemeClr val="dk1"/>
                  </a:solidFill>
                  <a:latin typeface="Livvic"/>
                  <a:ea typeface="Livvic"/>
                  <a:cs typeface="Livvic"/>
                  <a:sym typeface="Livvic"/>
                </a:rPr>
                <a:t>1814</a:t>
              </a:r>
              <a:endParaRPr sz="1800" b="1" dirty="0">
                <a:solidFill>
                  <a:schemeClr val="dk1"/>
                </a:solidFill>
                <a:latin typeface="Livvic"/>
                <a:ea typeface="Livvic"/>
                <a:cs typeface="Livvic"/>
                <a:sym typeface="Livvic"/>
              </a:endParaRPr>
            </a:p>
          </p:txBody>
        </p:sp>
      </p:grpSp>
      <p:cxnSp>
        <p:nvCxnSpPr>
          <p:cNvPr id="34" name="Google Shape;475;p47">
            <a:extLst>
              <a:ext uri="{FF2B5EF4-FFF2-40B4-BE49-F238E27FC236}">
                <a16:creationId xmlns:a16="http://schemas.microsoft.com/office/drawing/2014/main" id="{C59022C7-A04A-6B48-F711-667BD899C6D4}"/>
              </a:ext>
            </a:extLst>
          </p:cNvPr>
          <p:cNvCxnSpPr>
            <a:cxnSpLocks/>
          </p:cNvCxnSpPr>
          <p:nvPr/>
        </p:nvCxnSpPr>
        <p:spPr>
          <a:xfrm>
            <a:off x="5425215" y="2527666"/>
            <a:ext cx="857052" cy="0"/>
          </a:xfrm>
          <a:prstGeom prst="straightConnector1">
            <a:avLst/>
          </a:prstGeom>
          <a:noFill/>
          <a:ln w="19050" cap="flat" cmpd="sng">
            <a:solidFill>
              <a:schemeClr val="dk1"/>
            </a:solidFill>
            <a:prstDash val="solid"/>
            <a:round/>
            <a:headEnd type="none" w="med" len="med"/>
            <a:tailEnd type="none" w="med" len="med"/>
          </a:ln>
        </p:spPr>
      </p:cxnSp>
      <p:cxnSp>
        <p:nvCxnSpPr>
          <p:cNvPr id="35" name="Google Shape;475;p47">
            <a:extLst>
              <a:ext uri="{FF2B5EF4-FFF2-40B4-BE49-F238E27FC236}">
                <a16:creationId xmlns:a16="http://schemas.microsoft.com/office/drawing/2014/main" id="{8CC0FB27-08B2-9161-9C57-7F92D20E36D1}"/>
              </a:ext>
            </a:extLst>
          </p:cNvPr>
          <p:cNvCxnSpPr>
            <a:cxnSpLocks/>
          </p:cNvCxnSpPr>
          <p:nvPr/>
        </p:nvCxnSpPr>
        <p:spPr>
          <a:xfrm>
            <a:off x="6660339" y="2523353"/>
            <a:ext cx="883321" cy="0"/>
          </a:xfrm>
          <a:prstGeom prst="straightConnector1">
            <a:avLst/>
          </a:prstGeom>
          <a:noFill/>
          <a:ln w="19050" cap="flat" cmpd="sng">
            <a:solidFill>
              <a:schemeClr val="dk1"/>
            </a:solidFill>
            <a:prstDash val="solid"/>
            <a:round/>
            <a:headEnd type="none" w="med" len="med"/>
            <a:tailEnd type="none" w="med" len="med"/>
          </a:ln>
        </p:spPr>
      </p:cxnSp>
      <p:sp>
        <p:nvSpPr>
          <p:cNvPr id="36" name="Google Shape;469;p47">
            <a:extLst>
              <a:ext uri="{FF2B5EF4-FFF2-40B4-BE49-F238E27FC236}">
                <a16:creationId xmlns:a16="http://schemas.microsoft.com/office/drawing/2014/main" id="{005C9B3F-951C-A453-277C-B63B9CEAB3AD}"/>
              </a:ext>
            </a:extLst>
          </p:cNvPr>
          <p:cNvSpPr/>
          <p:nvPr/>
        </p:nvSpPr>
        <p:spPr>
          <a:xfrm>
            <a:off x="7553222" y="2398853"/>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69;p47">
            <a:extLst>
              <a:ext uri="{FF2B5EF4-FFF2-40B4-BE49-F238E27FC236}">
                <a16:creationId xmlns:a16="http://schemas.microsoft.com/office/drawing/2014/main" id="{5B449E62-2CC1-153E-0C1B-6B824423F69D}"/>
              </a:ext>
            </a:extLst>
          </p:cNvPr>
          <p:cNvSpPr/>
          <p:nvPr/>
        </p:nvSpPr>
        <p:spPr>
          <a:xfrm>
            <a:off x="6347837" y="2412203"/>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B77EBC8F-B001-312F-E653-55540755485C}"/>
            </a:ext>
          </a:extLst>
        </p:cNvPr>
        <p:cNvGrpSpPr/>
        <p:nvPr/>
      </p:nvGrpSpPr>
      <p:grpSpPr>
        <a:xfrm>
          <a:off x="0" y="0"/>
          <a:ext cx="0" cy="0"/>
          <a:chOff x="0" y="0"/>
          <a:chExt cx="0" cy="0"/>
        </a:xfrm>
      </p:grpSpPr>
      <p:sp>
        <p:nvSpPr>
          <p:cNvPr id="460" name="Google Shape;460;p47">
            <a:extLst>
              <a:ext uri="{FF2B5EF4-FFF2-40B4-BE49-F238E27FC236}">
                <a16:creationId xmlns:a16="http://schemas.microsoft.com/office/drawing/2014/main" id="{1733C88F-C8A6-39EB-0292-B3B4AB647598}"/>
              </a:ext>
            </a:extLst>
          </p:cNvPr>
          <p:cNvSpPr/>
          <p:nvPr/>
        </p:nvSpPr>
        <p:spPr>
          <a:xfrm>
            <a:off x="164041" y="365759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7">
            <a:extLst>
              <a:ext uri="{FF2B5EF4-FFF2-40B4-BE49-F238E27FC236}">
                <a16:creationId xmlns:a16="http://schemas.microsoft.com/office/drawing/2014/main" id="{5A7F517C-59E9-84D7-EE80-C785B251850D}"/>
              </a:ext>
            </a:extLst>
          </p:cNvPr>
          <p:cNvSpPr txBox="1">
            <a:spLocks noGrp="1"/>
          </p:cNvSpPr>
          <p:nvPr>
            <p:ph type="ctrTitle"/>
          </p:nvPr>
        </p:nvSpPr>
        <p:spPr>
          <a:xfrm rot="5400000">
            <a:off x="7173016" y="1669015"/>
            <a:ext cx="348120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TIMELINE</a:t>
            </a:r>
            <a:endParaRPr dirty="0"/>
          </a:p>
        </p:txBody>
      </p:sp>
      <p:grpSp>
        <p:nvGrpSpPr>
          <p:cNvPr id="27" name="Grupo 26">
            <a:extLst>
              <a:ext uri="{FF2B5EF4-FFF2-40B4-BE49-F238E27FC236}">
                <a16:creationId xmlns:a16="http://schemas.microsoft.com/office/drawing/2014/main" id="{72437EC8-61CD-C859-7C28-CF7EB09382A8}"/>
              </a:ext>
            </a:extLst>
          </p:cNvPr>
          <p:cNvGrpSpPr/>
          <p:nvPr/>
        </p:nvGrpSpPr>
        <p:grpSpPr>
          <a:xfrm>
            <a:off x="1255668" y="81804"/>
            <a:ext cx="1956450" cy="2223825"/>
            <a:chOff x="1621366" y="405074"/>
            <a:chExt cx="1956450" cy="2223825"/>
          </a:xfrm>
        </p:grpSpPr>
        <p:sp>
          <p:nvSpPr>
            <p:cNvPr id="457" name="Google Shape;457;p47">
              <a:extLst>
                <a:ext uri="{FF2B5EF4-FFF2-40B4-BE49-F238E27FC236}">
                  <a16:creationId xmlns:a16="http://schemas.microsoft.com/office/drawing/2014/main" id="{2736D4C2-ED31-B48F-F713-D88A585A8400}"/>
                </a:ext>
              </a:extLst>
            </p:cNvPr>
            <p:cNvSpPr/>
            <p:nvPr/>
          </p:nvSpPr>
          <p:spPr>
            <a:xfrm>
              <a:off x="1621366" y="53339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1" name="Google Shape;461;p47">
              <a:extLst>
                <a:ext uri="{FF2B5EF4-FFF2-40B4-BE49-F238E27FC236}">
                  <a16:creationId xmlns:a16="http://schemas.microsoft.com/office/drawing/2014/main" id="{8AAEABEF-B47B-092B-35C0-FF20965FC594}"/>
                </a:ext>
              </a:extLst>
            </p:cNvPr>
            <p:cNvCxnSpPr/>
            <p:nvPr/>
          </p:nvCxnSpPr>
          <p:spPr>
            <a:xfrm rot="10800000">
              <a:off x="1732516" y="533399"/>
              <a:ext cx="0" cy="2095500"/>
            </a:xfrm>
            <a:prstGeom prst="straightConnector1">
              <a:avLst/>
            </a:prstGeom>
            <a:noFill/>
            <a:ln w="19050" cap="flat" cmpd="sng">
              <a:solidFill>
                <a:schemeClr val="accent1"/>
              </a:solidFill>
              <a:prstDash val="solid"/>
              <a:round/>
              <a:headEnd type="none" w="med" len="med"/>
              <a:tailEnd type="none" w="med" len="med"/>
            </a:ln>
          </p:spPr>
        </p:cxnSp>
        <p:sp>
          <p:nvSpPr>
            <p:cNvPr id="464" name="Google Shape;464;p47">
              <a:extLst>
                <a:ext uri="{FF2B5EF4-FFF2-40B4-BE49-F238E27FC236}">
                  <a16:creationId xmlns:a16="http://schemas.microsoft.com/office/drawing/2014/main" id="{34002FC2-0AF0-887E-A291-21ED17B84079}"/>
                </a:ext>
              </a:extLst>
            </p:cNvPr>
            <p:cNvSpPr txBox="1"/>
            <p:nvPr/>
          </p:nvSpPr>
          <p:spPr>
            <a:xfrm>
              <a:off x="1726216" y="705224"/>
              <a:ext cx="1851600" cy="67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200" b="1" dirty="0">
                  <a:solidFill>
                    <a:schemeClr val="dk1"/>
                  </a:solidFill>
                  <a:latin typeface="Catamaran Light"/>
                  <a:ea typeface="Catamaran Light"/>
                  <a:cs typeface="Catamaran Light"/>
                  <a:sym typeface="Catamaran Light"/>
                </a:rPr>
                <a:t>Primera escuela </a:t>
              </a:r>
              <a:r>
                <a:rPr lang="es-ES" sz="1200" dirty="0">
                  <a:solidFill>
                    <a:schemeClr val="dk1"/>
                  </a:solidFill>
                  <a:latin typeface="Catamaran Light"/>
                  <a:ea typeface="Catamaran Light"/>
                  <a:cs typeface="Catamaran Light"/>
                  <a:sym typeface="Catamaran Light"/>
                </a:rPr>
                <a:t>en Messina (Sicilia) </a:t>
              </a:r>
              <a:endParaRPr sz="1200" dirty="0">
                <a:solidFill>
                  <a:schemeClr val="dk1"/>
                </a:solidFill>
                <a:latin typeface="Catamaran Light"/>
                <a:ea typeface="Catamaran Light"/>
                <a:cs typeface="Catamaran Light"/>
                <a:sym typeface="Catamaran Light"/>
              </a:endParaRPr>
            </a:p>
          </p:txBody>
        </p:sp>
        <p:sp>
          <p:nvSpPr>
            <p:cNvPr id="465" name="Google Shape;465;p47">
              <a:extLst>
                <a:ext uri="{FF2B5EF4-FFF2-40B4-BE49-F238E27FC236}">
                  <a16:creationId xmlns:a16="http://schemas.microsoft.com/office/drawing/2014/main" id="{D7565699-6E83-7DC2-B5DF-44FA4D164CD5}"/>
                </a:ext>
              </a:extLst>
            </p:cNvPr>
            <p:cNvSpPr txBox="1"/>
            <p:nvPr/>
          </p:nvSpPr>
          <p:spPr>
            <a:xfrm>
              <a:off x="1707166" y="405074"/>
              <a:ext cx="1133400" cy="44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chemeClr val="dk1"/>
                  </a:solidFill>
                  <a:latin typeface="Livvic"/>
                  <a:ea typeface="Livvic"/>
                  <a:cs typeface="Livvic"/>
                  <a:sym typeface="Livvic"/>
                </a:rPr>
                <a:t>1548</a:t>
              </a:r>
              <a:endParaRPr sz="1800" b="1" dirty="0">
                <a:solidFill>
                  <a:schemeClr val="dk1"/>
                </a:solidFill>
                <a:latin typeface="Livvic"/>
                <a:ea typeface="Livvic"/>
                <a:cs typeface="Livvic"/>
                <a:sym typeface="Livvic"/>
              </a:endParaRPr>
            </a:p>
          </p:txBody>
        </p:sp>
      </p:grpSp>
      <p:grpSp>
        <p:nvGrpSpPr>
          <p:cNvPr id="466" name="Google Shape;466;p47">
            <a:extLst>
              <a:ext uri="{FF2B5EF4-FFF2-40B4-BE49-F238E27FC236}">
                <a16:creationId xmlns:a16="http://schemas.microsoft.com/office/drawing/2014/main" id="{3B93C8B0-502C-A03D-FD2E-F2ADFAB6B342}"/>
              </a:ext>
            </a:extLst>
          </p:cNvPr>
          <p:cNvGrpSpPr/>
          <p:nvPr/>
        </p:nvGrpSpPr>
        <p:grpSpPr>
          <a:xfrm>
            <a:off x="179926" y="2344671"/>
            <a:ext cx="5157813" cy="284228"/>
            <a:chOff x="1464850" y="435713"/>
            <a:chExt cx="5157813" cy="284228"/>
          </a:xfrm>
        </p:grpSpPr>
        <p:sp>
          <p:nvSpPr>
            <p:cNvPr id="467" name="Google Shape;467;p47">
              <a:extLst>
                <a:ext uri="{FF2B5EF4-FFF2-40B4-BE49-F238E27FC236}">
                  <a16:creationId xmlns:a16="http://schemas.microsoft.com/office/drawing/2014/main" id="{6C1C10EF-073E-0D87-32A1-A95476478E97}"/>
                </a:ext>
              </a:extLst>
            </p:cNvPr>
            <p:cNvSpPr/>
            <p:nvPr/>
          </p:nvSpPr>
          <p:spPr>
            <a:xfrm>
              <a:off x="1464850"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7">
              <a:extLst>
                <a:ext uri="{FF2B5EF4-FFF2-40B4-BE49-F238E27FC236}">
                  <a16:creationId xmlns:a16="http://schemas.microsoft.com/office/drawing/2014/main" id="{B29A3CC7-5C9E-6C4C-DB9F-3703AEB04F9F}"/>
                </a:ext>
              </a:extLst>
            </p:cNvPr>
            <p:cNvSpPr/>
            <p:nvPr/>
          </p:nvSpPr>
          <p:spPr>
            <a:xfrm>
              <a:off x="3679483" y="450825"/>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7">
              <a:extLst>
                <a:ext uri="{FF2B5EF4-FFF2-40B4-BE49-F238E27FC236}">
                  <a16:creationId xmlns:a16="http://schemas.microsoft.com/office/drawing/2014/main" id="{407DF0AF-23EA-39AF-AE74-9BA62CBD5861}"/>
                </a:ext>
              </a:extLst>
            </p:cNvPr>
            <p:cNvSpPr/>
            <p:nvPr/>
          </p:nvSpPr>
          <p:spPr>
            <a:xfrm>
              <a:off x="6400363" y="497641"/>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7">
              <a:extLst>
                <a:ext uri="{FF2B5EF4-FFF2-40B4-BE49-F238E27FC236}">
                  <a16:creationId xmlns:a16="http://schemas.microsoft.com/office/drawing/2014/main" id="{844FF8B2-1392-7CF9-09BD-8382D13C168E}"/>
                </a:ext>
              </a:extLst>
            </p:cNvPr>
            <p:cNvSpPr/>
            <p:nvPr/>
          </p:nvSpPr>
          <p:spPr>
            <a:xfrm>
              <a:off x="2547741" y="435713"/>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7">
              <a:extLst>
                <a:ext uri="{FF2B5EF4-FFF2-40B4-BE49-F238E27FC236}">
                  <a16:creationId xmlns:a16="http://schemas.microsoft.com/office/drawing/2014/main" id="{12ADECB6-CC25-FD91-57B7-74794264D43C}"/>
                </a:ext>
              </a:extLst>
            </p:cNvPr>
            <p:cNvSpPr/>
            <p:nvPr/>
          </p:nvSpPr>
          <p:spPr>
            <a:xfrm>
              <a:off x="5095498" y="465937"/>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2" name="Google Shape;472;p47">
              <a:extLst>
                <a:ext uri="{FF2B5EF4-FFF2-40B4-BE49-F238E27FC236}">
                  <a16:creationId xmlns:a16="http://schemas.microsoft.com/office/drawing/2014/main" id="{A6816E3E-92FF-4B23-6BFE-7B2B43CB98F2}"/>
                </a:ext>
              </a:extLst>
            </p:cNvPr>
            <p:cNvCxnSpPr>
              <a:cxnSpLocks/>
            </p:cNvCxnSpPr>
            <p:nvPr/>
          </p:nvCxnSpPr>
          <p:spPr>
            <a:xfrm>
              <a:off x="1715625" y="561975"/>
              <a:ext cx="771679" cy="0"/>
            </a:xfrm>
            <a:prstGeom prst="straightConnector1">
              <a:avLst/>
            </a:prstGeom>
            <a:noFill/>
            <a:ln w="19050" cap="flat" cmpd="sng">
              <a:solidFill>
                <a:schemeClr val="dk1"/>
              </a:solidFill>
              <a:prstDash val="solid"/>
              <a:round/>
              <a:headEnd type="none" w="med" len="med"/>
              <a:tailEnd type="none" w="med" len="med"/>
            </a:ln>
          </p:spPr>
        </p:cxnSp>
        <p:cxnSp>
          <p:nvCxnSpPr>
            <p:cNvPr id="473" name="Google Shape;473;p47">
              <a:extLst>
                <a:ext uri="{FF2B5EF4-FFF2-40B4-BE49-F238E27FC236}">
                  <a16:creationId xmlns:a16="http://schemas.microsoft.com/office/drawing/2014/main" id="{E65D84E6-1ECF-7D4E-87AF-82F2FF723872}"/>
                </a:ext>
              </a:extLst>
            </p:cNvPr>
            <p:cNvCxnSpPr>
              <a:cxnSpLocks/>
            </p:cNvCxnSpPr>
            <p:nvPr/>
          </p:nvCxnSpPr>
          <p:spPr>
            <a:xfrm flipV="1">
              <a:off x="2843245" y="553218"/>
              <a:ext cx="787387" cy="650"/>
            </a:xfrm>
            <a:prstGeom prst="straightConnector1">
              <a:avLst/>
            </a:prstGeom>
            <a:noFill/>
            <a:ln w="19050" cap="flat" cmpd="sng">
              <a:solidFill>
                <a:schemeClr val="dk1"/>
              </a:solidFill>
              <a:prstDash val="solid"/>
              <a:round/>
              <a:headEnd type="none" w="med" len="med"/>
              <a:tailEnd type="none" w="med" len="med"/>
            </a:ln>
          </p:spPr>
        </p:cxnSp>
        <p:cxnSp>
          <p:nvCxnSpPr>
            <p:cNvPr id="474" name="Google Shape;474;p47">
              <a:extLst>
                <a:ext uri="{FF2B5EF4-FFF2-40B4-BE49-F238E27FC236}">
                  <a16:creationId xmlns:a16="http://schemas.microsoft.com/office/drawing/2014/main" id="{A1BDE8C2-5A3C-1BB6-CBD6-0BC78668A765}"/>
                </a:ext>
              </a:extLst>
            </p:cNvPr>
            <p:cNvCxnSpPr/>
            <p:nvPr/>
          </p:nvCxnSpPr>
          <p:spPr>
            <a:xfrm>
              <a:off x="4002942" y="577087"/>
              <a:ext cx="988200" cy="0"/>
            </a:xfrm>
            <a:prstGeom prst="straightConnector1">
              <a:avLst/>
            </a:prstGeom>
            <a:noFill/>
            <a:ln w="19050" cap="flat" cmpd="sng">
              <a:solidFill>
                <a:schemeClr val="dk1"/>
              </a:solidFill>
              <a:prstDash val="solid"/>
              <a:round/>
              <a:headEnd type="none" w="med" len="med"/>
              <a:tailEnd type="none" w="med" len="med"/>
            </a:ln>
          </p:spPr>
        </p:cxnSp>
        <p:cxnSp>
          <p:nvCxnSpPr>
            <p:cNvPr id="475" name="Google Shape;475;p47">
              <a:extLst>
                <a:ext uri="{FF2B5EF4-FFF2-40B4-BE49-F238E27FC236}">
                  <a16:creationId xmlns:a16="http://schemas.microsoft.com/office/drawing/2014/main" id="{8F3D2AC5-6841-55A6-FE45-1B2DB60B1ABC}"/>
                </a:ext>
              </a:extLst>
            </p:cNvPr>
            <p:cNvCxnSpPr/>
            <p:nvPr/>
          </p:nvCxnSpPr>
          <p:spPr>
            <a:xfrm>
              <a:off x="5362824" y="601076"/>
              <a:ext cx="988200" cy="0"/>
            </a:xfrm>
            <a:prstGeom prst="straightConnector1">
              <a:avLst/>
            </a:prstGeom>
            <a:noFill/>
            <a:ln w="19050" cap="flat" cmpd="sng">
              <a:solidFill>
                <a:schemeClr val="dk1"/>
              </a:solidFill>
              <a:prstDash val="solid"/>
              <a:round/>
              <a:headEnd type="none" w="med" len="med"/>
              <a:tailEnd type="none" w="med" len="med"/>
            </a:ln>
          </p:spPr>
        </p:cxnSp>
      </p:grpSp>
      <p:grpSp>
        <p:nvGrpSpPr>
          <p:cNvPr id="30" name="Grupo 29">
            <a:extLst>
              <a:ext uri="{FF2B5EF4-FFF2-40B4-BE49-F238E27FC236}">
                <a16:creationId xmlns:a16="http://schemas.microsoft.com/office/drawing/2014/main" id="{986FDD90-3D02-53D7-2422-028E250FFC71}"/>
              </a:ext>
            </a:extLst>
          </p:cNvPr>
          <p:cNvGrpSpPr/>
          <p:nvPr/>
        </p:nvGrpSpPr>
        <p:grpSpPr>
          <a:xfrm>
            <a:off x="3834060" y="133122"/>
            <a:ext cx="1937400" cy="2223825"/>
            <a:chOff x="4555066" y="405074"/>
            <a:chExt cx="1937400" cy="2223825"/>
          </a:xfrm>
        </p:grpSpPr>
        <p:sp>
          <p:nvSpPr>
            <p:cNvPr id="456" name="Google Shape;456;p47">
              <a:extLst>
                <a:ext uri="{FF2B5EF4-FFF2-40B4-BE49-F238E27FC236}">
                  <a16:creationId xmlns:a16="http://schemas.microsoft.com/office/drawing/2014/main" id="{ABC127C4-33FC-2190-E853-515FCEE281F9}"/>
                </a:ext>
              </a:extLst>
            </p:cNvPr>
            <p:cNvSpPr/>
            <p:nvPr/>
          </p:nvSpPr>
          <p:spPr>
            <a:xfrm>
              <a:off x="4555066" y="53339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2" name="Google Shape;462;p47">
              <a:extLst>
                <a:ext uri="{FF2B5EF4-FFF2-40B4-BE49-F238E27FC236}">
                  <a16:creationId xmlns:a16="http://schemas.microsoft.com/office/drawing/2014/main" id="{5A8B9289-8178-9A25-C504-0EF473CC5085}"/>
                </a:ext>
              </a:extLst>
            </p:cNvPr>
            <p:cNvCxnSpPr/>
            <p:nvPr/>
          </p:nvCxnSpPr>
          <p:spPr>
            <a:xfrm rot="10800000">
              <a:off x="4647166" y="533399"/>
              <a:ext cx="0" cy="2095500"/>
            </a:xfrm>
            <a:prstGeom prst="straightConnector1">
              <a:avLst/>
            </a:prstGeom>
            <a:noFill/>
            <a:ln w="19050" cap="flat" cmpd="sng">
              <a:solidFill>
                <a:schemeClr val="accent1"/>
              </a:solidFill>
              <a:prstDash val="solid"/>
              <a:round/>
              <a:headEnd type="none" w="med" len="med"/>
              <a:tailEnd type="none" w="med" len="med"/>
            </a:ln>
          </p:spPr>
        </p:cxnSp>
        <p:sp>
          <p:nvSpPr>
            <p:cNvPr id="476" name="Google Shape;476;p47">
              <a:extLst>
                <a:ext uri="{FF2B5EF4-FFF2-40B4-BE49-F238E27FC236}">
                  <a16:creationId xmlns:a16="http://schemas.microsoft.com/office/drawing/2014/main" id="{32E753BD-0981-646E-B086-2529EB7D84F7}"/>
                </a:ext>
              </a:extLst>
            </p:cNvPr>
            <p:cNvSpPr txBox="1"/>
            <p:nvPr/>
          </p:nvSpPr>
          <p:spPr>
            <a:xfrm>
              <a:off x="4640866" y="705224"/>
              <a:ext cx="1851600" cy="67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200" dirty="0">
                  <a:solidFill>
                    <a:schemeClr val="dk1"/>
                  </a:solidFill>
                  <a:latin typeface="Catamaran Light"/>
                  <a:ea typeface="Catamaran Light"/>
                  <a:cs typeface="Catamaran Light"/>
                  <a:sym typeface="Catamaran Light"/>
                </a:rPr>
                <a:t>A la </a:t>
              </a:r>
              <a:r>
                <a:rPr lang="es-ES" sz="1200" b="1" dirty="0">
                  <a:solidFill>
                    <a:schemeClr val="dk1"/>
                  </a:solidFill>
                  <a:latin typeface="Catamaran Light"/>
                  <a:ea typeface="Catamaran Light"/>
                  <a:cs typeface="Catamaran Light"/>
                  <a:sym typeface="Catamaran Light"/>
                </a:rPr>
                <a:t>muerte de San Ignacio </a:t>
              </a:r>
              <a:r>
                <a:rPr lang="es-ES" sz="1200" dirty="0">
                  <a:solidFill>
                    <a:schemeClr val="dk1"/>
                  </a:solidFill>
                  <a:latin typeface="Catamaran Light"/>
                  <a:ea typeface="Catamaran Light"/>
                  <a:cs typeface="Catamaran Light"/>
                  <a:sym typeface="Catamaran Light"/>
                </a:rPr>
                <a:t>de Loyola </a:t>
              </a:r>
              <a:r>
                <a:rPr lang="es-ES" sz="1200" b="1" dirty="0">
                  <a:solidFill>
                    <a:schemeClr val="dk1"/>
                  </a:solidFill>
                  <a:latin typeface="Catamaran Light"/>
                  <a:ea typeface="Catamaran Light"/>
                  <a:cs typeface="Catamaran Light"/>
                  <a:sym typeface="Catamaran Light"/>
                </a:rPr>
                <a:t>40 colegios </a:t>
              </a:r>
              <a:r>
                <a:rPr lang="es-ES" sz="1200" dirty="0">
                  <a:solidFill>
                    <a:schemeClr val="dk1"/>
                  </a:solidFill>
                  <a:latin typeface="Catamaran Light"/>
                  <a:ea typeface="Catamaran Light"/>
                  <a:cs typeface="Catamaran Light"/>
                  <a:sym typeface="Catamaran Light"/>
                </a:rPr>
                <a:t>y se abrían 4 o 5 cada año</a:t>
              </a:r>
            </a:p>
            <a:p>
              <a:pPr marL="0" lvl="0" indent="0" algn="l" rtl="0">
                <a:lnSpc>
                  <a:spcPct val="100000"/>
                </a:lnSpc>
                <a:spcBef>
                  <a:spcPts val="0"/>
                </a:spcBef>
                <a:spcAft>
                  <a:spcPts val="0"/>
                </a:spcAft>
                <a:buNone/>
              </a:pPr>
              <a:endParaRPr sz="1200" dirty="0">
                <a:solidFill>
                  <a:schemeClr val="dk1"/>
                </a:solidFill>
                <a:latin typeface="Catamaran Light"/>
                <a:ea typeface="Catamaran Light"/>
                <a:cs typeface="Catamaran Light"/>
                <a:sym typeface="Catamaran Light"/>
              </a:endParaRPr>
            </a:p>
          </p:txBody>
        </p:sp>
        <p:sp>
          <p:nvSpPr>
            <p:cNvPr id="477" name="Google Shape;477;p47">
              <a:extLst>
                <a:ext uri="{FF2B5EF4-FFF2-40B4-BE49-F238E27FC236}">
                  <a16:creationId xmlns:a16="http://schemas.microsoft.com/office/drawing/2014/main" id="{98104156-32A5-1F60-CD65-7C763BC0D27A}"/>
                </a:ext>
              </a:extLst>
            </p:cNvPr>
            <p:cNvSpPr txBox="1"/>
            <p:nvPr/>
          </p:nvSpPr>
          <p:spPr>
            <a:xfrm>
              <a:off x="4621816" y="405074"/>
              <a:ext cx="1133400" cy="44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chemeClr val="dk1"/>
                  </a:solidFill>
                  <a:latin typeface="Livvic"/>
                  <a:ea typeface="Livvic"/>
                  <a:cs typeface="Livvic"/>
                  <a:sym typeface="Livvic"/>
                </a:rPr>
                <a:t>1556</a:t>
              </a:r>
              <a:endParaRPr sz="1800" b="1" dirty="0">
                <a:solidFill>
                  <a:schemeClr val="dk1"/>
                </a:solidFill>
                <a:latin typeface="Livvic"/>
                <a:ea typeface="Livvic"/>
                <a:cs typeface="Livvic"/>
                <a:sym typeface="Livvic"/>
              </a:endParaRPr>
            </a:p>
          </p:txBody>
        </p:sp>
      </p:grpSp>
      <p:grpSp>
        <p:nvGrpSpPr>
          <p:cNvPr id="29" name="Grupo 28">
            <a:extLst>
              <a:ext uri="{FF2B5EF4-FFF2-40B4-BE49-F238E27FC236}">
                <a16:creationId xmlns:a16="http://schemas.microsoft.com/office/drawing/2014/main" id="{B29B1DB6-DFF6-F8B8-7859-3500AFD31AB8}"/>
              </a:ext>
            </a:extLst>
          </p:cNvPr>
          <p:cNvGrpSpPr/>
          <p:nvPr/>
        </p:nvGrpSpPr>
        <p:grpSpPr>
          <a:xfrm>
            <a:off x="2393610" y="2620342"/>
            <a:ext cx="1981837" cy="2250940"/>
            <a:chOff x="3110454" y="2581799"/>
            <a:chExt cx="1981837" cy="2250940"/>
          </a:xfrm>
        </p:grpSpPr>
        <p:sp>
          <p:nvSpPr>
            <p:cNvPr id="458" name="Google Shape;458;p47">
              <a:extLst>
                <a:ext uri="{FF2B5EF4-FFF2-40B4-BE49-F238E27FC236}">
                  <a16:creationId xmlns:a16="http://schemas.microsoft.com/office/drawing/2014/main" id="{F5D3513A-65E0-E1C3-32D4-CF57403D8895}"/>
                </a:ext>
              </a:extLst>
            </p:cNvPr>
            <p:cNvSpPr/>
            <p:nvPr/>
          </p:nvSpPr>
          <p:spPr>
            <a:xfrm>
              <a:off x="3110454" y="365759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8" name="Google Shape;478;p47">
              <a:extLst>
                <a:ext uri="{FF2B5EF4-FFF2-40B4-BE49-F238E27FC236}">
                  <a16:creationId xmlns:a16="http://schemas.microsoft.com/office/drawing/2014/main" id="{93F3E0FC-0440-DA02-596C-07E7EAA3DB94}"/>
                </a:ext>
              </a:extLst>
            </p:cNvPr>
            <p:cNvCxnSpPr/>
            <p:nvPr/>
          </p:nvCxnSpPr>
          <p:spPr>
            <a:xfrm rot="10800000">
              <a:off x="3208891" y="2581799"/>
              <a:ext cx="0" cy="2028300"/>
            </a:xfrm>
            <a:prstGeom prst="straightConnector1">
              <a:avLst/>
            </a:prstGeom>
            <a:noFill/>
            <a:ln w="19050" cap="flat" cmpd="sng">
              <a:solidFill>
                <a:schemeClr val="accent1"/>
              </a:solidFill>
              <a:prstDash val="solid"/>
              <a:round/>
              <a:headEnd type="none" w="med" len="med"/>
              <a:tailEnd type="none" w="med" len="med"/>
            </a:ln>
          </p:spPr>
        </p:cxnSp>
        <p:sp>
          <p:nvSpPr>
            <p:cNvPr id="479" name="Google Shape;479;p47">
              <a:extLst>
                <a:ext uri="{FF2B5EF4-FFF2-40B4-BE49-F238E27FC236}">
                  <a16:creationId xmlns:a16="http://schemas.microsoft.com/office/drawing/2014/main" id="{3E2C88AC-60C4-EE47-E433-187B2D6AE5ED}"/>
                </a:ext>
              </a:extLst>
            </p:cNvPr>
            <p:cNvSpPr txBox="1"/>
            <p:nvPr/>
          </p:nvSpPr>
          <p:spPr>
            <a:xfrm>
              <a:off x="3240691" y="4191639"/>
              <a:ext cx="1851600" cy="64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200" b="1" dirty="0">
                  <a:solidFill>
                    <a:schemeClr val="dk1"/>
                  </a:solidFill>
                  <a:latin typeface="Catamaran Light"/>
                  <a:ea typeface="Catamaran Light"/>
                  <a:cs typeface="Catamaran Light"/>
                  <a:sym typeface="Catamaran Light"/>
                </a:rPr>
                <a:t>Primera Universidad </a:t>
              </a:r>
              <a:r>
                <a:rPr lang="es-ES" sz="1200" dirty="0">
                  <a:solidFill>
                    <a:schemeClr val="dk1"/>
                  </a:solidFill>
                  <a:latin typeface="Catamaran Light"/>
                  <a:ea typeface="Catamaran Light"/>
                  <a:cs typeface="Catamaran Light"/>
                  <a:sym typeface="Catamaran Light"/>
                </a:rPr>
                <a:t>el Colegio Romano hoy Universidad Gregoriana.</a:t>
              </a:r>
            </a:p>
          </p:txBody>
        </p:sp>
        <p:sp>
          <p:nvSpPr>
            <p:cNvPr id="480" name="Google Shape;480;p47">
              <a:extLst>
                <a:ext uri="{FF2B5EF4-FFF2-40B4-BE49-F238E27FC236}">
                  <a16:creationId xmlns:a16="http://schemas.microsoft.com/office/drawing/2014/main" id="{221DBA3C-BF87-46C8-6150-EE116A7929C0}"/>
                </a:ext>
              </a:extLst>
            </p:cNvPr>
            <p:cNvSpPr txBox="1"/>
            <p:nvPr/>
          </p:nvSpPr>
          <p:spPr>
            <a:xfrm>
              <a:off x="3221641" y="3894952"/>
              <a:ext cx="1133400"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chemeClr val="dk1"/>
                  </a:solidFill>
                  <a:latin typeface="Livvic"/>
                  <a:ea typeface="Livvic"/>
                  <a:cs typeface="Livvic"/>
                  <a:sym typeface="Livvic"/>
                </a:rPr>
                <a:t>1551</a:t>
              </a:r>
              <a:endParaRPr sz="1800" b="1" dirty="0">
                <a:solidFill>
                  <a:schemeClr val="dk1"/>
                </a:solidFill>
                <a:latin typeface="Livvic"/>
                <a:ea typeface="Livvic"/>
                <a:cs typeface="Livvic"/>
                <a:sym typeface="Livvic"/>
              </a:endParaRPr>
            </a:p>
          </p:txBody>
        </p:sp>
      </p:grpSp>
      <p:cxnSp>
        <p:nvCxnSpPr>
          <p:cNvPr id="481" name="Google Shape;481;p47">
            <a:extLst>
              <a:ext uri="{FF2B5EF4-FFF2-40B4-BE49-F238E27FC236}">
                <a16:creationId xmlns:a16="http://schemas.microsoft.com/office/drawing/2014/main" id="{3FB84158-A00C-F9AC-BBFD-25F843689AC3}"/>
              </a:ext>
            </a:extLst>
          </p:cNvPr>
          <p:cNvCxnSpPr/>
          <p:nvPr/>
        </p:nvCxnSpPr>
        <p:spPr>
          <a:xfrm rot="10800000">
            <a:off x="265666" y="2581799"/>
            <a:ext cx="0" cy="2028300"/>
          </a:xfrm>
          <a:prstGeom prst="straightConnector1">
            <a:avLst/>
          </a:prstGeom>
          <a:noFill/>
          <a:ln w="19050" cap="flat" cmpd="sng">
            <a:solidFill>
              <a:schemeClr val="accent1"/>
            </a:solidFill>
            <a:prstDash val="solid"/>
            <a:round/>
            <a:headEnd type="none" w="med" len="med"/>
            <a:tailEnd type="none" w="med" len="med"/>
          </a:ln>
        </p:spPr>
      </p:cxnSp>
      <p:sp>
        <p:nvSpPr>
          <p:cNvPr id="482" name="Google Shape;482;p47">
            <a:extLst>
              <a:ext uri="{FF2B5EF4-FFF2-40B4-BE49-F238E27FC236}">
                <a16:creationId xmlns:a16="http://schemas.microsoft.com/office/drawing/2014/main" id="{6C411FED-9318-6572-AFD7-0E931A748571}"/>
              </a:ext>
            </a:extLst>
          </p:cNvPr>
          <p:cNvSpPr txBox="1"/>
          <p:nvPr/>
        </p:nvSpPr>
        <p:spPr>
          <a:xfrm>
            <a:off x="268891" y="4191639"/>
            <a:ext cx="1851600" cy="64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200" dirty="0">
                <a:solidFill>
                  <a:schemeClr val="dk1"/>
                </a:solidFill>
                <a:latin typeface="Catamaran Light"/>
                <a:ea typeface="Catamaran Light"/>
                <a:cs typeface="Catamaran Light"/>
                <a:sym typeface="Catamaran Light"/>
              </a:rPr>
              <a:t>En </a:t>
            </a:r>
            <a:r>
              <a:rPr lang="es-ES" sz="1200" b="1" dirty="0">
                <a:solidFill>
                  <a:schemeClr val="dk1"/>
                </a:solidFill>
                <a:latin typeface="Catamaran Light"/>
                <a:ea typeface="Catamaran Light"/>
                <a:cs typeface="Catamaran Light"/>
                <a:sym typeface="Catamaran Light"/>
              </a:rPr>
              <a:t>documentos fundacionales </a:t>
            </a:r>
            <a:r>
              <a:rPr lang="es-ES" sz="1200" dirty="0">
                <a:solidFill>
                  <a:schemeClr val="dk1"/>
                </a:solidFill>
                <a:latin typeface="Catamaran Light"/>
                <a:ea typeface="Catamaran Light"/>
                <a:cs typeface="Catamaran Light"/>
                <a:sym typeface="Catamaran Light"/>
              </a:rPr>
              <a:t>de la Compañía </a:t>
            </a:r>
            <a:r>
              <a:rPr lang="es-ES" sz="1200" b="1" dirty="0">
                <a:solidFill>
                  <a:schemeClr val="dk1"/>
                </a:solidFill>
                <a:latin typeface="Catamaran Light"/>
                <a:ea typeface="Catamaran Light"/>
                <a:cs typeface="Catamaran Light"/>
                <a:sym typeface="Catamaran Light"/>
              </a:rPr>
              <a:t>no aparece </a:t>
            </a:r>
            <a:r>
              <a:rPr lang="es-ES" sz="1200" dirty="0">
                <a:solidFill>
                  <a:schemeClr val="dk1"/>
                </a:solidFill>
                <a:latin typeface="Catamaran Light"/>
                <a:ea typeface="Catamaran Light"/>
                <a:cs typeface="Catamaran Light"/>
                <a:sym typeface="Catamaran Light"/>
              </a:rPr>
              <a:t>la </a:t>
            </a:r>
            <a:r>
              <a:rPr lang="es-ES" sz="1200" b="1" dirty="0">
                <a:solidFill>
                  <a:schemeClr val="dk1"/>
                </a:solidFill>
                <a:latin typeface="Catamaran Light"/>
                <a:ea typeface="Catamaran Light"/>
                <a:cs typeface="Catamaran Light"/>
                <a:sym typeface="Catamaran Light"/>
              </a:rPr>
              <a:t>Enseñanza</a:t>
            </a:r>
            <a:r>
              <a:rPr lang="es-ES" sz="1200" dirty="0">
                <a:solidFill>
                  <a:schemeClr val="dk1"/>
                </a:solidFill>
                <a:latin typeface="Catamaran Light"/>
                <a:ea typeface="Catamaran Light"/>
                <a:cs typeface="Catamaran Light"/>
                <a:sym typeface="Catamaran Light"/>
              </a:rPr>
              <a:t> como finalidad</a:t>
            </a:r>
            <a:endParaRPr sz="1200" dirty="0">
              <a:solidFill>
                <a:schemeClr val="dk1"/>
              </a:solidFill>
              <a:latin typeface="Catamaran Light"/>
              <a:ea typeface="Catamaran Light"/>
              <a:cs typeface="Catamaran Light"/>
              <a:sym typeface="Catamaran Light"/>
            </a:endParaRPr>
          </a:p>
        </p:txBody>
      </p:sp>
      <p:sp>
        <p:nvSpPr>
          <p:cNvPr id="483" name="Google Shape;483;p47">
            <a:extLst>
              <a:ext uri="{FF2B5EF4-FFF2-40B4-BE49-F238E27FC236}">
                <a16:creationId xmlns:a16="http://schemas.microsoft.com/office/drawing/2014/main" id="{01C741CC-49F8-5BF3-75E6-7CFDF0A0B6EA}"/>
              </a:ext>
            </a:extLst>
          </p:cNvPr>
          <p:cNvSpPr txBox="1"/>
          <p:nvPr/>
        </p:nvSpPr>
        <p:spPr>
          <a:xfrm>
            <a:off x="249841" y="3894952"/>
            <a:ext cx="1133400"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chemeClr val="dk1"/>
                </a:solidFill>
                <a:latin typeface="Livvic"/>
                <a:ea typeface="Livvic"/>
                <a:cs typeface="Livvic"/>
                <a:sym typeface="Livvic"/>
              </a:rPr>
              <a:t>1540</a:t>
            </a:r>
            <a:endParaRPr sz="1800" b="1" dirty="0">
              <a:solidFill>
                <a:schemeClr val="dk1"/>
              </a:solidFill>
              <a:latin typeface="Livvic"/>
              <a:ea typeface="Livvic"/>
              <a:cs typeface="Livvic"/>
              <a:sym typeface="Livvic"/>
            </a:endParaRPr>
          </a:p>
        </p:txBody>
      </p:sp>
      <p:cxnSp>
        <p:nvCxnSpPr>
          <p:cNvPr id="484" name="Google Shape;484;p47">
            <a:extLst>
              <a:ext uri="{FF2B5EF4-FFF2-40B4-BE49-F238E27FC236}">
                <a16:creationId xmlns:a16="http://schemas.microsoft.com/office/drawing/2014/main" id="{3E6D09CE-2B42-1A09-C648-40BB8DF1AE71}"/>
              </a:ext>
            </a:extLst>
          </p:cNvPr>
          <p:cNvCxnSpPr/>
          <p:nvPr/>
        </p:nvCxnSpPr>
        <p:spPr>
          <a:xfrm rot="10800000">
            <a:off x="5226589" y="2681992"/>
            <a:ext cx="0" cy="2028300"/>
          </a:xfrm>
          <a:prstGeom prst="straightConnector1">
            <a:avLst/>
          </a:prstGeom>
          <a:noFill/>
          <a:ln w="19050" cap="flat" cmpd="sng">
            <a:solidFill>
              <a:schemeClr val="accent1"/>
            </a:solidFill>
            <a:prstDash val="solid"/>
            <a:round/>
            <a:headEnd type="none" w="med" len="med"/>
            <a:tailEnd type="none" w="med" len="med"/>
          </a:ln>
        </p:spPr>
      </p:cxnSp>
      <p:grpSp>
        <p:nvGrpSpPr>
          <p:cNvPr id="33" name="Grupo 32">
            <a:extLst>
              <a:ext uri="{FF2B5EF4-FFF2-40B4-BE49-F238E27FC236}">
                <a16:creationId xmlns:a16="http://schemas.microsoft.com/office/drawing/2014/main" id="{56865074-A9A4-8090-34BD-ECDAD2DEDD68}"/>
              </a:ext>
            </a:extLst>
          </p:cNvPr>
          <p:cNvGrpSpPr/>
          <p:nvPr/>
        </p:nvGrpSpPr>
        <p:grpSpPr>
          <a:xfrm>
            <a:off x="5159303" y="3696142"/>
            <a:ext cx="1991362" cy="1175140"/>
            <a:chOff x="5939379" y="3657599"/>
            <a:chExt cx="1991362" cy="1175140"/>
          </a:xfrm>
        </p:grpSpPr>
        <p:sp>
          <p:nvSpPr>
            <p:cNvPr id="459" name="Google Shape;459;p47">
              <a:extLst>
                <a:ext uri="{FF2B5EF4-FFF2-40B4-BE49-F238E27FC236}">
                  <a16:creationId xmlns:a16="http://schemas.microsoft.com/office/drawing/2014/main" id="{CC1ED59B-7B6D-DFCC-2CC5-3151E0E9FC05}"/>
                </a:ext>
              </a:extLst>
            </p:cNvPr>
            <p:cNvSpPr/>
            <p:nvPr/>
          </p:nvSpPr>
          <p:spPr>
            <a:xfrm>
              <a:off x="5939379" y="365759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7">
              <a:extLst>
                <a:ext uri="{FF2B5EF4-FFF2-40B4-BE49-F238E27FC236}">
                  <a16:creationId xmlns:a16="http://schemas.microsoft.com/office/drawing/2014/main" id="{A88B13DC-286C-AFE0-7962-D0B4D3D5107C}"/>
                </a:ext>
              </a:extLst>
            </p:cNvPr>
            <p:cNvSpPr txBox="1"/>
            <p:nvPr/>
          </p:nvSpPr>
          <p:spPr>
            <a:xfrm>
              <a:off x="6079141" y="4191639"/>
              <a:ext cx="1851600" cy="64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200" b="1" dirty="0">
                  <a:solidFill>
                    <a:schemeClr val="dk1"/>
                  </a:solidFill>
                  <a:latin typeface="Catamaran Light"/>
                  <a:ea typeface="Catamaran Light"/>
                  <a:cs typeface="Catamaran Light"/>
                  <a:sym typeface="Catamaran Light"/>
                </a:rPr>
                <a:t>Se expulsa a los jesuitas </a:t>
              </a:r>
              <a:r>
                <a:rPr lang="es-ES" sz="1200" dirty="0">
                  <a:solidFill>
                    <a:schemeClr val="dk1"/>
                  </a:solidFill>
                  <a:latin typeface="Catamaran Light"/>
                  <a:ea typeface="Catamaran Light"/>
                  <a:cs typeface="Catamaran Light"/>
                  <a:sym typeface="Catamaran Light"/>
                </a:rPr>
                <a:t>de los territorios de España </a:t>
              </a:r>
              <a:endParaRPr sz="1200" dirty="0">
                <a:solidFill>
                  <a:schemeClr val="dk1"/>
                </a:solidFill>
                <a:latin typeface="Catamaran Light"/>
                <a:ea typeface="Catamaran Light"/>
                <a:cs typeface="Catamaran Light"/>
                <a:sym typeface="Catamaran Light"/>
              </a:endParaRPr>
            </a:p>
          </p:txBody>
        </p:sp>
        <p:sp>
          <p:nvSpPr>
            <p:cNvPr id="486" name="Google Shape;486;p47">
              <a:extLst>
                <a:ext uri="{FF2B5EF4-FFF2-40B4-BE49-F238E27FC236}">
                  <a16:creationId xmlns:a16="http://schemas.microsoft.com/office/drawing/2014/main" id="{779A0BE1-1D94-8710-A08E-147E320080F3}"/>
                </a:ext>
              </a:extLst>
            </p:cNvPr>
            <p:cNvSpPr txBox="1"/>
            <p:nvPr/>
          </p:nvSpPr>
          <p:spPr>
            <a:xfrm>
              <a:off x="6060091" y="3894952"/>
              <a:ext cx="1133400"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chemeClr val="dk1"/>
                  </a:solidFill>
                  <a:latin typeface="Livvic"/>
                  <a:ea typeface="Livvic"/>
                  <a:cs typeface="Livvic"/>
                  <a:sym typeface="Livvic"/>
                </a:rPr>
                <a:t>1767</a:t>
              </a:r>
              <a:endParaRPr sz="1800" b="1" dirty="0">
                <a:solidFill>
                  <a:schemeClr val="dk1"/>
                </a:solidFill>
                <a:latin typeface="Livvic"/>
                <a:ea typeface="Livvic"/>
                <a:cs typeface="Livvic"/>
                <a:sym typeface="Livvic"/>
              </a:endParaRPr>
            </a:p>
          </p:txBody>
        </p:sp>
      </p:grpSp>
      <p:grpSp>
        <p:nvGrpSpPr>
          <p:cNvPr id="32" name="Grupo 31">
            <a:extLst>
              <a:ext uri="{FF2B5EF4-FFF2-40B4-BE49-F238E27FC236}">
                <a16:creationId xmlns:a16="http://schemas.microsoft.com/office/drawing/2014/main" id="{B6697F15-D042-5D9F-1BD7-96A130837C37}"/>
              </a:ext>
            </a:extLst>
          </p:cNvPr>
          <p:cNvGrpSpPr/>
          <p:nvPr/>
        </p:nvGrpSpPr>
        <p:grpSpPr>
          <a:xfrm>
            <a:off x="6343510" y="133122"/>
            <a:ext cx="1937400" cy="2223825"/>
            <a:chOff x="6831914" y="405074"/>
            <a:chExt cx="1937400" cy="2223825"/>
          </a:xfrm>
        </p:grpSpPr>
        <p:grpSp>
          <p:nvGrpSpPr>
            <p:cNvPr id="31" name="Grupo 30">
              <a:extLst>
                <a:ext uri="{FF2B5EF4-FFF2-40B4-BE49-F238E27FC236}">
                  <a16:creationId xmlns:a16="http://schemas.microsoft.com/office/drawing/2014/main" id="{B07BD32D-5AEA-B678-F983-C091970B6260}"/>
                </a:ext>
              </a:extLst>
            </p:cNvPr>
            <p:cNvGrpSpPr/>
            <p:nvPr/>
          </p:nvGrpSpPr>
          <p:grpSpPr>
            <a:xfrm>
              <a:off x="6831914" y="533399"/>
              <a:ext cx="352500" cy="2095500"/>
              <a:chOff x="6831914" y="533399"/>
              <a:chExt cx="352500" cy="2095500"/>
            </a:xfrm>
          </p:grpSpPr>
          <p:sp>
            <p:nvSpPr>
              <p:cNvPr id="18" name="Google Shape;456;p47">
                <a:extLst>
                  <a:ext uri="{FF2B5EF4-FFF2-40B4-BE49-F238E27FC236}">
                    <a16:creationId xmlns:a16="http://schemas.microsoft.com/office/drawing/2014/main" id="{9180C369-018F-5FD1-2090-D39B16C29F98}"/>
                  </a:ext>
                </a:extLst>
              </p:cNvPr>
              <p:cNvSpPr/>
              <p:nvPr/>
            </p:nvSpPr>
            <p:spPr>
              <a:xfrm>
                <a:off x="6831914" y="53339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 name="Google Shape;462;p47">
                <a:extLst>
                  <a:ext uri="{FF2B5EF4-FFF2-40B4-BE49-F238E27FC236}">
                    <a16:creationId xmlns:a16="http://schemas.microsoft.com/office/drawing/2014/main" id="{0DFF1CA0-BAB5-EC9A-3B94-C1DCC40BE721}"/>
                  </a:ext>
                </a:extLst>
              </p:cNvPr>
              <p:cNvCxnSpPr/>
              <p:nvPr/>
            </p:nvCxnSpPr>
            <p:spPr>
              <a:xfrm rot="10800000">
                <a:off x="6924014" y="533399"/>
                <a:ext cx="0" cy="2095500"/>
              </a:xfrm>
              <a:prstGeom prst="straightConnector1">
                <a:avLst/>
              </a:prstGeom>
              <a:noFill/>
              <a:ln w="19050" cap="flat" cmpd="sng">
                <a:solidFill>
                  <a:schemeClr val="accent1"/>
                </a:solidFill>
                <a:prstDash val="solid"/>
                <a:round/>
                <a:headEnd type="none" w="med" len="med"/>
                <a:tailEnd type="none" w="med" len="med"/>
              </a:ln>
            </p:spPr>
          </p:cxnSp>
        </p:grpSp>
        <p:sp>
          <p:nvSpPr>
            <p:cNvPr id="21" name="Google Shape;476;p47">
              <a:extLst>
                <a:ext uri="{FF2B5EF4-FFF2-40B4-BE49-F238E27FC236}">
                  <a16:creationId xmlns:a16="http://schemas.microsoft.com/office/drawing/2014/main" id="{3522919E-48A8-756F-4F39-C77301C6B549}"/>
                </a:ext>
              </a:extLst>
            </p:cNvPr>
            <p:cNvSpPr txBox="1"/>
            <p:nvPr/>
          </p:nvSpPr>
          <p:spPr>
            <a:xfrm>
              <a:off x="6917714" y="705224"/>
              <a:ext cx="1851600" cy="67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200" dirty="0">
                  <a:solidFill>
                    <a:schemeClr val="dk1"/>
                  </a:solidFill>
                  <a:latin typeface="Catamaran Light"/>
                  <a:ea typeface="Catamaran Light"/>
                  <a:cs typeface="Catamaran Light"/>
                  <a:sym typeface="Catamaran Light"/>
                </a:rPr>
                <a:t>El papa Clemente XIV </a:t>
              </a:r>
              <a:r>
                <a:rPr lang="es-ES" sz="1200" b="1" dirty="0">
                  <a:solidFill>
                    <a:schemeClr val="dk1"/>
                  </a:solidFill>
                  <a:latin typeface="Catamaran Light"/>
                  <a:ea typeface="Catamaran Light"/>
                  <a:cs typeface="Catamaran Light"/>
                  <a:sym typeface="Catamaran Light"/>
                </a:rPr>
                <a:t>suprime la orden (</a:t>
              </a:r>
              <a:r>
                <a:rPr lang="es-ES" sz="1200" dirty="0">
                  <a:solidFill>
                    <a:schemeClr val="dk1"/>
                  </a:solidFill>
                  <a:latin typeface="Catamaran Light"/>
                  <a:ea typeface="Catamaran Light"/>
                  <a:cs typeface="Catamaran Light"/>
                  <a:sym typeface="Catamaran Light"/>
                </a:rPr>
                <a:t>Rusia la emperatriz Catalina la Grande no firma la bula de disolución)</a:t>
              </a:r>
              <a:endParaRPr sz="1200" dirty="0">
                <a:solidFill>
                  <a:schemeClr val="dk1"/>
                </a:solidFill>
                <a:latin typeface="Catamaran Light"/>
                <a:ea typeface="Catamaran Light"/>
                <a:cs typeface="Catamaran Light"/>
                <a:sym typeface="Catamaran Light"/>
              </a:endParaRPr>
            </a:p>
          </p:txBody>
        </p:sp>
        <p:sp>
          <p:nvSpPr>
            <p:cNvPr id="22" name="Google Shape;477;p47">
              <a:extLst>
                <a:ext uri="{FF2B5EF4-FFF2-40B4-BE49-F238E27FC236}">
                  <a16:creationId xmlns:a16="http://schemas.microsoft.com/office/drawing/2014/main" id="{F888E1C0-F6A1-D566-6131-2C4450F436BF}"/>
                </a:ext>
              </a:extLst>
            </p:cNvPr>
            <p:cNvSpPr txBox="1"/>
            <p:nvPr/>
          </p:nvSpPr>
          <p:spPr>
            <a:xfrm>
              <a:off x="6898664" y="405074"/>
              <a:ext cx="1133400" cy="44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chemeClr val="dk1"/>
                  </a:solidFill>
                  <a:latin typeface="Livvic"/>
                  <a:ea typeface="Livvic"/>
                  <a:cs typeface="Livvic"/>
                  <a:sym typeface="Livvic"/>
                </a:rPr>
                <a:t>1773</a:t>
              </a:r>
              <a:endParaRPr sz="1800" b="1" dirty="0">
                <a:solidFill>
                  <a:schemeClr val="dk1"/>
                </a:solidFill>
                <a:latin typeface="Livvic"/>
                <a:ea typeface="Livvic"/>
                <a:cs typeface="Livvic"/>
                <a:sym typeface="Livvic"/>
              </a:endParaRPr>
            </a:p>
          </p:txBody>
        </p:sp>
      </p:grpSp>
      <p:cxnSp>
        <p:nvCxnSpPr>
          <p:cNvPr id="23" name="Google Shape;484;p47">
            <a:extLst>
              <a:ext uri="{FF2B5EF4-FFF2-40B4-BE49-F238E27FC236}">
                <a16:creationId xmlns:a16="http://schemas.microsoft.com/office/drawing/2014/main" id="{92F91862-E544-A23C-9681-ABFE600C5D18}"/>
              </a:ext>
            </a:extLst>
          </p:cNvPr>
          <p:cNvCxnSpPr/>
          <p:nvPr/>
        </p:nvCxnSpPr>
        <p:spPr>
          <a:xfrm rot="10800000">
            <a:off x="7665048" y="2675647"/>
            <a:ext cx="0" cy="2028300"/>
          </a:xfrm>
          <a:prstGeom prst="straightConnector1">
            <a:avLst/>
          </a:prstGeom>
          <a:noFill/>
          <a:ln w="19050" cap="flat" cmpd="sng">
            <a:solidFill>
              <a:schemeClr val="accent1"/>
            </a:solidFill>
            <a:prstDash val="solid"/>
            <a:round/>
            <a:headEnd type="none" w="med" len="med"/>
            <a:tailEnd type="none" w="med" len="med"/>
          </a:ln>
        </p:spPr>
      </p:cxnSp>
      <p:grpSp>
        <p:nvGrpSpPr>
          <p:cNvPr id="38" name="Grupo 37">
            <a:extLst>
              <a:ext uri="{FF2B5EF4-FFF2-40B4-BE49-F238E27FC236}">
                <a16:creationId xmlns:a16="http://schemas.microsoft.com/office/drawing/2014/main" id="{6BA78B05-72F8-B98F-CFDA-EE98057FEAB6}"/>
              </a:ext>
            </a:extLst>
          </p:cNvPr>
          <p:cNvGrpSpPr/>
          <p:nvPr/>
        </p:nvGrpSpPr>
        <p:grpSpPr>
          <a:xfrm>
            <a:off x="7553222" y="3642612"/>
            <a:ext cx="1991362" cy="1175140"/>
            <a:chOff x="8216227" y="3657599"/>
            <a:chExt cx="1991362" cy="1175140"/>
          </a:xfrm>
        </p:grpSpPr>
        <p:sp>
          <p:nvSpPr>
            <p:cNvPr id="19" name="Google Shape;459;p47">
              <a:extLst>
                <a:ext uri="{FF2B5EF4-FFF2-40B4-BE49-F238E27FC236}">
                  <a16:creationId xmlns:a16="http://schemas.microsoft.com/office/drawing/2014/main" id="{7F9D199B-29F9-6740-1B8B-4E39FA703E77}"/>
                </a:ext>
              </a:extLst>
            </p:cNvPr>
            <p:cNvSpPr/>
            <p:nvPr/>
          </p:nvSpPr>
          <p:spPr>
            <a:xfrm>
              <a:off x="8216227" y="365759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85;p47">
              <a:extLst>
                <a:ext uri="{FF2B5EF4-FFF2-40B4-BE49-F238E27FC236}">
                  <a16:creationId xmlns:a16="http://schemas.microsoft.com/office/drawing/2014/main" id="{8307819F-D707-0003-5B7E-E07B53EF2DC3}"/>
                </a:ext>
              </a:extLst>
            </p:cNvPr>
            <p:cNvSpPr txBox="1"/>
            <p:nvPr/>
          </p:nvSpPr>
          <p:spPr>
            <a:xfrm>
              <a:off x="8355989" y="4191639"/>
              <a:ext cx="1851600" cy="64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200" dirty="0">
                  <a:solidFill>
                    <a:schemeClr val="dk1"/>
                  </a:solidFill>
                  <a:latin typeface="Catamaran Light"/>
                  <a:ea typeface="Catamaran Light"/>
                  <a:cs typeface="Catamaran Light"/>
                  <a:sym typeface="Catamaran Light"/>
                </a:rPr>
                <a:t>Restauración de la Compañía de Jesús </a:t>
              </a:r>
              <a:r>
                <a:rPr lang="es-ES" sz="1200" b="1" dirty="0">
                  <a:solidFill>
                    <a:schemeClr val="dk1"/>
                  </a:solidFill>
                  <a:latin typeface="Catamaran Light"/>
                  <a:ea typeface="Catamaran Light"/>
                  <a:cs typeface="Catamaran Light"/>
                  <a:sym typeface="Catamaran Light"/>
                </a:rPr>
                <a:t>apostolado </a:t>
              </a:r>
            </a:p>
            <a:p>
              <a:pPr marL="0" lvl="0" indent="0" algn="l" rtl="0">
                <a:lnSpc>
                  <a:spcPct val="100000"/>
                </a:lnSpc>
                <a:spcBef>
                  <a:spcPts val="0"/>
                </a:spcBef>
                <a:spcAft>
                  <a:spcPts val="0"/>
                </a:spcAft>
                <a:buNone/>
              </a:pPr>
              <a:r>
                <a:rPr lang="es-ES" sz="1200" b="1" dirty="0">
                  <a:solidFill>
                    <a:schemeClr val="dk1"/>
                  </a:solidFill>
                  <a:latin typeface="Catamaran Light"/>
                  <a:ea typeface="Catamaran Light"/>
                  <a:cs typeface="Catamaran Light"/>
                  <a:sym typeface="Catamaran Light"/>
                </a:rPr>
                <a:t>prioritario Educación</a:t>
              </a:r>
              <a:endParaRPr sz="1200" b="1" dirty="0">
                <a:solidFill>
                  <a:schemeClr val="dk1"/>
                </a:solidFill>
                <a:latin typeface="Catamaran Light"/>
                <a:ea typeface="Catamaran Light"/>
                <a:cs typeface="Catamaran Light"/>
                <a:sym typeface="Catamaran Light"/>
              </a:endParaRPr>
            </a:p>
          </p:txBody>
        </p:sp>
        <p:sp>
          <p:nvSpPr>
            <p:cNvPr id="25" name="Google Shape;486;p47">
              <a:extLst>
                <a:ext uri="{FF2B5EF4-FFF2-40B4-BE49-F238E27FC236}">
                  <a16:creationId xmlns:a16="http://schemas.microsoft.com/office/drawing/2014/main" id="{252DE933-7336-F9CB-EAE0-599154CC2EC7}"/>
                </a:ext>
              </a:extLst>
            </p:cNvPr>
            <p:cNvSpPr txBox="1"/>
            <p:nvPr/>
          </p:nvSpPr>
          <p:spPr>
            <a:xfrm>
              <a:off x="8336939" y="3894952"/>
              <a:ext cx="1133400"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solidFill>
                    <a:schemeClr val="dk1"/>
                  </a:solidFill>
                  <a:latin typeface="Livvic"/>
                  <a:ea typeface="Livvic"/>
                  <a:cs typeface="Livvic"/>
                  <a:sym typeface="Livvic"/>
                </a:rPr>
                <a:t>1814</a:t>
              </a:r>
              <a:endParaRPr sz="1800" b="1" dirty="0">
                <a:solidFill>
                  <a:schemeClr val="dk1"/>
                </a:solidFill>
                <a:latin typeface="Livvic"/>
                <a:ea typeface="Livvic"/>
                <a:cs typeface="Livvic"/>
                <a:sym typeface="Livvic"/>
              </a:endParaRPr>
            </a:p>
          </p:txBody>
        </p:sp>
      </p:grpSp>
      <p:cxnSp>
        <p:nvCxnSpPr>
          <p:cNvPr id="34" name="Google Shape;475;p47">
            <a:extLst>
              <a:ext uri="{FF2B5EF4-FFF2-40B4-BE49-F238E27FC236}">
                <a16:creationId xmlns:a16="http://schemas.microsoft.com/office/drawing/2014/main" id="{05ED1E4B-E181-4099-A0A6-42712BF8A475}"/>
              </a:ext>
            </a:extLst>
          </p:cNvPr>
          <p:cNvCxnSpPr>
            <a:cxnSpLocks/>
          </p:cNvCxnSpPr>
          <p:nvPr/>
        </p:nvCxnSpPr>
        <p:spPr>
          <a:xfrm>
            <a:off x="5425215" y="2527666"/>
            <a:ext cx="857052" cy="0"/>
          </a:xfrm>
          <a:prstGeom prst="straightConnector1">
            <a:avLst/>
          </a:prstGeom>
          <a:noFill/>
          <a:ln w="19050" cap="flat" cmpd="sng">
            <a:solidFill>
              <a:schemeClr val="dk1"/>
            </a:solidFill>
            <a:prstDash val="solid"/>
            <a:round/>
            <a:headEnd type="none" w="med" len="med"/>
            <a:tailEnd type="none" w="med" len="med"/>
          </a:ln>
        </p:spPr>
      </p:cxnSp>
      <p:cxnSp>
        <p:nvCxnSpPr>
          <p:cNvPr id="35" name="Google Shape;475;p47">
            <a:extLst>
              <a:ext uri="{FF2B5EF4-FFF2-40B4-BE49-F238E27FC236}">
                <a16:creationId xmlns:a16="http://schemas.microsoft.com/office/drawing/2014/main" id="{11322B8E-41A4-567C-E70A-0343A87BC209}"/>
              </a:ext>
            </a:extLst>
          </p:cNvPr>
          <p:cNvCxnSpPr>
            <a:cxnSpLocks/>
          </p:cNvCxnSpPr>
          <p:nvPr/>
        </p:nvCxnSpPr>
        <p:spPr>
          <a:xfrm>
            <a:off x="6660339" y="2523353"/>
            <a:ext cx="883321" cy="0"/>
          </a:xfrm>
          <a:prstGeom prst="straightConnector1">
            <a:avLst/>
          </a:prstGeom>
          <a:noFill/>
          <a:ln w="19050" cap="flat" cmpd="sng">
            <a:solidFill>
              <a:schemeClr val="dk1"/>
            </a:solidFill>
            <a:prstDash val="solid"/>
            <a:round/>
            <a:headEnd type="none" w="med" len="med"/>
            <a:tailEnd type="none" w="med" len="med"/>
          </a:ln>
        </p:spPr>
      </p:cxnSp>
      <p:sp>
        <p:nvSpPr>
          <p:cNvPr id="36" name="Google Shape;469;p47">
            <a:extLst>
              <a:ext uri="{FF2B5EF4-FFF2-40B4-BE49-F238E27FC236}">
                <a16:creationId xmlns:a16="http://schemas.microsoft.com/office/drawing/2014/main" id="{96919DC7-A6A2-07DB-0D8F-D61CFAC00D36}"/>
              </a:ext>
            </a:extLst>
          </p:cNvPr>
          <p:cNvSpPr/>
          <p:nvPr/>
        </p:nvSpPr>
        <p:spPr>
          <a:xfrm>
            <a:off x="7553222" y="2398853"/>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69;p47">
            <a:extLst>
              <a:ext uri="{FF2B5EF4-FFF2-40B4-BE49-F238E27FC236}">
                <a16:creationId xmlns:a16="http://schemas.microsoft.com/office/drawing/2014/main" id="{73EDE13C-5B45-8B18-90D6-CEBD112AAE7C}"/>
              </a:ext>
            </a:extLst>
          </p:cNvPr>
          <p:cNvSpPr/>
          <p:nvPr/>
        </p:nvSpPr>
        <p:spPr>
          <a:xfrm>
            <a:off x="6347837" y="2412203"/>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207;p32">
            <a:extLst>
              <a:ext uri="{FF2B5EF4-FFF2-40B4-BE49-F238E27FC236}">
                <a16:creationId xmlns:a16="http://schemas.microsoft.com/office/drawing/2014/main" id="{B4F6ED11-4C60-0735-03F3-2B7C07E88AC7}"/>
              </a:ext>
            </a:extLst>
          </p:cNvPr>
          <p:cNvSpPr/>
          <p:nvPr/>
        </p:nvSpPr>
        <p:spPr>
          <a:xfrm>
            <a:off x="1664969" y="1268839"/>
            <a:ext cx="5728822" cy="2862949"/>
          </a:xfrm>
          <a:prstGeom prst="rect">
            <a:avLst/>
          </a:prstGeom>
          <a:solidFill>
            <a:schemeClr val="accent1"/>
          </a:solidFill>
          <a:ln>
            <a:noFill/>
          </a:ln>
        </p:spPr>
        <p:txBody>
          <a:bodyPr spcFirstLastPara="1" wrap="square" lIns="91425" tIns="91425" rIns="91425" bIns="91425" anchor="ctr" anchorCtr="0">
            <a:noAutofit/>
          </a:bodyPr>
          <a:lstStyle/>
          <a:p>
            <a:pPr defTabSz="914400">
              <a:lnSpc>
                <a:spcPct val="90000"/>
              </a:lnSpc>
              <a:spcAft>
                <a:spcPts val="1200"/>
              </a:spcAft>
            </a:pPr>
            <a:endParaRPr lang="en-US" b="1" dirty="0">
              <a:solidFill>
                <a:schemeClr val="tx1"/>
              </a:solidFill>
            </a:endParaRPr>
          </a:p>
        </p:txBody>
      </p:sp>
      <p:sp>
        <p:nvSpPr>
          <p:cNvPr id="3" name="Google Shape;235;p35">
            <a:extLst>
              <a:ext uri="{FF2B5EF4-FFF2-40B4-BE49-F238E27FC236}">
                <a16:creationId xmlns:a16="http://schemas.microsoft.com/office/drawing/2014/main" id="{62C7FE78-0F22-FE89-6CD0-CF4E0D6072D5}"/>
              </a:ext>
            </a:extLst>
          </p:cNvPr>
          <p:cNvSpPr txBox="1">
            <a:spLocks/>
          </p:cNvSpPr>
          <p:nvPr/>
        </p:nvSpPr>
        <p:spPr>
          <a:xfrm flipH="1">
            <a:off x="2223881" y="1554847"/>
            <a:ext cx="4741350" cy="102875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s-ES" sz="1800" dirty="0">
                <a:solidFill>
                  <a:schemeClr val="bg1"/>
                </a:solidFill>
                <a:latin typeface="Catamaran Light" panose="020B0604020202020204" charset="0"/>
                <a:cs typeface="Catamaran Light" panose="020B0604020202020204" charset="0"/>
              </a:rPr>
              <a:t>En la 2ª etapa se </a:t>
            </a:r>
            <a:r>
              <a:rPr lang="es-ES" sz="1800" b="1" dirty="0">
                <a:solidFill>
                  <a:schemeClr val="bg1"/>
                </a:solidFill>
                <a:latin typeface="Catamaran Light" panose="020B0604020202020204" charset="0"/>
                <a:cs typeface="Catamaran Light" panose="020B0604020202020204" charset="0"/>
              </a:rPr>
              <a:t>crean colegios, universidades, colegios mayores</a:t>
            </a:r>
            <a:r>
              <a:rPr lang="es-ES" sz="1800" dirty="0">
                <a:solidFill>
                  <a:schemeClr val="bg1"/>
                </a:solidFill>
                <a:latin typeface="Catamaran Light" panose="020B0604020202020204" charset="0"/>
                <a:cs typeface="Catamaran Light" panose="020B0604020202020204" charset="0"/>
              </a:rPr>
              <a:t>… son gratuitos y todos los profesores son jesuitas.</a:t>
            </a:r>
          </a:p>
          <a:p>
            <a:pPr>
              <a:spcAft>
                <a:spcPts val="1600"/>
              </a:spcAft>
            </a:pPr>
            <a:r>
              <a:rPr lang="es-ES" sz="1800" dirty="0">
                <a:solidFill>
                  <a:schemeClr val="bg1"/>
                </a:solidFill>
                <a:latin typeface="Catamaran Light" panose="020B0604020202020204" charset="0"/>
                <a:cs typeface="Catamaran Light" panose="020B0604020202020204" charset="0"/>
              </a:rPr>
              <a:t>Aparecen aquí y allá </a:t>
            </a:r>
            <a:r>
              <a:rPr lang="es-ES" sz="1800" b="1" dirty="0">
                <a:solidFill>
                  <a:schemeClr val="bg1"/>
                </a:solidFill>
                <a:latin typeface="Catamaran Light" panose="020B0604020202020204" charset="0"/>
                <a:cs typeface="Catamaran Light" panose="020B0604020202020204" charset="0"/>
              </a:rPr>
              <a:t>según la demanda </a:t>
            </a:r>
            <a:r>
              <a:rPr lang="es-ES" sz="1800" dirty="0">
                <a:solidFill>
                  <a:schemeClr val="bg1"/>
                </a:solidFill>
                <a:latin typeface="Catamaran Light" panose="020B0604020202020204" charset="0"/>
                <a:cs typeface="Catamaran Light" panose="020B0604020202020204" charset="0"/>
              </a:rPr>
              <a:t>de los católicos de distintos lugares y como intento de </a:t>
            </a:r>
            <a:r>
              <a:rPr lang="es-ES" sz="1800" b="1" dirty="0">
                <a:solidFill>
                  <a:schemeClr val="bg1"/>
                </a:solidFill>
                <a:latin typeface="Catamaran Light" panose="020B0604020202020204" charset="0"/>
                <a:cs typeface="Catamaran Light" panose="020B0604020202020204" charset="0"/>
              </a:rPr>
              <a:t>contrarrestar el avance de la reforma protestante.</a:t>
            </a:r>
          </a:p>
        </p:txBody>
      </p:sp>
    </p:spTree>
    <p:extLst>
      <p:ext uri="{BB962C8B-B14F-4D97-AF65-F5344CB8AC3E}">
        <p14:creationId xmlns:p14="http://schemas.microsoft.com/office/powerpoint/2010/main" val="3250257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2" name="Imagen 1" descr="Diagrama&#10;&#10;El contenido generado por IA puede ser incorrecto.">
            <a:extLst>
              <a:ext uri="{FF2B5EF4-FFF2-40B4-BE49-F238E27FC236}">
                <a16:creationId xmlns:a16="http://schemas.microsoft.com/office/drawing/2014/main" id="{72F01E19-0405-ECB9-05B0-B84D04FEB37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09330" y="-48847"/>
            <a:ext cx="6237253" cy="5314574"/>
          </a:xfrm>
          <a:prstGeom prst="rect">
            <a:avLst/>
          </a:prstGeom>
          <a:noFill/>
          <a:ln>
            <a:noFill/>
          </a:ln>
        </p:spPr>
      </p:pic>
      <p:sp>
        <p:nvSpPr>
          <p:cNvPr id="193" name="Google Shape;193;p31"/>
          <p:cNvSpPr txBox="1">
            <a:spLocks noGrp="1"/>
          </p:cNvSpPr>
          <p:nvPr>
            <p:ph type="ctrTitle" idx="4"/>
          </p:nvPr>
        </p:nvSpPr>
        <p:spPr>
          <a:xfrm rot="5400000">
            <a:off x="6356404" y="1975303"/>
            <a:ext cx="3571366"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¿CÓMO SE GESTÓ EL MODO DE ENSEÑANZA?</a:t>
            </a:r>
            <a:endParaRPr dirty="0"/>
          </a:p>
        </p:txBody>
      </p:sp>
      <p:sp>
        <p:nvSpPr>
          <p:cNvPr id="195" name="Google Shape;195;p31"/>
          <p:cNvSpPr/>
          <p:nvPr/>
        </p:nvSpPr>
        <p:spPr>
          <a:xfrm>
            <a:off x="0" y="263220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solidFill>
                  <a:schemeClr val="lt1"/>
                </a:solidFill>
              </a:rPr>
              <a:t>La</a:t>
            </a:r>
            <a:r>
              <a:rPr lang="en" dirty="0">
                <a:solidFill>
                  <a:schemeClr val="lt1"/>
                </a:solidFill>
              </a:rPr>
              <a:t> Compañía toma como referencia la experiencia transformadora y  sistematización de los Ejercicios Espirituales para su modelo educativo: </a:t>
            </a:r>
          </a:p>
          <a:p>
            <a:pPr marL="0" lvl="0" indent="0" algn="l" rtl="0">
              <a:spcBef>
                <a:spcPts val="0"/>
              </a:spcBef>
              <a:spcAft>
                <a:spcPts val="0"/>
              </a:spcAft>
              <a:buNone/>
            </a:pPr>
            <a:r>
              <a:rPr lang="en" dirty="0">
                <a:solidFill>
                  <a:schemeClr val="lt1"/>
                </a:solidFill>
              </a:rPr>
              <a:t>RATIO STUDIORUM</a:t>
            </a:r>
            <a:endParaRPr dirty="0">
              <a:solidFill>
                <a:schemeClr val="lt1"/>
              </a:solidFill>
            </a:endParaRPr>
          </a:p>
        </p:txBody>
      </p:sp>
      <p:sp>
        <p:nvSpPr>
          <p:cNvPr id="197" name="Google Shape;197;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1"/>
                </a:solidFill>
              </a:rPr>
              <a:t>Ignacio de Loyola, Francisco Javier y Pedro Fabro eran compañeros de estudios en la Universidad de la Soborna en París</a:t>
            </a:r>
            <a:endParaRPr dirty="0">
              <a:solidFill>
                <a:schemeClr val="lt1"/>
              </a:solidFill>
            </a:endParaRPr>
          </a:p>
        </p:txBody>
      </p:sp>
      <p:sp>
        <p:nvSpPr>
          <p:cNvPr id="198" name="Google Shape;198;p31"/>
          <p:cNvSpPr txBox="1">
            <a:spLocks noGrp="1"/>
          </p:cNvSpPr>
          <p:nvPr>
            <p:ph type="ctrTitle" idx="2"/>
          </p:nvPr>
        </p:nvSpPr>
        <p:spPr>
          <a:xfrm>
            <a:off x="906139" y="2993035"/>
            <a:ext cx="18282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COMPAÑEROS  UNIVERSIDAD</a:t>
            </a:r>
            <a:endParaRPr dirty="0"/>
          </a:p>
        </p:txBody>
      </p:sp>
      <p:sp>
        <p:nvSpPr>
          <p:cNvPr id="199" name="Google Shape;199;p31"/>
          <p:cNvSpPr txBox="1">
            <a:spLocks noGrp="1"/>
          </p:cNvSpPr>
          <p:nvPr>
            <p:ph type="ctrTitle"/>
          </p:nvPr>
        </p:nvSpPr>
        <p:spPr>
          <a:xfrm>
            <a:off x="4921575" y="2993035"/>
            <a:ext cx="18282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EJERCICIOS ESPIRITUALES</a:t>
            </a:r>
            <a:endParaRPr dirty="0"/>
          </a:p>
        </p:txBody>
      </p:sp>
      <p:sp>
        <p:nvSpPr>
          <p:cNvPr id="200" name="Google Shape;200;p31"/>
          <p:cNvSpPr txBox="1">
            <a:spLocks noGrp="1"/>
          </p:cNvSpPr>
          <p:nvPr>
            <p:ph type="ctrTitle" idx="5"/>
          </p:nvPr>
        </p:nvSpPr>
        <p:spPr>
          <a:xfrm>
            <a:off x="2928557" y="2993035"/>
            <a:ext cx="17988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AL MODO DE PARÍS</a:t>
            </a:r>
            <a:endParaRPr dirty="0"/>
          </a:p>
        </p:txBody>
      </p:sp>
      <p:sp>
        <p:nvSpPr>
          <p:cNvPr id="201" name="Google Shape;201;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solidFill>
                  <a:schemeClr val="lt1"/>
                </a:solidFill>
              </a:rPr>
              <a:t>“Modus </a:t>
            </a:r>
            <a:r>
              <a:rPr lang="es-ES" dirty="0" err="1">
                <a:solidFill>
                  <a:schemeClr val="lt1"/>
                </a:solidFill>
              </a:rPr>
              <a:t>Parisiensis</a:t>
            </a:r>
            <a:r>
              <a:rPr lang="es-ES" dirty="0">
                <a:solidFill>
                  <a:schemeClr val="lt1"/>
                </a:solidFill>
              </a:rPr>
              <a:t>”. Enfoque activo, el alumno no es un mero receptor.</a:t>
            </a:r>
            <a:endParaRPr dirty="0">
              <a:solidFill>
                <a:schemeClr val="lt1"/>
              </a:solidFill>
            </a:endParaRPr>
          </a:p>
        </p:txBody>
      </p:sp>
      <p:sp>
        <p:nvSpPr>
          <p:cNvPr id="202" name="Google Shape;202;p31"/>
          <p:cNvSpPr/>
          <p:nvPr/>
        </p:nvSpPr>
        <p:spPr>
          <a:xfrm rot="10800000" flipH="1">
            <a:off x="0" y="242490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2f34b0ab-fcf3-468f-92f9-73fe19b53e00}" enabled="1" method="Standard" siteId="{bcd2701c-aa9b-4d12-ba20-f3e3b83070c1}" removed="0"/>
</clbl:labelList>
</file>

<file path=docProps/app.xml><?xml version="1.0" encoding="utf-8"?>
<Properties xmlns="http://schemas.openxmlformats.org/officeDocument/2006/extended-properties" xmlns:vt="http://schemas.openxmlformats.org/officeDocument/2006/docPropsVTypes">
  <TotalTime>1661</TotalTime>
  <Words>3425</Words>
  <Application>Microsoft Macintosh PowerPoint</Application>
  <PresentationFormat>Presentación en pantalla (16:9)</PresentationFormat>
  <Paragraphs>355</Paragraphs>
  <Slides>51</Slides>
  <Notes>30</Notes>
  <HiddenSlides>2</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51</vt:i4>
      </vt:variant>
    </vt:vector>
  </HeadingPairs>
  <TitlesOfParts>
    <vt:vector size="64" baseType="lpstr">
      <vt:lpstr>Cambria</vt:lpstr>
      <vt:lpstr>Aptos</vt:lpstr>
      <vt:lpstr>Fira Sans Extra Condensed Medium</vt:lpstr>
      <vt:lpstr>Arial</vt:lpstr>
      <vt:lpstr>Livvic Black</vt:lpstr>
      <vt:lpstr>Roboto</vt:lpstr>
      <vt:lpstr>Wingdings 2</vt:lpstr>
      <vt:lpstr>Livvic</vt:lpstr>
      <vt:lpstr>Symbol</vt:lpstr>
      <vt:lpstr>Aptos Display</vt:lpstr>
      <vt:lpstr>Catamaran Light</vt:lpstr>
      <vt:lpstr>Calibri</vt:lpstr>
      <vt:lpstr>Engineering Project Proposal by Slidesgo</vt:lpstr>
      <vt:lpstr>AMARTE EN TODAS LAS COSAS. Diseño con Enfoque Ignaciano</vt:lpstr>
      <vt:lpstr>HOY VAMOS A HABLAR DE</vt:lpstr>
      <vt:lpstr>LA COMPAÑÍA DE JESÚS</vt:lpstr>
      <vt:lpstr>POR QUÉ TIENE UNIVERSIDADES LA COMPAÑÍA DE JESÚS</vt:lpstr>
      <vt:lpstr>en una Universidad de la Compañía de Jesús?  </vt:lpstr>
      <vt:lpstr>HISTORIA</vt:lpstr>
      <vt:lpstr>TIMELINE</vt:lpstr>
      <vt:lpstr>TIMELINE</vt:lpstr>
      <vt:lpstr>¿CÓMO SE GESTÓ EL MODO DE ENSEÑANZA?</vt:lpstr>
      <vt:lpstr>Presentación de PowerPoint</vt:lpstr>
      <vt:lpstr>RATIO STUDIORUM (1599)</vt:lpstr>
      <vt:lpstr>Presentación de PowerPoint</vt:lpstr>
      <vt:lpstr>UNIVERSIDADES JESUITAS HOY</vt:lpstr>
      <vt:lpstr>Presentación de PowerPoint</vt:lpstr>
      <vt:lpstr>Presentación de PowerPoint</vt:lpstr>
      <vt:lpstr>Una universidad</vt:lpstr>
      <vt:lpstr>MISIÓN</vt:lpstr>
      <vt:lpstr> </vt:lpstr>
      <vt:lpstr>RASGOS DISTINTIVOS DE LA EDUCACIÓN JESUITA</vt:lpstr>
      <vt:lpstr>LA PEDAGOGÍA JESUITA</vt:lpstr>
      <vt:lpstr>FORMACIÓN INTEGRAL</vt:lpstr>
      <vt:lpstr>FORMACIÓN INTEGRAL</vt:lpstr>
      <vt:lpstr>MAGIS IGNACIANO</vt:lpstr>
      <vt:lpstr>PROFUNDIDAD</vt:lpstr>
      <vt:lpstr>Aprendizaje Profundo</vt:lpstr>
      <vt:lpstr>Presentación de PowerPoint</vt:lpstr>
      <vt:lpstr>Presentación de PowerPoint</vt:lpstr>
      <vt:lpstr>ACOMPAÑAMIENTO</vt:lpstr>
      <vt:lpstr>ACOMPAÑAMIENTO PERSONAL DEL ALUMNO</vt:lpstr>
      <vt:lpstr>¿QUÉ HACE EL PROFESOR DE DISEÑO ?</vt:lpstr>
      <vt:lpstr>Presentación de PowerPoint</vt:lpstr>
      <vt:lpstr>PROMOCIÓN DE LA JUSTICIA</vt:lpstr>
      <vt:lpstr>Presentación de PowerPoint</vt:lpstr>
      <vt:lpstr>Presentación de PowerPoint</vt:lpstr>
      <vt:lpstr>CENTRADA EN EL ALUMNO</vt:lpstr>
      <vt:lpstr>ENSEÑANZA CENTRADA EN EL ALUMNO</vt:lpstr>
      <vt:lpstr>INTERNACIONAL Y LOCAL</vt:lpstr>
      <vt:lpstr>INTERNACIONAL Y LOCAL</vt:lpstr>
      <vt:lpstr>EN RED</vt:lpstr>
      <vt:lpstr>LA COLABORACIÓN EN EL ADN DE LA COMPÀÑÍA</vt:lpstr>
      <vt:lpstr>¿Qué sensación tiene tras revisar estas características?</vt:lpstr>
      <vt:lpstr>EL PARADIGMA LEDESMA-KOLVENBACH</vt:lpstr>
      <vt:lpstr>PARADIGMA LEDESMA KOLVENBACH</vt:lpstr>
      <vt:lpstr>EL PARADIGMA PEDAGÓGICO IGNACIANO. LOS ALUMNOS</vt:lpstr>
      <vt:lpstr>PARADIGMA PEDAGÓGICO IGNACIANO</vt:lpstr>
      <vt:lpstr>LAS COMPETENCIAS DE NUESTROS ALUMNOS</vt:lpstr>
      <vt:lpstr>Y EN DISEÑO…</vt:lpstr>
      <vt:lpstr>EL DISEÑO COMO VOCACIÓN HUMANISTA</vt:lpstr>
      <vt:lpstr>¿Qué mundo quieres ayudar a diseñar desde tus clases?</vt:lpstr>
      <vt:lpstr> GRACIAS</vt:lpstr>
      <vt:lpstr>Diario Reflexivo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Aguilar Rendón Nora Karina</cp:lastModifiedBy>
  <cp:revision>2</cp:revision>
  <dcterms:modified xsi:type="dcterms:W3CDTF">2025-06-23T19:42:24Z</dcterms:modified>
</cp:coreProperties>
</file>